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3" r:id="rId3"/>
  </p:sldMasterIdLst>
  <p:notesMasterIdLst>
    <p:notesMasterId r:id="rId6"/>
  </p:notesMasterIdLst>
  <p:handoutMasterIdLst>
    <p:handoutMasterId r:id="rId59"/>
  </p:handoutMasterIdLst>
  <p:sldIdLst>
    <p:sldId id="1922" r:id="rId4"/>
    <p:sldId id="2230" r:id="rId5"/>
    <p:sldId id="2249" r:id="rId7"/>
    <p:sldId id="2091" r:id="rId8"/>
    <p:sldId id="2092" r:id="rId9"/>
    <p:sldId id="2093" r:id="rId10"/>
    <p:sldId id="2233" r:id="rId11"/>
    <p:sldId id="2094" r:id="rId12"/>
    <p:sldId id="2095" r:id="rId13"/>
    <p:sldId id="2096" r:id="rId14"/>
    <p:sldId id="2124" r:id="rId15"/>
    <p:sldId id="2201" r:id="rId16"/>
    <p:sldId id="2056" r:id="rId17"/>
    <p:sldId id="2060" r:id="rId18"/>
    <p:sldId id="2059" r:id="rId19"/>
    <p:sldId id="2250" r:id="rId20"/>
    <p:sldId id="2062" r:id="rId21"/>
    <p:sldId id="2235" r:id="rId22"/>
    <p:sldId id="2063" r:id="rId23"/>
    <p:sldId id="2064" r:id="rId24"/>
    <p:sldId id="2251" r:id="rId25"/>
    <p:sldId id="2066" r:id="rId26"/>
    <p:sldId id="2065" r:id="rId27"/>
    <p:sldId id="2255" r:id="rId28"/>
    <p:sldId id="2074" r:id="rId29"/>
    <p:sldId id="2082" r:id="rId30"/>
    <p:sldId id="2085" r:id="rId31"/>
    <p:sldId id="2252" r:id="rId32"/>
    <p:sldId id="2253" r:id="rId33"/>
    <p:sldId id="2086" r:id="rId34"/>
    <p:sldId id="2237" r:id="rId35"/>
    <p:sldId id="2238" r:id="rId36"/>
    <p:sldId id="2239" r:id="rId37"/>
    <p:sldId id="2240" r:id="rId38"/>
    <p:sldId id="2241" r:id="rId39"/>
    <p:sldId id="2242" r:id="rId40"/>
    <p:sldId id="2243" r:id="rId41"/>
    <p:sldId id="2244" r:id="rId42"/>
    <p:sldId id="2245" r:id="rId43"/>
    <p:sldId id="2246" r:id="rId44"/>
    <p:sldId id="2247" r:id="rId45"/>
    <p:sldId id="2057" r:id="rId46"/>
    <p:sldId id="2075" r:id="rId47"/>
    <p:sldId id="2125" r:id="rId48"/>
    <p:sldId id="2098" r:id="rId49"/>
    <p:sldId id="2120" r:id="rId50"/>
    <p:sldId id="2121" r:id="rId51"/>
    <p:sldId id="2126" r:id="rId52"/>
    <p:sldId id="2129" r:id="rId53"/>
    <p:sldId id="2130" r:id="rId54"/>
    <p:sldId id="2131" r:id="rId55"/>
    <p:sldId id="2123" r:id="rId56"/>
    <p:sldId id="2132" r:id="rId57"/>
    <p:sldId id="2254" r:id="rId58"/>
  </p:sldIdLst>
  <p:sldSz cx="12190095" cy="6859270"/>
  <p:notesSz cx="9144000" cy="6858000"/>
  <p:embeddedFontLst>
    <p:embeddedFont>
      <p:font typeface="方正兰亭黑简体" panose="02000000000000000000" charset="-122"/>
      <p:regular r:id="rId64"/>
    </p:embeddedFont>
    <p:embeddedFont>
      <p:font typeface="Arial Narrow" panose="020B0606020202030204" pitchFamily="34" charset="0"/>
      <p:regular r:id="rId65"/>
    </p:embeddedFont>
    <p:embeddedFont>
      <p:font typeface="方正兰亭粗黑简体" panose="02000500000000000000" charset="-122"/>
      <p:regular r:id="rId66"/>
    </p:embeddedFont>
    <p:embeddedFont>
      <p:font typeface="Calibri" panose="020F0502020204030204" charset="0"/>
      <p:regular r:id="rId67"/>
    </p:embeddedFont>
    <p:embeddedFont>
      <p:font typeface="Book Antiqua" panose="02040602050305030304" charset="0"/>
      <p:regular r:id="rId68"/>
    </p:embeddedFont>
  </p:embeddedFontLst>
  <p:defaultTextStyle>
    <a:defPPr>
      <a:defRPr lang="en-US"/>
    </a:defPPr>
    <a:lvl1pPr marL="0" algn="l" defTabSz="1375410" rtl="0" eaLnBrk="1" latinLnBrk="0" hangingPunct="1">
      <a:defRPr sz="2700" kern="1200">
        <a:solidFill>
          <a:schemeClr val="tx1"/>
        </a:solidFill>
        <a:latin typeface="+mn-lt"/>
        <a:ea typeface="+mn-ea"/>
        <a:cs typeface="+mn-cs"/>
      </a:defRPr>
    </a:lvl1pPr>
    <a:lvl2pPr marL="687705" algn="l" defTabSz="1375410" rtl="0" eaLnBrk="1" latinLnBrk="0" hangingPunct="1">
      <a:defRPr sz="2700" kern="1200">
        <a:solidFill>
          <a:schemeClr val="tx1"/>
        </a:solidFill>
        <a:latin typeface="+mn-lt"/>
        <a:ea typeface="+mn-ea"/>
        <a:cs typeface="+mn-cs"/>
      </a:defRPr>
    </a:lvl2pPr>
    <a:lvl3pPr marL="1375410" algn="l" defTabSz="1375410" rtl="0" eaLnBrk="1" latinLnBrk="0" hangingPunct="1">
      <a:defRPr sz="2700" kern="1200">
        <a:solidFill>
          <a:schemeClr val="tx1"/>
        </a:solidFill>
        <a:latin typeface="+mn-lt"/>
        <a:ea typeface="+mn-ea"/>
        <a:cs typeface="+mn-cs"/>
      </a:defRPr>
    </a:lvl3pPr>
    <a:lvl4pPr marL="2063115" algn="l" defTabSz="1375410" rtl="0" eaLnBrk="1" latinLnBrk="0" hangingPunct="1">
      <a:defRPr sz="2700" kern="1200">
        <a:solidFill>
          <a:schemeClr val="tx1"/>
        </a:solidFill>
        <a:latin typeface="+mn-lt"/>
        <a:ea typeface="+mn-ea"/>
        <a:cs typeface="+mn-cs"/>
      </a:defRPr>
    </a:lvl4pPr>
    <a:lvl5pPr marL="2750820" algn="l" defTabSz="1375410" rtl="0" eaLnBrk="1" latinLnBrk="0" hangingPunct="1">
      <a:defRPr sz="2700" kern="1200">
        <a:solidFill>
          <a:schemeClr val="tx1"/>
        </a:solidFill>
        <a:latin typeface="+mn-lt"/>
        <a:ea typeface="+mn-ea"/>
        <a:cs typeface="+mn-cs"/>
      </a:defRPr>
    </a:lvl5pPr>
    <a:lvl6pPr marL="3438525" algn="l" defTabSz="1375410" rtl="0" eaLnBrk="1" latinLnBrk="0" hangingPunct="1">
      <a:defRPr sz="2700" kern="1200">
        <a:solidFill>
          <a:schemeClr val="tx1"/>
        </a:solidFill>
        <a:latin typeface="+mn-lt"/>
        <a:ea typeface="+mn-ea"/>
        <a:cs typeface="+mn-cs"/>
      </a:defRPr>
    </a:lvl6pPr>
    <a:lvl7pPr marL="4126230" algn="l" defTabSz="1375410" rtl="0" eaLnBrk="1" latinLnBrk="0" hangingPunct="1">
      <a:defRPr sz="2700" kern="1200">
        <a:solidFill>
          <a:schemeClr val="tx1"/>
        </a:solidFill>
        <a:latin typeface="+mn-lt"/>
        <a:ea typeface="+mn-ea"/>
        <a:cs typeface="+mn-cs"/>
      </a:defRPr>
    </a:lvl7pPr>
    <a:lvl8pPr marL="4813935" algn="l" defTabSz="1375410" rtl="0" eaLnBrk="1" latinLnBrk="0" hangingPunct="1">
      <a:defRPr sz="2700" kern="1200">
        <a:solidFill>
          <a:schemeClr val="tx1"/>
        </a:solidFill>
        <a:latin typeface="+mn-lt"/>
        <a:ea typeface="+mn-ea"/>
        <a:cs typeface="+mn-cs"/>
      </a:defRPr>
    </a:lvl8pPr>
    <a:lvl9pPr marL="5501640" algn="l" defTabSz="137541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C2FFDE2-FDCC-45DC-AF85-2EB282AD3BC2}">
          <p14:sldIdLst>
            <p14:sldId id="1922"/>
            <p14:sldId id="2230"/>
            <p14:sldId id="2249"/>
            <p14:sldId id="2091"/>
            <p14:sldId id="2092"/>
            <p14:sldId id="2093"/>
            <p14:sldId id="2233"/>
            <p14:sldId id="2094"/>
            <p14:sldId id="2095"/>
            <p14:sldId id="2096"/>
            <p14:sldId id="2124"/>
            <p14:sldId id="2201"/>
            <p14:sldId id="2056"/>
            <p14:sldId id="2060"/>
            <p14:sldId id="2059"/>
            <p14:sldId id="2250"/>
            <p14:sldId id="2062"/>
            <p14:sldId id="2235"/>
            <p14:sldId id="2063"/>
            <p14:sldId id="2064"/>
            <p14:sldId id="2251"/>
            <p14:sldId id="2066"/>
            <p14:sldId id="2065"/>
            <p14:sldId id="2255"/>
            <p14:sldId id="2074"/>
            <p14:sldId id="2082"/>
            <p14:sldId id="2085"/>
            <p14:sldId id="2252"/>
            <p14:sldId id="2253"/>
            <p14:sldId id="2086"/>
            <p14:sldId id="2237"/>
            <p14:sldId id="2238"/>
            <p14:sldId id="2239"/>
            <p14:sldId id="2240"/>
            <p14:sldId id="2241"/>
            <p14:sldId id="2242"/>
            <p14:sldId id="2243"/>
            <p14:sldId id="2244"/>
            <p14:sldId id="2245"/>
            <p14:sldId id="2246"/>
            <p14:sldId id="2247"/>
            <p14:sldId id="2057"/>
            <p14:sldId id="2075"/>
            <p14:sldId id="2125"/>
            <p14:sldId id="2098"/>
            <p14:sldId id="2120"/>
            <p14:sldId id="2121"/>
            <p14:sldId id="2126"/>
            <p14:sldId id="2129"/>
            <p14:sldId id="2130"/>
            <p14:sldId id="2131"/>
            <p14:sldId id="2123"/>
            <p14:sldId id="2132"/>
            <p14:sldId id="2254"/>
          </p14:sldIdLst>
        </p14:section>
        <p14:section name="无标题节" id="{8C10B9B2-752E-4684-892F-F5994B3A2E7C}">
          <p14:sldIdLst/>
        </p14:section>
      </p14:sectionLst>
    </p:ext>
    <p:ext uri="{EFAFB233-063F-42B5-8137-9DF3F51BA10A}">
      <p15:sldGuideLst xmlns:p15="http://schemas.microsoft.com/office/powerpoint/2012/main">
        <p15:guide id="1" orient="horz" pos="1707" userDrawn="1">
          <p15:clr>
            <a:srgbClr val="A4A3A4"/>
          </p15:clr>
        </p15:guide>
        <p15:guide id="2" pos="36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耿 雁冰" initials="耿" lastIdx="1" clrIdx="0"/>
  <p:cmAuthor id="4" name="作者" initials="A" lastIdx="0" clrIdx="3"/>
  <p:cmAuthor id="0" name="zhangtianbing" initials="z" lastIdx="6" clrIdx="0"/>
  <p:cmAuthor id="7" name="jsnjpeace" initials="j" lastIdx="1" clrIdx="6"/>
  <p:cmAuthor id="8" name="姜伟光" initials="姜" lastIdx="1" clrIdx="0"/>
  <p:cmAuthor id="9" name="lenovo" initials="l" lastIdx="1" clrIdx="7"/>
  <p:cmAuthor id="3" name="恒一 杨" initials="恒一" lastIdx="16" clrIdx="2"/>
  <p:cmAuthor id="5" name="y sh" initials="ys" lastIdx="1" clrIdx="4"/>
  <p:cmAuthor id="6" name="Wu Walter" initials="WW" lastIdx="1" clrIdx="5"/>
  <p:cmAuthor id="2"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CBA"/>
    <a:srgbClr val="5A84C0"/>
    <a:srgbClr val="89ABFE"/>
    <a:srgbClr val="1D22FD"/>
    <a:srgbClr val="6CB8D5"/>
    <a:srgbClr val="5C5C5C"/>
    <a:srgbClr val="0D40AC"/>
    <a:srgbClr val="7E9BC9"/>
    <a:srgbClr val="D24132"/>
    <a:srgbClr val="F09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4" autoAdjust="0"/>
    <p:restoredTop sz="92294" autoAdjust="0"/>
  </p:normalViewPr>
  <p:slideViewPr>
    <p:cSldViewPr snapToObjects="1" showGuides="1">
      <p:cViewPr varScale="1">
        <p:scale>
          <a:sx n="62" d="100"/>
          <a:sy n="62" d="100"/>
        </p:scale>
        <p:origin x="904" y="40"/>
      </p:cViewPr>
      <p:guideLst>
        <p:guide orient="horz" pos="1707"/>
        <p:guide pos="3678"/>
      </p:guideLst>
    </p:cSldViewPr>
  </p:slideViewPr>
  <p:outlineViewPr>
    <p:cViewPr>
      <p:scale>
        <a:sx n="33" d="100"/>
        <a:sy n="33" d="100"/>
      </p:scale>
      <p:origin x="0" y="13650"/>
    </p:cViewPr>
  </p:outlineViewPr>
  <p:notesTextViewPr>
    <p:cViewPr>
      <p:scale>
        <a:sx n="100" d="100"/>
        <a:sy n="100" d="100"/>
      </p:scale>
      <p:origin x="0" y="0"/>
    </p:cViewPr>
  </p:notesTextViewPr>
  <p:sorterViewPr>
    <p:cViewPr>
      <p:scale>
        <a:sx n="71" d="100"/>
        <a:sy n="71" d="100"/>
      </p:scale>
      <p:origin x="0" y="0"/>
    </p:cViewPr>
  </p:sorterViewPr>
  <p:notesViewPr>
    <p:cSldViewPr snapToObjects="1">
      <p:cViewPr varScale="1">
        <p:scale>
          <a:sx n="74" d="100"/>
          <a:sy n="74" d="100"/>
        </p:scale>
        <p:origin x="-1908" y="-96"/>
      </p:cViewPr>
      <p:guideLst>
        <p:guide orient="horz" pos="1706"/>
        <p:guide pos="275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8" Type="http://schemas.openxmlformats.org/officeDocument/2006/relationships/font" Target="fonts/font5.fntdata"/><Relationship Id="rId67" Type="http://schemas.openxmlformats.org/officeDocument/2006/relationships/font" Target="fonts/font4.fntdata"/><Relationship Id="rId66" Type="http://schemas.openxmlformats.org/officeDocument/2006/relationships/font" Target="fonts/font3.fntdata"/><Relationship Id="rId65" Type="http://schemas.openxmlformats.org/officeDocument/2006/relationships/font" Target="fonts/font2.fntdata"/><Relationship Id="rId64" Type="http://schemas.openxmlformats.org/officeDocument/2006/relationships/font" Target="fonts/font1.fntdata"/><Relationship Id="rId63" Type="http://schemas.openxmlformats.org/officeDocument/2006/relationships/commentAuthors" Target="commentAuthors.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notesMaster" Target="notesMasters/notesMaster1.xml"/><Relationship Id="rId59" Type="http://schemas.openxmlformats.org/officeDocument/2006/relationships/handoutMaster" Target="handoutMasters/handoutMaster1.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3"/>
          </p:nvPr>
        </p:nvSpPr>
        <p:spPr>
          <a:xfrm>
            <a:off x="8764587" y="228600"/>
            <a:ext cx="379413" cy="342900"/>
          </a:xfrm>
          <a:prstGeom prst="rect">
            <a:avLst/>
          </a:prstGeom>
        </p:spPr>
        <p:txBody>
          <a:bodyPr vert="horz" lIns="91440" tIns="45720" rIns="91440" bIns="45720" rtlCol="0" anchor="b"/>
          <a:lstStyle>
            <a:lvl1pPr algn="r">
              <a:defRPr sz="1200"/>
            </a:lvl1pPr>
          </a:lstStyle>
          <a:p>
            <a:fld id="{80C5BA55-396F-46DB-98CB-67F5915743A3}" type="slidenum">
              <a:rPr lang="en-US" smtClean="0"/>
            </a:fld>
            <a:endParaRPr lang="en-US" dirty="0"/>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dirty="0"/>
              <a:t>My First Template</a:t>
            </a:r>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581CD31-4B7D-4FD2-B052-E296BFBA018F}" type="datetimeFigureOut">
              <a:rPr lang="en-US" smtClean="0"/>
            </a:fld>
            <a:endParaRPr lang="en-US" dirty="0"/>
          </a:p>
        </p:txBody>
      </p:sp>
      <p:sp>
        <p:nvSpPr>
          <p:cNvPr id="4" name="Slide Image Placeholder 3"/>
          <p:cNvSpPr>
            <a:spLocks noGrp="1" noRot="1" noChangeAspect="1"/>
          </p:cNvSpPr>
          <p:nvPr>
            <p:ph type="sldImg" idx="2"/>
          </p:nvPr>
        </p:nvSpPr>
        <p:spPr>
          <a:xfrm>
            <a:off x="2287588" y="514350"/>
            <a:ext cx="45688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r>
              <a:rPr lang="en-US" dirty="0"/>
              <a:t>This is me Adam</a:t>
            </a:r>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0D40C94-5092-4638-9E1F-C533F19764C0}" type="slidenum">
              <a:rPr lang="en-US" smtClean="0"/>
            </a:fld>
            <a:endParaRPr lang="en-US" dirty="0"/>
          </a:p>
        </p:txBody>
      </p:sp>
    </p:spTree>
  </p:cSld>
  <p:clrMap bg1="lt1" tx1="dk1" bg2="lt2" tx2="dk2" accent1="accent1" accent2="accent2" accent3="accent3" accent4="accent4" accent5="accent5" accent6="accent6" hlink="hlink" folHlink="folHlink"/>
  <p:hf sldNum="0" ftr="0" dt="0"/>
  <p:notesStyle>
    <a:lvl1pPr marL="0" algn="l" defTabSz="1375410" rtl="0" eaLnBrk="1" latinLnBrk="0" hangingPunct="1">
      <a:defRPr sz="1900" kern="1200">
        <a:solidFill>
          <a:schemeClr val="tx1"/>
        </a:solidFill>
        <a:latin typeface="+mn-lt"/>
        <a:ea typeface="+mn-ea"/>
        <a:cs typeface="+mn-cs"/>
      </a:defRPr>
    </a:lvl1pPr>
    <a:lvl2pPr marL="687705" algn="l" defTabSz="1375410" rtl="0" eaLnBrk="1" latinLnBrk="0" hangingPunct="1">
      <a:defRPr sz="1900" kern="1200">
        <a:solidFill>
          <a:schemeClr val="tx1"/>
        </a:solidFill>
        <a:latin typeface="+mn-lt"/>
        <a:ea typeface="+mn-ea"/>
        <a:cs typeface="+mn-cs"/>
      </a:defRPr>
    </a:lvl2pPr>
    <a:lvl3pPr marL="1375410" algn="l" defTabSz="1375410" rtl="0" eaLnBrk="1" latinLnBrk="0" hangingPunct="1">
      <a:defRPr sz="1900" kern="1200">
        <a:solidFill>
          <a:schemeClr val="tx1"/>
        </a:solidFill>
        <a:latin typeface="+mn-lt"/>
        <a:ea typeface="+mn-ea"/>
        <a:cs typeface="+mn-cs"/>
      </a:defRPr>
    </a:lvl3pPr>
    <a:lvl4pPr marL="2063115" algn="l" defTabSz="1375410" rtl="0" eaLnBrk="1" latinLnBrk="0" hangingPunct="1">
      <a:defRPr sz="1900" kern="1200">
        <a:solidFill>
          <a:schemeClr val="tx1"/>
        </a:solidFill>
        <a:latin typeface="+mn-lt"/>
        <a:ea typeface="+mn-ea"/>
        <a:cs typeface="+mn-cs"/>
      </a:defRPr>
    </a:lvl4pPr>
    <a:lvl5pPr marL="2750820" algn="l" defTabSz="1375410" rtl="0" eaLnBrk="1" latinLnBrk="0" hangingPunct="1">
      <a:defRPr sz="1900" kern="1200">
        <a:solidFill>
          <a:schemeClr val="tx1"/>
        </a:solidFill>
        <a:latin typeface="+mn-lt"/>
        <a:ea typeface="+mn-ea"/>
        <a:cs typeface="+mn-cs"/>
      </a:defRPr>
    </a:lvl5pPr>
    <a:lvl6pPr marL="3438525" algn="l" defTabSz="1375410" rtl="0" eaLnBrk="1" latinLnBrk="0" hangingPunct="1">
      <a:defRPr sz="1900" kern="1200">
        <a:solidFill>
          <a:schemeClr val="tx1"/>
        </a:solidFill>
        <a:latin typeface="+mn-lt"/>
        <a:ea typeface="+mn-ea"/>
        <a:cs typeface="+mn-cs"/>
      </a:defRPr>
    </a:lvl6pPr>
    <a:lvl7pPr marL="4126230" algn="l" defTabSz="1375410" rtl="0" eaLnBrk="1" latinLnBrk="0" hangingPunct="1">
      <a:defRPr sz="1900" kern="1200">
        <a:solidFill>
          <a:schemeClr val="tx1"/>
        </a:solidFill>
        <a:latin typeface="+mn-lt"/>
        <a:ea typeface="+mn-ea"/>
        <a:cs typeface="+mn-cs"/>
      </a:defRPr>
    </a:lvl7pPr>
    <a:lvl8pPr marL="4813935" algn="l" defTabSz="1375410" rtl="0" eaLnBrk="1" latinLnBrk="0" hangingPunct="1">
      <a:defRPr sz="1900" kern="1200">
        <a:solidFill>
          <a:schemeClr val="tx1"/>
        </a:solidFill>
        <a:latin typeface="+mn-lt"/>
        <a:ea typeface="+mn-ea"/>
        <a:cs typeface="+mn-cs"/>
      </a:defRPr>
    </a:lvl8pPr>
    <a:lvl9pPr marL="5501640" algn="l" defTabSz="1375410"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7588" y="514350"/>
            <a:ext cx="4568825"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7588" y="514350"/>
            <a:ext cx="4568825"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页眉占位符 3"/>
          <p:cNvSpPr>
            <a:spLocks noGrp="1"/>
          </p:cNvSpPr>
          <p:nvPr>
            <p:ph type="hdr" sz="quarter"/>
          </p:nvPr>
        </p:nvSpPr>
        <p:spPr/>
        <p:txBody>
          <a:bodyPr/>
          <a:p>
            <a:r>
              <a:rPr lang="en-US" dirty="0"/>
              <a:t>My First Template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7588" y="514350"/>
            <a:ext cx="4568825"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en-US" dirty="0"/>
              <a:t>My First Template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tags" Target="../tags/tag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Blank">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showMasterSp="0">
  <p:cSld name="1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069" y="486803"/>
            <a:ext cx="10513957" cy="1767308"/>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a:xfrm>
            <a:off x="838069" y="8474610"/>
            <a:ext cx="2742771" cy="486803"/>
          </a:xfrm>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6762A084-2056-D24E-BB65-EC9F7D07596D}" type="datetimeFigureOut">
              <a:rPr kumimoji="0" lang="zh-CN" altLang="en-US" sz="900" b="0" i="0" u="none" strike="noStrike" kern="1200" cap="none" spc="0" normalizeH="0" baseline="0" noProof="0">
                <a:ln>
                  <a:noFill/>
                </a:ln>
                <a:solidFill>
                  <a:schemeClr val="tx1">
                    <a:tint val="75000"/>
                  </a:schemeClr>
                </a:solidFill>
                <a:effectLst/>
                <a:uLnTx/>
                <a:uFillTx/>
                <a:latin typeface="Arial Narrow" panose="020B0606020202030204" pitchFamily="34" charset="0"/>
                <a:ea typeface="微软雅黑" charset="-122"/>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Arial Narrow" panose="020B0606020202030204" pitchFamily="34" charset="0"/>
              <a:ea typeface="微软雅黑" charset="-122"/>
              <a:cs typeface="+mn-cs"/>
            </a:endParaRPr>
          </a:p>
        </p:txBody>
      </p:sp>
      <p:sp>
        <p:nvSpPr>
          <p:cNvPr id="4" name="页脚占位符 3"/>
          <p:cNvSpPr>
            <a:spLocks noGrp="1"/>
          </p:cNvSpPr>
          <p:nvPr>
            <p:ph type="ftr" sz="quarter" idx="11"/>
          </p:nvPr>
        </p:nvSpPr>
        <p:spPr>
          <a:xfrm>
            <a:off x="4037969" y="8474610"/>
            <a:ext cx="4114157" cy="486803"/>
          </a:xfrm>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Arial Narrow" panose="020B0606020202030204" pitchFamily="34" charset="0"/>
              <a:ea typeface="微软雅黑" charset="-122"/>
              <a:cs typeface="+mn-cs"/>
            </a:endParaRPr>
          </a:p>
        </p:txBody>
      </p:sp>
      <p:sp>
        <p:nvSpPr>
          <p:cNvPr id="5" name="灯片编号占位符 4"/>
          <p:cNvSpPr>
            <a:spLocks noGrp="1"/>
          </p:cNvSpPr>
          <p:nvPr>
            <p:ph type="sldNum" sz="quarter" idx="12"/>
          </p:nvPr>
        </p:nvSpPr>
        <p:spPr>
          <a:xfrm>
            <a:off x="8609255" y="8474610"/>
            <a:ext cx="2742771" cy="486803"/>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4264B8B-2A26-4944-9C76-8A133DD0CA95}" type="slidenum">
              <a:rPr kumimoji="0" lang="zh-CN" altLang="en-US" sz="900" b="0" i="0" u="none" strike="noStrike" kern="1200" cap="none" spc="0" normalizeH="0" baseline="0" noProof="0">
                <a:ln>
                  <a:noFill/>
                </a:ln>
                <a:solidFill>
                  <a:schemeClr val="tx1">
                    <a:tint val="75000"/>
                  </a:schemeClr>
                </a:solidFill>
                <a:effectLst/>
                <a:uLnTx/>
                <a:uFillTx/>
                <a:latin typeface="Arial Narrow" panose="020B0606020202030204" pitchFamily="34" charset="0"/>
                <a:ea typeface="微软雅黑" charset="-122"/>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Arial Narrow" panose="020B0606020202030204" pitchFamily="34" charset="0"/>
              <a:ea typeface="微软雅黑"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EBECEE"/>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0095" cy="6859270"/>
          </a:xfrm>
          <a:prstGeom prst="rect">
            <a:avLst/>
          </a:prstGeom>
          <a:solidFill>
            <a:srgbClr val="EE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1"/>
          <p:cNvSpPr/>
          <p:nvPr userDrawn="1">
            <p:custDataLst>
              <p:tags r:id="rId2"/>
            </p:custDataLst>
          </p:nvPr>
        </p:nvSpPr>
        <p:spPr>
          <a:xfrm flipH="1" flipV="1">
            <a:off x="9823213" y="407845"/>
            <a:ext cx="1944551" cy="461750"/>
          </a:xfrm>
          <a:prstGeom prst="roundRect">
            <a:avLst>
              <a:gd name="adj" fmla="val 50000"/>
            </a:avLst>
          </a:prstGeom>
          <a:gradFill>
            <a:gsLst>
              <a:gs pos="0">
                <a:srgbClr val="FFFFFF"/>
              </a:gs>
              <a:gs pos="65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alpha val="70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EEF2F9"/>
              </a:solidFill>
              <a:effectLst/>
              <a:uLnTx/>
              <a:uFillTx/>
              <a:latin typeface="微软雅黑" charset="-122"/>
              <a:ea typeface="微软雅黑" charset="-122"/>
            </a:endParaRPr>
          </a:p>
        </p:txBody>
      </p:sp>
    </p:spTree>
  </p:cSld>
  <p:clrMapOvr>
    <a:masterClrMapping/>
  </p:clrMapOvr>
  <mc:AlternateContent xmlns:mc="http://schemas.openxmlformats.org/markup-compatibility/2006">
    <mc:Choice xmlns:p14="http://schemas.microsoft.com/office/powerpoint/2010/main" Requires="p14">
      <p:transition spd="med" p14:dur="699" advTm="0"/>
    </mc:Choice>
    <mc:Fallback>
      <p:transition spd="med"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rgbClr val="EBECEE"/>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0095" cy="6859270"/>
          </a:xfrm>
          <a:prstGeom prst="rect">
            <a:avLst/>
          </a:prstGeom>
          <a:solidFill>
            <a:srgbClr val="EE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PA-1"/>
          <p:cNvSpPr/>
          <p:nvPr userDrawn="1">
            <p:custDataLst>
              <p:tags r:id="rId2"/>
            </p:custDataLst>
          </p:nvPr>
        </p:nvSpPr>
        <p:spPr>
          <a:xfrm flipH="1" flipV="1">
            <a:off x="9823213" y="407845"/>
            <a:ext cx="1944551" cy="461750"/>
          </a:xfrm>
          <a:prstGeom prst="roundRect">
            <a:avLst>
              <a:gd name="adj" fmla="val 50000"/>
            </a:avLst>
          </a:prstGeom>
          <a:gradFill>
            <a:gsLst>
              <a:gs pos="0">
                <a:srgbClr val="FFFFFF"/>
              </a:gs>
              <a:gs pos="65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alpha val="70000"/>
              </a:srgbClr>
            </a:inn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EEF2F9"/>
              </a:solidFill>
              <a:effectLst/>
              <a:uLnTx/>
              <a:uFillTx/>
              <a:latin typeface="微软雅黑" charset="-122"/>
              <a:ea typeface="微软雅黑" charset="-122"/>
            </a:endParaRPr>
          </a:p>
        </p:txBody>
      </p:sp>
    </p:spTree>
  </p:cSld>
  <p:clrMapOvr>
    <a:masterClrMapping/>
  </p:clrMapOvr>
  <mc:AlternateContent xmlns:mc="http://schemas.openxmlformats.org/markup-compatibility/2006">
    <mc:Choice xmlns:p14="http://schemas.microsoft.com/office/powerpoint/2010/main" Requires="p14">
      <p:transition spd="med" p14:dur="699" advTm="0"/>
    </mc:Choice>
    <mc:Fallback>
      <p:transition spd="med"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rgbClr val="EBECEE"/>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0095" cy="6859270"/>
          </a:xfrm>
          <a:prstGeom prst="rect">
            <a:avLst/>
          </a:prstGeom>
          <a:solidFill>
            <a:srgbClr val="EE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1"/>
          <p:cNvSpPr/>
          <p:nvPr userDrawn="1">
            <p:custDataLst>
              <p:tags r:id="rId2"/>
            </p:custDataLst>
          </p:nvPr>
        </p:nvSpPr>
        <p:spPr>
          <a:xfrm flipH="1" flipV="1">
            <a:off x="9867595" y="407844"/>
            <a:ext cx="1944551" cy="461750"/>
          </a:xfrm>
          <a:prstGeom prst="roundRect">
            <a:avLst>
              <a:gd name="adj" fmla="val 50000"/>
            </a:avLst>
          </a:prstGeom>
          <a:gradFill>
            <a:gsLst>
              <a:gs pos="0">
                <a:srgbClr val="FFFFFF"/>
              </a:gs>
              <a:gs pos="65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alpha val="70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EEF2F9"/>
              </a:solidFill>
              <a:effectLst/>
              <a:uLnTx/>
              <a:uFillTx/>
              <a:latin typeface="微软雅黑" charset="-122"/>
              <a:ea typeface="微软雅黑" charset="-122"/>
            </a:endParaRPr>
          </a:p>
        </p:txBody>
      </p:sp>
    </p:spTree>
  </p:cSld>
  <p:clrMapOvr>
    <a:masterClrMapping/>
  </p:clrMapOvr>
  <mc:AlternateContent xmlns:mc="http://schemas.openxmlformats.org/markup-compatibility/2006">
    <mc:Choice xmlns:p14="http://schemas.microsoft.com/office/powerpoint/2010/main" Requires="p14">
      <p:transition spd="med" p14:dur="699" advTm="0"/>
    </mc:Choice>
    <mc:Fallback>
      <p:transition spd="med"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part1集团介绍">
    <p:spTree>
      <p:nvGrpSpPr>
        <p:cNvPr id="1" name=""/>
        <p:cNvGrpSpPr/>
        <p:nvPr/>
      </p:nvGrpSpPr>
      <p:grpSpPr>
        <a:xfrm>
          <a:off x="0" y="0"/>
          <a:ext cx="0" cy="0"/>
          <a:chOff x="0" y="0"/>
          <a:chExt cx="0" cy="0"/>
        </a:xfrm>
      </p:grpSpPr>
      <p:grpSp>
        <p:nvGrpSpPr>
          <p:cNvPr id="22" name="组合 21"/>
          <p:cNvGrpSpPr/>
          <p:nvPr userDrawn="1"/>
        </p:nvGrpSpPr>
        <p:grpSpPr>
          <a:xfrm>
            <a:off x="385385" y="387422"/>
            <a:ext cx="1372021" cy="828828"/>
            <a:chOff x="607" y="3437"/>
            <a:chExt cx="2161" cy="1305"/>
          </a:xfrm>
        </p:grpSpPr>
        <p:pic>
          <p:nvPicPr>
            <p:cNvPr id="20" name="图片 19" descr="6511"/>
            <p:cNvPicPr>
              <a:picLocks noChangeAspect="1"/>
            </p:cNvPicPr>
            <p:nvPr userDrawn="1"/>
          </p:nvPicPr>
          <p:blipFill>
            <a:blip r:embed="rId2" cstate="print"/>
            <a:srcRect r="49455"/>
            <a:stretch>
              <a:fillRect/>
            </a:stretch>
          </p:blipFill>
          <p:spPr>
            <a:xfrm>
              <a:off x="607" y="3437"/>
              <a:ext cx="1160" cy="1305"/>
            </a:xfrm>
            <a:prstGeom prst="rect">
              <a:avLst/>
            </a:prstGeom>
          </p:spPr>
        </p:pic>
        <p:sp>
          <p:nvSpPr>
            <p:cNvPr id="19" name="文本框 18"/>
            <p:cNvSpPr txBox="1"/>
            <p:nvPr userDrawn="1"/>
          </p:nvSpPr>
          <p:spPr>
            <a:xfrm>
              <a:off x="1678" y="4052"/>
              <a:ext cx="1090" cy="580"/>
            </a:xfrm>
            <a:prstGeom prst="rect">
              <a:avLst/>
            </a:prstGeom>
            <a:noFill/>
          </p:spPr>
          <p:txBody>
            <a:bodyPr wrap="square" rtlCol="0" anchor="t">
              <a:spAutoFit/>
            </a:bodyPr>
            <a:lstStyle/>
            <a:p>
              <a:pPr algn="dist"/>
              <a:r>
                <a:rPr lang="en-US" altLang="zh-CN" sz="1800" b="1">
                  <a:solidFill>
                    <a:schemeClr val="bg1">
                      <a:lumMod val="50000"/>
                    </a:schemeClr>
                  </a:solidFill>
                  <a:latin typeface="方正兰亭黑简体" panose="02000000000000000000" charset="-122"/>
                  <a:ea typeface="方正兰亭粗黑简体" panose="02000500000000000000" charset="-122"/>
                  <a:cs typeface="方正兰亭黑简体" panose="02000000000000000000" charset="-122"/>
                  <a:sym typeface="方正兰亭黑简体" panose="02000000000000000000" charset="-122"/>
                </a:rPr>
                <a:t>Part</a:t>
              </a:r>
              <a:endParaRPr lang="en-US" altLang="zh-CN" sz="1800" b="1">
                <a:solidFill>
                  <a:schemeClr val="bg1">
                    <a:lumMod val="50000"/>
                  </a:schemeClr>
                </a:solidFill>
                <a:latin typeface="方正兰亭黑简体" panose="02000000000000000000" charset="-122"/>
                <a:ea typeface="方正兰亭粗黑简体" panose="02000500000000000000" charset="-122"/>
                <a:cs typeface="方正兰亭黑简体" panose="02000000000000000000" charset="-122"/>
                <a:sym typeface="方正兰亭黑简体" panose="02000000000000000000" charset="-122"/>
              </a:endParaRPr>
            </a:p>
          </p:txBody>
        </p:sp>
        <p:cxnSp>
          <p:nvCxnSpPr>
            <p:cNvPr id="21" name="直接连接符 20"/>
            <p:cNvCxnSpPr/>
            <p:nvPr/>
          </p:nvCxnSpPr>
          <p:spPr>
            <a:xfrm>
              <a:off x="1845" y="4574"/>
              <a:ext cx="800" cy="0"/>
            </a:xfrm>
            <a:prstGeom prst="line">
              <a:avLst/>
            </a:prstGeom>
            <a:ln w="9525">
              <a:solidFill>
                <a:srgbClr val="E5C6A6"/>
              </a:solidFill>
            </a:ln>
          </p:spPr>
          <p:style>
            <a:lnRef idx="1">
              <a:schemeClr val="accent5"/>
            </a:lnRef>
            <a:fillRef idx="0">
              <a:schemeClr val="accent5"/>
            </a:fillRef>
            <a:effectRef idx="0">
              <a:schemeClr val="accent5"/>
            </a:effectRef>
            <a:fontRef idx="minor">
              <a:schemeClr val="tx1"/>
            </a:fontRef>
          </p:style>
        </p:cxnSp>
      </p:grpSp>
      <p:sp>
        <p:nvSpPr>
          <p:cNvPr id="8" name="文本框 7"/>
          <p:cNvSpPr txBox="1"/>
          <p:nvPr userDrawn="1"/>
        </p:nvSpPr>
        <p:spPr>
          <a:xfrm>
            <a:off x="961240" y="423623"/>
            <a:ext cx="859656" cy="553085"/>
          </a:xfrm>
          <a:prstGeom prst="rect">
            <a:avLst/>
          </a:prstGeom>
          <a:noFill/>
        </p:spPr>
        <p:txBody>
          <a:bodyPr wrap="square" rtlCol="0" anchor="t">
            <a:spAutoFit/>
          </a:bodyPr>
          <a:lstStyle/>
          <a:p>
            <a:pPr algn="ctr"/>
            <a:r>
              <a:rPr lang="en-US" altLang="zh-CN" sz="30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01</a:t>
            </a:r>
            <a:endParaRPr lang="en-US" altLang="zh-CN" sz="30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sp>
        <p:nvSpPr>
          <p:cNvPr id="9" name="文本框 8"/>
          <p:cNvSpPr txBox="1"/>
          <p:nvPr userDrawn="1"/>
        </p:nvSpPr>
        <p:spPr>
          <a:xfrm>
            <a:off x="1592331" y="539215"/>
            <a:ext cx="1906607" cy="521970"/>
          </a:xfrm>
          <a:prstGeom prst="rect">
            <a:avLst/>
          </a:prstGeom>
          <a:noFill/>
        </p:spPr>
        <p:txBody>
          <a:bodyPr wrap="square" rtlCol="0" anchor="t">
            <a:spAutoFit/>
          </a:bodyPr>
          <a:lstStyle/>
          <a:p>
            <a:pPr algn="ctr"/>
            <a:r>
              <a:rPr lang="zh-CN" sz="2800">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集团介绍</a:t>
            </a:r>
            <a:endParaRPr lang="zh-CN" altLang="zh-CN" sz="28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grpSp>
        <p:nvGrpSpPr>
          <p:cNvPr id="10" name="组合 9"/>
          <p:cNvGrpSpPr/>
          <p:nvPr userDrawn="1"/>
        </p:nvGrpSpPr>
        <p:grpSpPr>
          <a:xfrm>
            <a:off x="428558" y="6283218"/>
            <a:ext cx="1852640" cy="325180"/>
            <a:chOff x="2902" y="9848"/>
            <a:chExt cx="2918" cy="512"/>
          </a:xfrm>
        </p:grpSpPr>
        <p:pic>
          <p:nvPicPr>
            <p:cNvPr id="37" name="图片 36" descr="logo1"/>
            <p:cNvPicPr>
              <a:picLocks noChangeAspect="1"/>
            </p:cNvPicPr>
            <p:nvPr/>
          </p:nvPicPr>
          <p:blipFill>
            <a:blip r:embed="rId3" cstate="print"/>
            <a:stretch>
              <a:fillRect/>
            </a:stretch>
          </p:blipFill>
          <p:spPr>
            <a:xfrm>
              <a:off x="2902" y="9848"/>
              <a:ext cx="1151" cy="513"/>
            </a:xfrm>
            <a:prstGeom prst="rect">
              <a:avLst/>
            </a:prstGeom>
          </p:spPr>
        </p:pic>
        <p:cxnSp>
          <p:nvCxnSpPr>
            <p:cNvPr id="39" name="直接连接符 38"/>
            <p:cNvCxnSpPr/>
            <p:nvPr/>
          </p:nvCxnSpPr>
          <p:spPr>
            <a:xfrm flipH="1">
              <a:off x="4170" y="10115"/>
              <a:ext cx="1650" cy="0"/>
            </a:xfrm>
            <a:prstGeom prst="line">
              <a:avLst/>
            </a:prstGeom>
            <a:ln>
              <a:solidFill>
                <a:srgbClr val="E5C6A6"/>
              </a:solidFill>
            </a:ln>
          </p:spPr>
          <p:style>
            <a:lnRef idx="1">
              <a:schemeClr val="dk1"/>
            </a:lnRef>
            <a:fillRef idx="0">
              <a:schemeClr val="dk1"/>
            </a:fillRef>
            <a:effectRef idx="0">
              <a:schemeClr val="dk1"/>
            </a:effectRef>
            <a:fontRef idx="minor">
              <a:schemeClr val="tx1"/>
            </a:fontRef>
          </p:style>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art2业务板块">
    <p:spTree>
      <p:nvGrpSpPr>
        <p:cNvPr id="1" name=""/>
        <p:cNvGrpSpPr/>
        <p:nvPr/>
      </p:nvGrpSpPr>
      <p:grpSpPr>
        <a:xfrm>
          <a:off x="0" y="0"/>
          <a:ext cx="0" cy="0"/>
          <a:chOff x="0" y="0"/>
          <a:chExt cx="0" cy="0"/>
        </a:xfrm>
      </p:grpSpPr>
      <p:sp>
        <p:nvSpPr>
          <p:cNvPr id="5" name="文本框 4"/>
          <p:cNvSpPr txBox="1"/>
          <p:nvPr userDrawn="1"/>
        </p:nvSpPr>
        <p:spPr>
          <a:xfrm>
            <a:off x="961240" y="423623"/>
            <a:ext cx="859656" cy="553085"/>
          </a:xfrm>
          <a:prstGeom prst="rect">
            <a:avLst/>
          </a:prstGeom>
          <a:noFill/>
        </p:spPr>
        <p:txBody>
          <a:bodyPr wrap="square" rtlCol="0" anchor="t">
            <a:spAutoFit/>
          </a:bodyPr>
          <a:lstStyle/>
          <a:p>
            <a:pPr algn="ctr"/>
            <a:r>
              <a:rPr lang="en-US" altLang="zh-CN" sz="30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02</a:t>
            </a:r>
            <a:endParaRPr lang="en-US" altLang="zh-CN" sz="30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sp>
        <p:nvSpPr>
          <p:cNvPr id="6" name="文本框 5"/>
          <p:cNvSpPr txBox="1"/>
          <p:nvPr userDrawn="1"/>
        </p:nvSpPr>
        <p:spPr>
          <a:xfrm>
            <a:off x="1592331" y="539215"/>
            <a:ext cx="1906607" cy="521970"/>
          </a:xfrm>
          <a:prstGeom prst="rect">
            <a:avLst/>
          </a:prstGeom>
          <a:noFill/>
        </p:spPr>
        <p:txBody>
          <a:bodyPr wrap="square" rtlCol="0" anchor="t">
            <a:spAutoFit/>
          </a:bodyPr>
          <a:lstStyle/>
          <a:p>
            <a:pPr algn="ctr"/>
            <a:r>
              <a:rPr lang="zh-CN" sz="2800">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业务版图</a:t>
            </a:r>
            <a:endParaRPr lang="zh-CN" altLang="zh-CN" sz="28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grpSp>
        <p:nvGrpSpPr>
          <p:cNvPr id="2" name="组合 1"/>
          <p:cNvGrpSpPr/>
          <p:nvPr userDrawn="1"/>
        </p:nvGrpSpPr>
        <p:grpSpPr>
          <a:xfrm>
            <a:off x="428558" y="6283218"/>
            <a:ext cx="1852640" cy="325180"/>
            <a:chOff x="2902" y="9848"/>
            <a:chExt cx="2918" cy="512"/>
          </a:xfrm>
        </p:grpSpPr>
        <p:pic>
          <p:nvPicPr>
            <p:cNvPr id="3" name="图片 2" descr="logo1"/>
            <p:cNvPicPr>
              <a:picLocks noChangeAspect="1"/>
            </p:cNvPicPr>
            <p:nvPr/>
          </p:nvPicPr>
          <p:blipFill>
            <a:blip r:embed="rId2" cstate="print"/>
            <a:stretch>
              <a:fillRect/>
            </a:stretch>
          </p:blipFill>
          <p:spPr>
            <a:xfrm>
              <a:off x="2902" y="9848"/>
              <a:ext cx="1151" cy="513"/>
            </a:xfrm>
            <a:prstGeom prst="rect">
              <a:avLst/>
            </a:prstGeom>
          </p:spPr>
        </p:pic>
        <p:cxnSp>
          <p:nvCxnSpPr>
            <p:cNvPr id="7" name="直接连接符 6"/>
            <p:cNvCxnSpPr/>
            <p:nvPr/>
          </p:nvCxnSpPr>
          <p:spPr>
            <a:xfrm flipH="1">
              <a:off x="4170" y="10115"/>
              <a:ext cx="1650" cy="0"/>
            </a:xfrm>
            <a:prstGeom prst="line">
              <a:avLst/>
            </a:prstGeom>
            <a:ln>
              <a:solidFill>
                <a:srgbClr val="E5C6A6"/>
              </a:solidFill>
            </a:ln>
          </p:spPr>
          <p:style>
            <a:lnRef idx="1">
              <a:schemeClr val="dk1"/>
            </a:lnRef>
            <a:fillRef idx="0">
              <a:schemeClr val="dk1"/>
            </a:fillRef>
            <a:effectRef idx="0">
              <a:schemeClr val="dk1"/>
            </a:effectRef>
            <a:fontRef idx="minor">
              <a:schemeClr val="tx1"/>
            </a:fontRef>
          </p:style>
        </p:cxnSp>
      </p:grpSp>
      <p:grpSp>
        <p:nvGrpSpPr>
          <p:cNvPr id="22" name="组合 21"/>
          <p:cNvGrpSpPr/>
          <p:nvPr userDrawn="1"/>
        </p:nvGrpSpPr>
        <p:grpSpPr>
          <a:xfrm>
            <a:off x="385385" y="387422"/>
            <a:ext cx="1372021" cy="828828"/>
            <a:chOff x="607" y="3437"/>
            <a:chExt cx="2161" cy="1305"/>
          </a:xfrm>
        </p:grpSpPr>
        <p:pic>
          <p:nvPicPr>
            <p:cNvPr id="20" name="图片 19" descr="6511"/>
            <p:cNvPicPr>
              <a:picLocks noChangeAspect="1"/>
            </p:cNvPicPr>
            <p:nvPr userDrawn="1"/>
          </p:nvPicPr>
          <p:blipFill>
            <a:blip r:embed="rId3" cstate="print"/>
            <a:srcRect r="49455"/>
            <a:stretch>
              <a:fillRect/>
            </a:stretch>
          </p:blipFill>
          <p:spPr>
            <a:xfrm>
              <a:off x="607" y="3437"/>
              <a:ext cx="1160" cy="1305"/>
            </a:xfrm>
            <a:prstGeom prst="rect">
              <a:avLst/>
            </a:prstGeom>
          </p:spPr>
        </p:pic>
        <p:sp>
          <p:nvSpPr>
            <p:cNvPr id="19" name="文本框 18"/>
            <p:cNvSpPr txBox="1"/>
            <p:nvPr userDrawn="1"/>
          </p:nvSpPr>
          <p:spPr>
            <a:xfrm>
              <a:off x="1678" y="4052"/>
              <a:ext cx="1090" cy="580"/>
            </a:xfrm>
            <a:prstGeom prst="rect">
              <a:avLst/>
            </a:prstGeom>
            <a:noFill/>
          </p:spPr>
          <p:txBody>
            <a:bodyPr wrap="square" rtlCol="0" anchor="t">
              <a:spAutoFit/>
            </a:bodyPr>
            <a:lstStyle/>
            <a:p>
              <a:pPr algn="dist"/>
              <a:r>
                <a:rPr lang="en-US" altLang="zh-CN" sz="1800" b="1">
                  <a:solidFill>
                    <a:schemeClr val="bg1">
                      <a:lumMod val="50000"/>
                    </a:schemeClr>
                  </a:solidFill>
                  <a:latin typeface="方正兰亭黑简体" panose="02000000000000000000" charset="-122"/>
                  <a:ea typeface="方正兰亭粗黑简体" panose="02000500000000000000" charset="-122"/>
                  <a:cs typeface="方正兰亭黑简体" panose="02000000000000000000" charset="-122"/>
                  <a:sym typeface="方正兰亭黑简体" panose="02000000000000000000" charset="-122"/>
                </a:rPr>
                <a:t>Part</a:t>
              </a:r>
              <a:endParaRPr lang="en-US" altLang="zh-CN" sz="1800" b="1">
                <a:solidFill>
                  <a:schemeClr val="bg1">
                    <a:lumMod val="50000"/>
                  </a:schemeClr>
                </a:solidFill>
                <a:latin typeface="方正兰亭黑简体" panose="02000000000000000000" charset="-122"/>
                <a:ea typeface="方正兰亭粗黑简体" panose="02000500000000000000" charset="-122"/>
                <a:cs typeface="方正兰亭黑简体" panose="02000000000000000000" charset="-122"/>
                <a:sym typeface="方正兰亭黑简体" panose="02000000000000000000" charset="-122"/>
              </a:endParaRPr>
            </a:p>
          </p:txBody>
        </p:sp>
        <p:cxnSp>
          <p:nvCxnSpPr>
            <p:cNvPr id="21" name="直接连接符 20"/>
            <p:cNvCxnSpPr/>
            <p:nvPr/>
          </p:nvCxnSpPr>
          <p:spPr>
            <a:xfrm>
              <a:off x="1845" y="4574"/>
              <a:ext cx="800" cy="0"/>
            </a:xfrm>
            <a:prstGeom prst="line">
              <a:avLst/>
            </a:prstGeom>
            <a:ln w="9525">
              <a:solidFill>
                <a:srgbClr val="E5C6A6"/>
              </a:solidFill>
            </a:ln>
          </p:spPr>
          <p:style>
            <a:lnRef idx="1">
              <a:schemeClr val="accent5"/>
            </a:lnRef>
            <a:fillRef idx="0">
              <a:schemeClr val="accent5"/>
            </a:fillRef>
            <a:effectRef idx="0">
              <a:schemeClr val="accent5"/>
            </a:effectRef>
            <a:fontRef idx="minor">
              <a:schemeClr val="tx1"/>
            </a:fontRef>
          </p:style>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part3产品体系">
    <p:spTree>
      <p:nvGrpSpPr>
        <p:cNvPr id="1" name=""/>
        <p:cNvGrpSpPr/>
        <p:nvPr/>
      </p:nvGrpSpPr>
      <p:grpSpPr>
        <a:xfrm>
          <a:off x="0" y="0"/>
          <a:ext cx="0" cy="0"/>
          <a:chOff x="0" y="0"/>
          <a:chExt cx="0" cy="0"/>
        </a:xfrm>
      </p:grpSpPr>
      <p:sp>
        <p:nvSpPr>
          <p:cNvPr id="5" name="文本框 4"/>
          <p:cNvSpPr txBox="1"/>
          <p:nvPr userDrawn="1"/>
        </p:nvSpPr>
        <p:spPr>
          <a:xfrm>
            <a:off x="961240" y="423623"/>
            <a:ext cx="859656" cy="553085"/>
          </a:xfrm>
          <a:prstGeom prst="rect">
            <a:avLst/>
          </a:prstGeom>
          <a:noFill/>
        </p:spPr>
        <p:txBody>
          <a:bodyPr wrap="square" rtlCol="0" anchor="t">
            <a:spAutoFit/>
          </a:bodyPr>
          <a:lstStyle/>
          <a:p>
            <a:pPr algn="ctr"/>
            <a:r>
              <a:rPr lang="en-US" altLang="zh-CN" sz="30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03</a:t>
            </a:r>
            <a:endParaRPr lang="en-US" altLang="zh-CN" sz="30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sp>
        <p:nvSpPr>
          <p:cNvPr id="6" name="文本框 5"/>
          <p:cNvSpPr txBox="1"/>
          <p:nvPr userDrawn="1"/>
        </p:nvSpPr>
        <p:spPr>
          <a:xfrm>
            <a:off x="1592331" y="539215"/>
            <a:ext cx="1906607" cy="521970"/>
          </a:xfrm>
          <a:prstGeom prst="rect">
            <a:avLst/>
          </a:prstGeom>
          <a:noFill/>
        </p:spPr>
        <p:txBody>
          <a:bodyPr wrap="square" rtlCol="0" anchor="t">
            <a:spAutoFit/>
          </a:bodyPr>
          <a:lstStyle/>
          <a:p>
            <a:pPr algn="ctr"/>
            <a:r>
              <a:rPr lang="zh-CN" sz="2800">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产品体系</a:t>
            </a:r>
            <a:endParaRPr lang="zh-CN" altLang="zh-CN" sz="28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grpSp>
        <p:nvGrpSpPr>
          <p:cNvPr id="2" name="组合 1"/>
          <p:cNvGrpSpPr/>
          <p:nvPr userDrawn="1"/>
        </p:nvGrpSpPr>
        <p:grpSpPr>
          <a:xfrm>
            <a:off x="428558" y="6283218"/>
            <a:ext cx="1852640" cy="325180"/>
            <a:chOff x="2902" y="9848"/>
            <a:chExt cx="2918" cy="512"/>
          </a:xfrm>
        </p:grpSpPr>
        <p:pic>
          <p:nvPicPr>
            <p:cNvPr id="3" name="图片 2" descr="logo1"/>
            <p:cNvPicPr>
              <a:picLocks noChangeAspect="1"/>
            </p:cNvPicPr>
            <p:nvPr/>
          </p:nvPicPr>
          <p:blipFill>
            <a:blip r:embed="rId2" cstate="print"/>
            <a:stretch>
              <a:fillRect/>
            </a:stretch>
          </p:blipFill>
          <p:spPr>
            <a:xfrm>
              <a:off x="2902" y="9848"/>
              <a:ext cx="1151" cy="513"/>
            </a:xfrm>
            <a:prstGeom prst="rect">
              <a:avLst/>
            </a:prstGeom>
          </p:spPr>
        </p:pic>
        <p:cxnSp>
          <p:nvCxnSpPr>
            <p:cNvPr id="7" name="直接连接符 6"/>
            <p:cNvCxnSpPr/>
            <p:nvPr/>
          </p:nvCxnSpPr>
          <p:spPr>
            <a:xfrm flipH="1">
              <a:off x="4170" y="10115"/>
              <a:ext cx="1650" cy="0"/>
            </a:xfrm>
            <a:prstGeom prst="line">
              <a:avLst/>
            </a:prstGeom>
            <a:ln>
              <a:solidFill>
                <a:srgbClr val="E5C6A6"/>
              </a:solidFill>
            </a:ln>
          </p:spPr>
          <p:style>
            <a:lnRef idx="1">
              <a:schemeClr val="dk1"/>
            </a:lnRef>
            <a:fillRef idx="0">
              <a:schemeClr val="dk1"/>
            </a:fillRef>
            <a:effectRef idx="0">
              <a:schemeClr val="dk1"/>
            </a:effectRef>
            <a:fontRef idx="minor">
              <a:schemeClr val="tx1"/>
            </a:fontRef>
          </p:style>
        </p:cxnSp>
      </p:grpSp>
      <p:grpSp>
        <p:nvGrpSpPr>
          <p:cNvPr id="22" name="组合 21"/>
          <p:cNvGrpSpPr/>
          <p:nvPr userDrawn="1"/>
        </p:nvGrpSpPr>
        <p:grpSpPr>
          <a:xfrm>
            <a:off x="385385" y="387422"/>
            <a:ext cx="1372021" cy="828828"/>
            <a:chOff x="607" y="3437"/>
            <a:chExt cx="2161" cy="1305"/>
          </a:xfrm>
        </p:grpSpPr>
        <p:pic>
          <p:nvPicPr>
            <p:cNvPr id="20" name="图片 19" descr="6511"/>
            <p:cNvPicPr>
              <a:picLocks noChangeAspect="1"/>
            </p:cNvPicPr>
            <p:nvPr userDrawn="1"/>
          </p:nvPicPr>
          <p:blipFill>
            <a:blip r:embed="rId3" cstate="print"/>
            <a:srcRect r="49455"/>
            <a:stretch>
              <a:fillRect/>
            </a:stretch>
          </p:blipFill>
          <p:spPr>
            <a:xfrm>
              <a:off x="607" y="3437"/>
              <a:ext cx="1160" cy="1305"/>
            </a:xfrm>
            <a:prstGeom prst="rect">
              <a:avLst/>
            </a:prstGeom>
          </p:spPr>
        </p:pic>
        <p:sp>
          <p:nvSpPr>
            <p:cNvPr id="19" name="文本框 18"/>
            <p:cNvSpPr txBox="1"/>
            <p:nvPr userDrawn="1"/>
          </p:nvSpPr>
          <p:spPr>
            <a:xfrm>
              <a:off x="1678" y="4052"/>
              <a:ext cx="1090" cy="580"/>
            </a:xfrm>
            <a:prstGeom prst="rect">
              <a:avLst/>
            </a:prstGeom>
            <a:noFill/>
          </p:spPr>
          <p:txBody>
            <a:bodyPr wrap="square" rtlCol="0" anchor="t">
              <a:spAutoFit/>
            </a:bodyPr>
            <a:lstStyle/>
            <a:p>
              <a:pPr algn="dist"/>
              <a:r>
                <a:rPr lang="en-US" altLang="zh-CN" sz="1800" b="1">
                  <a:solidFill>
                    <a:schemeClr val="bg1">
                      <a:lumMod val="50000"/>
                    </a:schemeClr>
                  </a:solidFill>
                  <a:latin typeface="方正兰亭黑简体" panose="02000000000000000000" charset="-122"/>
                  <a:ea typeface="方正兰亭粗黑简体" panose="02000500000000000000" charset="-122"/>
                  <a:cs typeface="方正兰亭黑简体" panose="02000000000000000000" charset="-122"/>
                  <a:sym typeface="方正兰亭黑简体" panose="02000000000000000000" charset="-122"/>
                </a:rPr>
                <a:t>Part</a:t>
              </a:r>
              <a:endParaRPr lang="en-US" altLang="zh-CN" sz="1800" b="1">
                <a:solidFill>
                  <a:schemeClr val="bg1">
                    <a:lumMod val="50000"/>
                  </a:schemeClr>
                </a:solidFill>
                <a:latin typeface="方正兰亭黑简体" panose="02000000000000000000" charset="-122"/>
                <a:ea typeface="方正兰亭粗黑简体" panose="02000500000000000000" charset="-122"/>
                <a:cs typeface="方正兰亭黑简体" panose="02000000000000000000" charset="-122"/>
                <a:sym typeface="方正兰亭黑简体" panose="02000000000000000000" charset="-122"/>
              </a:endParaRPr>
            </a:p>
          </p:txBody>
        </p:sp>
        <p:cxnSp>
          <p:nvCxnSpPr>
            <p:cNvPr id="21" name="直接连接符 20"/>
            <p:cNvCxnSpPr/>
            <p:nvPr/>
          </p:nvCxnSpPr>
          <p:spPr>
            <a:xfrm>
              <a:off x="1845" y="4574"/>
              <a:ext cx="800" cy="0"/>
            </a:xfrm>
            <a:prstGeom prst="line">
              <a:avLst/>
            </a:prstGeom>
            <a:ln w="9525">
              <a:solidFill>
                <a:srgbClr val="E5C6A6"/>
              </a:solidFill>
            </a:ln>
          </p:spPr>
          <p:style>
            <a:lnRef idx="1">
              <a:schemeClr val="accent5"/>
            </a:lnRef>
            <a:fillRef idx="0">
              <a:schemeClr val="accent5"/>
            </a:fillRef>
            <a:effectRef idx="0">
              <a:schemeClr val="accent5"/>
            </a:effectRef>
            <a:fontRef idx="minor">
              <a:schemeClr val="tx1"/>
            </a:fontRef>
          </p:style>
        </p:cxn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part3产品体系-01媒体">
    <p:spTree>
      <p:nvGrpSpPr>
        <p:cNvPr id="1" name=""/>
        <p:cNvGrpSpPr/>
        <p:nvPr/>
      </p:nvGrpSpPr>
      <p:grpSpPr>
        <a:xfrm>
          <a:off x="0" y="0"/>
          <a:ext cx="0" cy="0"/>
          <a:chOff x="0" y="0"/>
          <a:chExt cx="0" cy="0"/>
        </a:xfrm>
      </p:grpSpPr>
      <p:pic>
        <p:nvPicPr>
          <p:cNvPr id="4" name="图片 3" descr="E:\梁伟工作文件\南财\ppt用图\媒体_画板 1_画板 1.png媒体_画板 1_画板 1"/>
          <p:cNvPicPr>
            <a:picLocks noChangeAspect="1"/>
          </p:cNvPicPr>
          <p:nvPr userDrawn="1"/>
        </p:nvPicPr>
        <p:blipFill>
          <a:blip r:embed="rId2" cstate="print"/>
          <a:srcRect/>
          <a:stretch>
            <a:fillRect/>
          </a:stretch>
        </p:blipFill>
        <p:spPr>
          <a:xfrm>
            <a:off x="-1439" y="0"/>
            <a:ext cx="12193270" cy="6859270"/>
          </a:xfrm>
          <a:prstGeom prst="rect">
            <a:avLst/>
          </a:prstGeom>
        </p:spPr>
      </p:pic>
      <p:sp>
        <p:nvSpPr>
          <p:cNvPr id="5" name="文本框 4"/>
          <p:cNvSpPr txBox="1"/>
          <p:nvPr userDrawn="1"/>
        </p:nvSpPr>
        <p:spPr>
          <a:xfrm>
            <a:off x="961240" y="423623"/>
            <a:ext cx="859656" cy="553085"/>
          </a:xfrm>
          <a:prstGeom prst="rect">
            <a:avLst/>
          </a:prstGeom>
          <a:noFill/>
        </p:spPr>
        <p:txBody>
          <a:bodyPr wrap="square" rtlCol="0" anchor="t">
            <a:spAutoFit/>
          </a:bodyPr>
          <a:lstStyle/>
          <a:p>
            <a:pPr algn="ctr"/>
            <a:r>
              <a:rPr lang="en-US" altLang="zh-CN" sz="30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03</a:t>
            </a:r>
            <a:endParaRPr lang="en-US" altLang="zh-CN" sz="30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sp>
        <p:nvSpPr>
          <p:cNvPr id="6" name="文本框 5"/>
          <p:cNvSpPr txBox="1"/>
          <p:nvPr userDrawn="1"/>
        </p:nvSpPr>
        <p:spPr>
          <a:xfrm>
            <a:off x="1592331" y="539215"/>
            <a:ext cx="1906607" cy="521970"/>
          </a:xfrm>
          <a:prstGeom prst="rect">
            <a:avLst/>
          </a:prstGeom>
          <a:noFill/>
        </p:spPr>
        <p:txBody>
          <a:bodyPr wrap="square" rtlCol="0" anchor="t">
            <a:spAutoFit/>
          </a:bodyPr>
          <a:lstStyle/>
          <a:p>
            <a:pPr algn="ctr"/>
            <a:r>
              <a:rPr lang="zh-CN" sz="2800">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产品体系</a:t>
            </a:r>
            <a:endParaRPr lang="zh-CN" altLang="zh-CN" sz="28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grpSp>
        <p:nvGrpSpPr>
          <p:cNvPr id="2" name="组合 1"/>
          <p:cNvGrpSpPr/>
          <p:nvPr userDrawn="1"/>
        </p:nvGrpSpPr>
        <p:grpSpPr>
          <a:xfrm>
            <a:off x="428558" y="6283218"/>
            <a:ext cx="1852640" cy="325180"/>
            <a:chOff x="2902" y="9848"/>
            <a:chExt cx="2918" cy="512"/>
          </a:xfrm>
        </p:grpSpPr>
        <p:pic>
          <p:nvPicPr>
            <p:cNvPr id="3" name="图片 2" descr="logo1"/>
            <p:cNvPicPr>
              <a:picLocks noChangeAspect="1"/>
            </p:cNvPicPr>
            <p:nvPr/>
          </p:nvPicPr>
          <p:blipFill>
            <a:blip r:embed="rId3" cstate="print"/>
            <a:stretch>
              <a:fillRect/>
            </a:stretch>
          </p:blipFill>
          <p:spPr>
            <a:xfrm>
              <a:off x="2902" y="9848"/>
              <a:ext cx="1151" cy="513"/>
            </a:xfrm>
            <a:prstGeom prst="rect">
              <a:avLst/>
            </a:prstGeom>
          </p:spPr>
        </p:pic>
        <p:cxnSp>
          <p:nvCxnSpPr>
            <p:cNvPr id="7" name="直接连接符 6"/>
            <p:cNvCxnSpPr/>
            <p:nvPr/>
          </p:nvCxnSpPr>
          <p:spPr>
            <a:xfrm flipH="1">
              <a:off x="4170" y="10115"/>
              <a:ext cx="1650" cy="0"/>
            </a:xfrm>
            <a:prstGeom prst="line">
              <a:avLst/>
            </a:prstGeom>
            <a:ln>
              <a:solidFill>
                <a:srgbClr val="E5C6A6"/>
              </a:solidFill>
            </a:ln>
          </p:spPr>
          <p:style>
            <a:lnRef idx="1">
              <a:schemeClr val="dk1"/>
            </a:lnRef>
            <a:fillRef idx="0">
              <a:schemeClr val="dk1"/>
            </a:fillRef>
            <a:effectRef idx="0">
              <a:schemeClr val="dk1"/>
            </a:effectRef>
            <a:fontRef idx="minor">
              <a:schemeClr val="tx1"/>
            </a:fontRef>
          </p:style>
        </p:cxnSp>
      </p:grpSp>
      <p:grpSp>
        <p:nvGrpSpPr>
          <p:cNvPr id="22" name="组合 21"/>
          <p:cNvGrpSpPr/>
          <p:nvPr userDrawn="1"/>
        </p:nvGrpSpPr>
        <p:grpSpPr>
          <a:xfrm>
            <a:off x="385385" y="387422"/>
            <a:ext cx="1372021" cy="828828"/>
            <a:chOff x="607" y="3437"/>
            <a:chExt cx="2161" cy="1305"/>
          </a:xfrm>
        </p:grpSpPr>
        <p:pic>
          <p:nvPicPr>
            <p:cNvPr id="20" name="图片 19" descr="6511"/>
            <p:cNvPicPr>
              <a:picLocks noChangeAspect="1"/>
            </p:cNvPicPr>
            <p:nvPr userDrawn="1"/>
          </p:nvPicPr>
          <p:blipFill>
            <a:blip r:embed="rId4" cstate="print"/>
            <a:srcRect r="49455"/>
            <a:stretch>
              <a:fillRect/>
            </a:stretch>
          </p:blipFill>
          <p:spPr>
            <a:xfrm>
              <a:off x="607" y="3437"/>
              <a:ext cx="1160" cy="1305"/>
            </a:xfrm>
            <a:prstGeom prst="rect">
              <a:avLst/>
            </a:prstGeom>
          </p:spPr>
        </p:pic>
        <p:sp>
          <p:nvSpPr>
            <p:cNvPr id="19" name="文本框 18"/>
            <p:cNvSpPr txBox="1"/>
            <p:nvPr userDrawn="1"/>
          </p:nvSpPr>
          <p:spPr>
            <a:xfrm>
              <a:off x="1678" y="4052"/>
              <a:ext cx="1090" cy="580"/>
            </a:xfrm>
            <a:prstGeom prst="rect">
              <a:avLst/>
            </a:prstGeom>
            <a:noFill/>
          </p:spPr>
          <p:txBody>
            <a:bodyPr wrap="square" rtlCol="0" anchor="t">
              <a:spAutoFit/>
            </a:bodyPr>
            <a:lstStyle/>
            <a:p>
              <a:pPr algn="dist"/>
              <a:r>
                <a:rPr lang="en-US" altLang="zh-CN" sz="1800" b="1">
                  <a:solidFill>
                    <a:schemeClr val="bg1">
                      <a:lumMod val="50000"/>
                    </a:schemeClr>
                  </a:solidFill>
                  <a:latin typeface="方正兰亭黑简体" panose="02000000000000000000" charset="-122"/>
                  <a:ea typeface="方正兰亭粗黑简体" panose="02000500000000000000" charset="-122"/>
                  <a:cs typeface="方正兰亭黑简体" panose="02000000000000000000" charset="-122"/>
                  <a:sym typeface="方正兰亭黑简体" panose="02000000000000000000" charset="-122"/>
                </a:rPr>
                <a:t>Part</a:t>
              </a:r>
              <a:endParaRPr lang="en-US" altLang="zh-CN" sz="1800" b="1">
                <a:solidFill>
                  <a:schemeClr val="bg1">
                    <a:lumMod val="50000"/>
                  </a:schemeClr>
                </a:solidFill>
                <a:latin typeface="方正兰亭黑简体" panose="02000000000000000000" charset="-122"/>
                <a:ea typeface="方正兰亭粗黑简体" panose="02000500000000000000" charset="-122"/>
                <a:cs typeface="方正兰亭黑简体" panose="02000000000000000000" charset="-122"/>
                <a:sym typeface="方正兰亭黑简体" panose="02000000000000000000" charset="-122"/>
              </a:endParaRPr>
            </a:p>
          </p:txBody>
        </p:sp>
        <p:cxnSp>
          <p:nvCxnSpPr>
            <p:cNvPr id="21" name="直接连接符 20"/>
            <p:cNvCxnSpPr/>
            <p:nvPr/>
          </p:nvCxnSpPr>
          <p:spPr>
            <a:xfrm>
              <a:off x="1845" y="4574"/>
              <a:ext cx="800" cy="0"/>
            </a:xfrm>
            <a:prstGeom prst="line">
              <a:avLst/>
            </a:prstGeom>
            <a:ln w="9525">
              <a:solidFill>
                <a:srgbClr val="E5C6A6"/>
              </a:solidFill>
            </a:ln>
          </p:spPr>
          <p:style>
            <a:lnRef idx="1">
              <a:schemeClr val="accent5"/>
            </a:lnRef>
            <a:fillRef idx="0">
              <a:schemeClr val="accent5"/>
            </a:fillRef>
            <a:effectRef idx="0">
              <a:schemeClr val="accent5"/>
            </a:effectRef>
            <a:fontRef idx="minor">
              <a:schemeClr val="tx1"/>
            </a:fontRef>
          </p:style>
        </p:cxnSp>
      </p:grpSp>
      <p:sp>
        <p:nvSpPr>
          <p:cNvPr id="12" name="文本框 11"/>
          <p:cNvSpPr txBox="1"/>
          <p:nvPr userDrawn="1"/>
        </p:nvSpPr>
        <p:spPr>
          <a:xfrm>
            <a:off x="3244978" y="539215"/>
            <a:ext cx="1554872" cy="521970"/>
          </a:xfrm>
          <a:prstGeom prst="rect">
            <a:avLst/>
          </a:prstGeom>
          <a:noFill/>
        </p:spPr>
        <p:txBody>
          <a:bodyPr wrap="square" rtlCol="0" anchor="t">
            <a:spAutoFit/>
          </a:bodyPr>
          <a:lstStyle/>
          <a:p>
            <a:pPr algn="l"/>
            <a:r>
              <a:rPr lang="zh-CN" sz="2800">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 </a:t>
            </a:r>
            <a:r>
              <a:rPr lang="en-US" altLang="zh-CN" sz="2400">
                <a:solidFill>
                  <a:schemeClr val="tx1">
                    <a:lumMod val="75000"/>
                    <a:lumOff val="25000"/>
                  </a:schemeClr>
                </a:solidFill>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rPr>
              <a:t>| 01</a:t>
            </a:r>
            <a:r>
              <a:rPr lang="zh-CN" altLang="en-US" sz="2400">
                <a:solidFill>
                  <a:schemeClr val="tx1">
                    <a:lumMod val="75000"/>
                    <a:lumOff val="25000"/>
                  </a:schemeClr>
                </a:solidFill>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rPr>
              <a:t>媒体</a:t>
            </a:r>
            <a:r>
              <a:rPr lang="zh-CN" sz="2400">
                <a:solidFill>
                  <a:schemeClr val="tx1">
                    <a:lumMod val="75000"/>
                    <a:lumOff val="25000"/>
                  </a:schemeClr>
                </a:solidFill>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rPr>
              <a:t> </a:t>
            </a:r>
            <a:endParaRPr lang="zh-CN" altLang="zh-CN" sz="2400" b="1">
              <a:solidFill>
                <a:schemeClr val="tx1">
                  <a:lumMod val="75000"/>
                  <a:lumOff val="25000"/>
                </a:schemeClr>
              </a:solidFill>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ee Blank With Footer">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part3产品体系-02智库">
    <p:spTree>
      <p:nvGrpSpPr>
        <p:cNvPr id="1" name=""/>
        <p:cNvGrpSpPr/>
        <p:nvPr/>
      </p:nvGrpSpPr>
      <p:grpSpPr>
        <a:xfrm>
          <a:off x="0" y="0"/>
          <a:ext cx="0" cy="0"/>
          <a:chOff x="0" y="0"/>
          <a:chExt cx="0" cy="0"/>
        </a:xfrm>
      </p:grpSpPr>
      <p:pic>
        <p:nvPicPr>
          <p:cNvPr id="4" name="图片 3" descr="E:\梁伟工作文件\南财\ppt用图\智库_画板 1_画板 1.png智库_画板 1_画板 1"/>
          <p:cNvPicPr>
            <a:picLocks noChangeAspect="1"/>
          </p:cNvPicPr>
          <p:nvPr userDrawn="1"/>
        </p:nvPicPr>
        <p:blipFill>
          <a:blip r:embed="rId2" cstate="print"/>
          <a:srcRect/>
          <a:stretch>
            <a:fillRect/>
          </a:stretch>
        </p:blipFill>
        <p:spPr>
          <a:xfrm>
            <a:off x="-1587" y="0"/>
            <a:ext cx="12193270" cy="6859270"/>
          </a:xfrm>
          <a:prstGeom prst="rect">
            <a:avLst/>
          </a:prstGeom>
        </p:spPr>
      </p:pic>
      <p:sp>
        <p:nvSpPr>
          <p:cNvPr id="5" name="文本框 4"/>
          <p:cNvSpPr txBox="1"/>
          <p:nvPr userDrawn="1"/>
        </p:nvSpPr>
        <p:spPr>
          <a:xfrm>
            <a:off x="961240" y="423623"/>
            <a:ext cx="859656" cy="553085"/>
          </a:xfrm>
          <a:prstGeom prst="rect">
            <a:avLst/>
          </a:prstGeom>
          <a:noFill/>
        </p:spPr>
        <p:txBody>
          <a:bodyPr wrap="square" rtlCol="0" anchor="t">
            <a:spAutoFit/>
          </a:bodyPr>
          <a:lstStyle/>
          <a:p>
            <a:pPr algn="ctr"/>
            <a:r>
              <a:rPr lang="en-US" altLang="zh-CN" sz="30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03</a:t>
            </a:r>
            <a:endParaRPr lang="en-US" altLang="zh-CN" sz="30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sp>
        <p:nvSpPr>
          <p:cNvPr id="6" name="文本框 5"/>
          <p:cNvSpPr txBox="1"/>
          <p:nvPr userDrawn="1"/>
        </p:nvSpPr>
        <p:spPr>
          <a:xfrm>
            <a:off x="1592331" y="539215"/>
            <a:ext cx="1906607" cy="521970"/>
          </a:xfrm>
          <a:prstGeom prst="rect">
            <a:avLst/>
          </a:prstGeom>
          <a:noFill/>
        </p:spPr>
        <p:txBody>
          <a:bodyPr wrap="square" rtlCol="0" anchor="t">
            <a:spAutoFit/>
          </a:bodyPr>
          <a:lstStyle/>
          <a:p>
            <a:pPr algn="ctr"/>
            <a:r>
              <a:rPr lang="zh-CN" sz="2800">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产品体系</a:t>
            </a:r>
            <a:endParaRPr lang="zh-CN" altLang="zh-CN" sz="28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grpSp>
        <p:nvGrpSpPr>
          <p:cNvPr id="2" name="组合 1"/>
          <p:cNvGrpSpPr/>
          <p:nvPr userDrawn="1"/>
        </p:nvGrpSpPr>
        <p:grpSpPr>
          <a:xfrm>
            <a:off x="428558" y="6283218"/>
            <a:ext cx="1852640" cy="325180"/>
            <a:chOff x="2902" y="9848"/>
            <a:chExt cx="2918" cy="512"/>
          </a:xfrm>
        </p:grpSpPr>
        <p:pic>
          <p:nvPicPr>
            <p:cNvPr id="3" name="图片 2" descr="logo1"/>
            <p:cNvPicPr>
              <a:picLocks noChangeAspect="1"/>
            </p:cNvPicPr>
            <p:nvPr/>
          </p:nvPicPr>
          <p:blipFill>
            <a:blip r:embed="rId3" cstate="print"/>
            <a:stretch>
              <a:fillRect/>
            </a:stretch>
          </p:blipFill>
          <p:spPr>
            <a:xfrm>
              <a:off x="2902" y="9848"/>
              <a:ext cx="1151" cy="513"/>
            </a:xfrm>
            <a:prstGeom prst="rect">
              <a:avLst/>
            </a:prstGeom>
          </p:spPr>
        </p:pic>
        <p:cxnSp>
          <p:nvCxnSpPr>
            <p:cNvPr id="7" name="直接连接符 6"/>
            <p:cNvCxnSpPr/>
            <p:nvPr/>
          </p:nvCxnSpPr>
          <p:spPr>
            <a:xfrm flipH="1">
              <a:off x="4170" y="10115"/>
              <a:ext cx="1650" cy="0"/>
            </a:xfrm>
            <a:prstGeom prst="line">
              <a:avLst/>
            </a:prstGeom>
            <a:ln>
              <a:solidFill>
                <a:srgbClr val="E5C6A6"/>
              </a:solidFill>
            </a:ln>
          </p:spPr>
          <p:style>
            <a:lnRef idx="1">
              <a:schemeClr val="dk1"/>
            </a:lnRef>
            <a:fillRef idx="0">
              <a:schemeClr val="dk1"/>
            </a:fillRef>
            <a:effectRef idx="0">
              <a:schemeClr val="dk1"/>
            </a:effectRef>
            <a:fontRef idx="minor">
              <a:schemeClr val="tx1"/>
            </a:fontRef>
          </p:style>
        </p:cxnSp>
      </p:grpSp>
      <p:grpSp>
        <p:nvGrpSpPr>
          <p:cNvPr id="22" name="组合 21"/>
          <p:cNvGrpSpPr/>
          <p:nvPr userDrawn="1"/>
        </p:nvGrpSpPr>
        <p:grpSpPr>
          <a:xfrm>
            <a:off x="385385" y="387422"/>
            <a:ext cx="1372021" cy="828828"/>
            <a:chOff x="607" y="3437"/>
            <a:chExt cx="2161" cy="1305"/>
          </a:xfrm>
        </p:grpSpPr>
        <p:pic>
          <p:nvPicPr>
            <p:cNvPr id="20" name="图片 19" descr="6511"/>
            <p:cNvPicPr>
              <a:picLocks noChangeAspect="1"/>
            </p:cNvPicPr>
            <p:nvPr userDrawn="1"/>
          </p:nvPicPr>
          <p:blipFill>
            <a:blip r:embed="rId4" cstate="print"/>
            <a:srcRect r="49455"/>
            <a:stretch>
              <a:fillRect/>
            </a:stretch>
          </p:blipFill>
          <p:spPr>
            <a:xfrm>
              <a:off x="607" y="3437"/>
              <a:ext cx="1160" cy="1305"/>
            </a:xfrm>
            <a:prstGeom prst="rect">
              <a:avLst/>
            </a:prstGeom>
          </p:spPr>
        </p:pic>
        <p:sp>
          <p:nvSpPr>
            <p:cNvPr id="19" name="文本框 18"/>
            <p:cNvSpPr txBox="1"/>
            <p:nvPr userDrawn="1"/>
          </p:nvSpPr>
          <p:spPr>
            <a:xfrm>
              <a:off x="1678" y="4052"/>
              <a:ext cx="1090" cy="580"/>
            </a:xfrm>
            <a:prstGeom prst="rect">
              <a:avLst/>
            </a:prstGeom>
            <a:noFill/>
          </p:spPr>
          <p:txBody>
            <a:bodyPr wrap="square" rtlCol="0" anchor="t">
              <a:spAutoFit/>
            </a:bodyPr>
            <a:lstStyle/>
            <a:p>
              <a:pPr algn="dist"/>
              <a:r>
                <a:rPr lang="en-US" altLang="zh-CN" sz="1800" b="1">
                  <a:solidFill>
                    <a:schemeClr val="bg1">
                      <a:lumMod val="50000"/>
                    </a:schemeClr>
                  </a:solidFill>
                  <a:latin typeface="方正兰亭黑简体" panose="02000000000000000000" charset="-122"/>
                  <a:ea typeface="方正兰亭粗黑简体" panose="02000500000000000000" charset="-122"/>
                  <a:cs typeface="方正兰亭黑简体" panose="02000000000000000000" charset="-122"/>
                  <a:sym typeface="方正兰亭黑简体" panose="02000000000000000000" charset="-122"/>
                </a:rPr>
                <a:t>Part</a:t>
              </a:r>
              <a:endParaRPr lang="en-US" altLang="zh-CN" sz="1800" b="1">
                <a:solidFill>
                  <a:schemeClr val="bg1">
                    <a:lumMod val="50000"/>
                  </a:schemeClr>
                </a:solidFill>
                <a:latin typeface="方正兰亭黑简体" panose="02000000000000000000" charset="-122"/>
                <a:ea typeface="方正兰亭粗黑简体" panose="02000500000000000000" charset="-122"/>
                <a:cs typeface="方正兰亭黑简体" panose="02000000000000000000" charset="-122"/>
                <a:sym typeface="方正兰亭黑简体" panose="02000000000000000000" charset="-122"/>
              </a:endParaRPr>
            </a:p>
          </p:txBody>
        </p:sp>
        <p:cxnSp>
          <p:nvCxnSpPr>
            <p:cNvPr id="21" name="直接连接符 20"/>
            <p:cNvCxnSpPr/>
            <p:nvPr/>
          </p:nvCxnSpPr>
          <p:spPr>
            <a:xfrm>
              <a:off x="1845" y="4574"/>
              <a:ext cx="800" cy="0"/>
            </a:xfrm>
            <a:prstGeom prst="line">
              <a:avLst/>
            </a:prstGeom>
            <a:ln w="9525">
              <a:solidFill>
                <a:srgbClr val="E5C6A6"/>
              </a:solidFill>
            </a:ln>
          </p:spPr>
          <p:style>
            <a:lnRef idx="1">
              <a:schemeClr val="accent5"/>
            </a:lnRef>
            <a:fillRef idx="0">
              <a:schemeClr val="accent5"/>
            </a:fillRef>
            <a:effectRef idx="0">
              <a:schemeClr val="accent5"/>
            </a:effectRef>
            <a:fontRef idx="minor">
              <a:schemeClr val="tx1"/>
            </a:fontRef>
          </p:style>
        </p:cxnSp>
      </p:grpSp>
      <p:sp>
        <p:nvSpPr>
          <p:cNvPr id="14" name="文本框 13"/>
          <p:cNvSpPr txBox="1"/>
          <p:nvPr userDrawn="1"/>
        </p:nvSpPr>
        <p:spPr>
          <a:xfrm>
            <a:off x="3244978" y="539215"/>
            <a:ext cx="1554872" cy="521970"/>
          </a:xfrm>
          <a:prstGeom prst="rect">
            <a:avLst/>
          </a:prstGeom>
          <a:noFill/>
        </p:spPr>
        <p:txBody>
          <a:bodyPr wrap="square" rtlCol="0" anchor="t">
            <a:spAutoFit/>
          </a:bodyPr>
          <a:lstStyle/>
          <a:p>
            <a:pPr algn="l"/>
            <a:r>
              <a:rPr lang="zh-CN" sz="2800">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 </a:t>
            </a:r>
            <a:r>
              <a:rPr lang="en-US" altLang="zh-CN" sz="2400">
                <a:solidFill>
                  <a:schemeClr val="tx1">
                    <a:lumMod val="75000"/>
                    <a:lumOff val="25000"/>
                  </a:schemeClr>
                </a:solidFill>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rPr>
              <a:t>| 02</a:t>
            </a:r>
            <a:r>
              <a:rPr lang="zh-CN" altLang="en-US" sz="2400">
                <a:solidFill>
                  <a:schemeClr val="tx1">
                    <a:lumMod val="75000"/>
                    <a:lumOff val="25000"/>
                  </a:schemeClr>
                </a:solidFill>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rPr>
              <a:t>智库</a:t>
            </a:r>
            <a:endParaRPr lang="zh-CN" altLang="zh-CN" sz="2400" b="1">
              <a:solidFill>
                <a:schemeClr val="tx1">
                  <a:lumMod val="75000"/>
                  <a:lumOff val="25000"/>
                </a:schemeClr>
              </a:solidFill>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part3产品体系-03数据">
    <p:spTree>
      <p:nvGrpSpPr>
        <p:cNvPr id="1" name=""/>
        <p:cNvGrpSpPr/>
        <p:nvPr/>
      </p:nvGrpSpPr>
      <p:grpSpPr>
        <a:xfrm>
          <a:off x="0" y="0"/>
          <a:ext cx="0" cy="0"/>
          <a:chOff x="0" y="0"/>
          <a:chExt cx="0" cy="0"/>
        </a:xfrm>
      </p:grpSpPr>
      <p:pic>
        <p:nvPicPr>
          <p:cNvPr id="8" name="图片 7" descr="E:\梁伟工作文件\南财\ppt用图\数据_画板 1_画板 1.png数据_画板 1_画板 1"/>
          <p:cNvPicPr>
            <a:picLocks noChangeAspect="1"/>
          </p:cNvPicPr>
          <p:nvPr userDrawn="1"/>
        </p:nvPicPr>
        <p:blipFill>
          <a:blip r:embed="rId2" cstate="print"/>
          <a:srcRect/>
          <a:stretch>
            <a:fillRect/>
          </a:stretch>
        </p:blipFill>
        <p:spPr>
          <a:xfrm>
            <a:off x="-1587" y="0"/>
            <a:ext cx="12193270" cy="6859270"/>
          </a:xfrm>
          <a:prstGeom prst="rect">
            <a:avLst/>
          </a:prstGeom>
        </p:spPr>
      </p:pic>
      <p:sp>
        <p:nvSpPr>
          <p:cNvPr id="5" name="文本框 4"/>
          <p:cNvSpPr txBox="1"/>
          <p:nvPr userDrawn="1"/>
        </p:nvSpPr>
        <p:spPr>
          <a:xfrm>
            <a:off x="961240" y="423623"/>
            <a:ext cx="859656" cy="553085"/>
          </a:xfrm>
          <a:prstGeom prst="rect">
            <a:avLst/>
          </a:prstGeom>
          <a:noFill/>
        </p:spPr>
        <p:txBody>
          <a:bodyPr wrap="square" rtlCol="0" anchor="t">
            <a:spAutoFit/>
          </a:bodyPr>
          <a:lstStyle/>
          <a:p>
            <a:pPr algn="ctr"/>
            <a:r>
              <a:rPr lang="en-US" altLang="zh-CN" sz="30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03</a:t>
            </a:r>
            <a:endParaRPr lang="en-US" altLang="zh-CN" sz="30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sp>
        <p:nvSpPr>
          <p:cNvPr id="6" name="文本框 5"/>
          <p:cNvSpPr txBox="1"/>
          <p:nvPr userDrawn="1"/>
        </p:nvSpPr>
        <p:spPr>
          <a:xfrm>
            <a:off x="1592331" y="539215"/>
            <a:ext cx="1906607" cy="521970"/>
          </a:xfrm>
          <a:prstGeom prst="rect">
            <a:avLst/>
          </a:prstGeom>
          <a:noFill/>
        </p:spPr>
        <p:txBody>
          <a:bodyPr wrap="square" rtlCol="0" anchor="t">
            <a:spAutoFit/>
          </a:bodyPr>
          <a:lstStyle/>
          <a:p>
            <a:pPr algn="ctr"/>
            <a:r>
              <a:rPr lang="zh-CN" sz="2800">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产品体系</a:t>
            </a:r>
            <a:endParaRPr lang="zh-CN" altLang="zh-CN" sz="28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grpSp>
        <p:nvGrpSpPr>
          <p:cNvPr id="2" name="组合 1"/>
          <p:cNvGrpSpPr/>
          <p:nvPr userDrawn="1"/>
        </p:nvGrpSpPr>
        <p:grpSpPr>
          <a:xfrm>
            <a:off x="428558" y="6283218"/>
            <a:ext cx="1852640" cy="325180"/>
            <a:chOff x="2902" y="9848"/>
            <a:chExt cx="2918" cy="512"/>
          </a:xfrm>
        </p:grpSpPr>
        <p:pic>
          <p:nvPicPr>
            <p:cNvPr id="3" name="图片 2" descr="logo1"/>
            <p:cNvPicPr>
              <a:picLocks noChangeAspect="1"/>
            </p:cNvPicPr>
            <p:nvPr/>
          </p:nvPicPr>
          <p:blipFill>
            <a:blip r:embed="rId3" cstate="print"/>
            <a:stretch>
              <a:fillRect/>
            </a:stretch>
          </p:blipFill>
          <p:spPr>
            <a:xfrm>
              <a:off x="2902" y="9848"/>
              <a:ext cx="1151" cy="513"/>
            </a:xfrm>
            <a:prstGeom prst="rect">
              <a:avLst/>
            </a:prstGeom>
          </p:spPr>
        </p:pic>
        <p:cxnSp>
          <p:nvCxnSpPr>
            <p:cNvPr id="7" name="直接连接符 6"/>
            <p:cNvCxnSpPr/>
            <p:nvPr/>
          </p:nvCxnSpPr>
          <p:spPr>
            <a:xfrm flipH="1">
              <a:off x="4170" y="10115"/>
              <a:ext cx="1650" cy="0"/>
            </a:xfrm>
            <a:prstGeom prst="line">
              <a:avLst/>
            </a:prstGeom>
            <a:ln>
              <a:solidFill>
                <a:srgbClr val="E5C6A6"/>
              </a:solidFill>
            </a:ln>
          </p:spPr>
          <p:style>
            <a:lnRef idx="1">
              <a:schemeClr val="dk1"/>
            </a:lnRef>
            <a:fillRef idx="0">
              <a:schemeClr val="dk1"/>
            </a:fillRef>
            <a:effectRef idx="0">
              <a:schemeClr val="dk1"/>
            </a:effectRef>
            <a:fontRef idx="minor">
              <a:schemeClr val="tx1"/>
            </a:fontRef>
          </p:style>
        </p:cxnSp>
      </p:grpSp>
      <p:grpSp>
        <p:nvGrpSpPr>
          <p:cNvPr id="22" name="组合 21"/>
          <p:cNvGrpSpPr/>
          <p:nvPr userDrawn="1"/>
        </p:nvGrpSpPr>
        <p:grpSpPr>
          <a:xfrm>
            <a:off x="385385" y="387422"/>
            <a:ext cx="1372021" cy="828828"/>
            <a:chOff x="607" y="3437"/>
            <a:chExt cx="2161" cy="1305"/>
          </a:xfrm>
        </p:grpSpPr>
        <p:pic>
          <p:nvPicPr>
            <p:cNvPr id="20" name="图片 19" descr="6511"/>
            <p:cNvPicPr>
              <a:picLocks noChangeAspect="1"/>
            </p:cNvPicPr>
            <p:nvPr userDrawn="1"/>
          </p:nvPicPr>
          <p:blipFill>
            <a:blip r:embed="rId4" cstate="print"/>
            <a:srcRect r="49455"/>
            <a:stretch>
              <a:fillRect/>
            </a:stretch>
          </p:blipFill>
          <p:spPr>
            <a:xfrm>
              <a:off x="607" y="3437"/>
              <a:ext cx="1160" cy="1305"/>
            </a:xfrm>
            <a:prstGeom prst="rect">
              <a:avLst/>
            </a:prstGeom>
          </p:spPr>
        </p:pic>
        <p:sp>
          <p:nvSpPr>
            <p:cNvPr id="19" name="文本框 18"/>
            <p:cNvSpPr txBox="1"/>
            <p:nvPr userDrawn="1"/>
          </p:nvSpPr>
          <p:spPr>
            <a:xfrm>
              <a:off x="1678" y="4052"/>
              <a:ext cx="1090" cy="580"/>
            </a:xfrm>
            <a:prstGeom prst="rect">
              <a:avLst/>
            </a:prstGeom>
            <a:noFill/>
          </p:spPr>
          <p:txBody>
            <a:bodyPr wrap="square" rtlCol="0" anchor="t">
              <a:spAutoFit/>
            </a:bodyPr>
            <a:lstStyle/>
            <a:p>
              <a:pPr algn="dist"/>
              <a:r>
                <a:rPr lang="en-US" altLang="zh-CN" sz="1800" b="1">
                  <a:solidFill>
                    <a:schemeClr val="bg1">
                      <a:lumMod val="50000"/>
                    </a:schemeClr>
                  </a:solidFill>
                  <a:latin typeface="方正兰亭黑简体" panose="02000000000000000000" charset="-122"/>
                  <a:ea typeface="方正兰亭粗黑简体" panose="02000500000000000000" charset="-122"/>
                  <a:cs typeface="方正兰亭黑简体" panose="02000000000000000000" charset="-122"/>
                  <a:sym typeface="方正兰亭黑简体" panose="02000000000000000000" charset="-122"/>
                </a:rPr>
                <a:t>Part</a:t>
              </a:r>
              <a:endParaRPr lang="en-US" altLang="zh-CN" sz="1800" b="1">
                <a:solidFill>
                  <a:schemeClr val="bg1">
                    <a:lumMod val="50000"/>
                  </a:schemeClr>
                </a:solidFill>
                <a:latin typeface="方正兰亭黑简体" panose="02000000000000000000" charset="-122"/>
                <a:ea typeface="方正兰亭粗黑简体" panose="02000500000000000000" charset="-122"/>
                <a:cs typeface="方正兰亭黑简体" panose="02000000000000000000" charset="-122"/>
                <a:sym typeface="方正兰亭黑简体" panose="02000000000000000000" charset="-122"/>
              </a:endParaRPr>
            </a:p>
          </p:txBody>
        </p:sp>
        <p:cxnSp>
          <p:nvCxnSpPr>
            <p:cNvPr id="21" name="直接连接符 20"/>
            <p:cNvCxnSpPr/>
            <p:nvPr/>
          </p:nvCxnSpPr>
          <p:spPr>
            <a:xfrm>
              <a:off x="1845" y="4574"/>
              <a:ext cx="800" cy="0"/>
            </a:xfrm>
            <a:prstGeom prst="line">
              <a:avLst/>
            </a:prstGeom>
            <a:ln w="9525">
              <a:solidFill>
                <a:srgbClr val="E5C6A6"/>
              </a:solidFill>
            </a:ln>
          </p:spPr>
          <p:style>
            <a:lnRef idx="1">
              <a:schemeClr val="accent5"/>
            </a:lnRef>
            <a:fillRef idx="0">
              <a:schemeClr val="accent5"/>
            </a:fillRef>
            <a:effectRef idx="0">
              <a:schemeClr val="accent5"/>
            </a:effectRef>
            <a:fontRef idx="minor">
              <a:schemeClr val="tx1"/>
            </a:fontRef>
          </p:style>
        </p:cxnSp>
      </p:grpSp>
      <p:sp>
        <p:nvSpPr>
          <p:cNvPr id="4" name="文本框 3"/>
          <p:cNvSpPr txBox="1"/>
          <p:nvPr userDrawn="1"/>
        </p:nvSpPr>
        <p:spPr>
          <a:xfrm>
            <a:off x="3244978" y="539215"/>
            <a:ext cx="1554872" cy="521970"/>
          </a:xfrm>
          <a:prstGeom prst="rect">
            <a:avLst/>
          </a:prstGeom>
          <a:noFill/>
        </p:spPr>
        <p:txBody>
          <a:bodyPr wrap="square" rtlCol="0" anchor="t">
            <a:spAutoFit/>
          </a:bodyPr>
          <a:lstStyle/>
          <a:p>
            <a:pPr algn="l"/>
            <a:r>
              <a:rPr lang="zh-CN" sz="2800">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 </a:t>
            </a:r>
            <a:r>
              <a:rPr lang="en-US" altLang="zh-CN" sz="2400">
                <a:solidFill>
                  <a:schemeClr val="tx1">
                    <a:lumMod val="75000"/>
                    <a:lumOff val="25000"/>
                  </a:schemeClr>
                </a:solidFill>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rPr>
              <a:t>| 03</a:t>
            </a:r>
            <a:r>
              <a:rPr lang="zh-CN" altLang="en-US" sz="2400">
                <a:solidFill>
                  <a:schemeClr val="tx1">
                    <a:lumMod val="75000"/>
                    <a:lumOff val="25000"/>
                  </a:schemeClr>
                </a:solidFill>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rPr>
              <a:t>数据</a:t>
            </a:r>
            <a:endParaRPr lang="zh-CN" altLang="zh-CN" sz="2400" b="1">
              <a:solidFill>
                <a:schemeClr val="tx1">
                  <a:lumMod val="75000"/>
                  <a:lumOff val="25000"/>
                </a:schemeClr>
              </a:solidFill>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part4案例展示">
    <p:spTree>
      <p:nvGrpSpPr>
        <p:cNvPr id="1" name=""/>
        <p:cNvGrpSpPr/>
        <p:nvPr/>
      </p:nvGrpSpPr>
      <p:grpSpPr>
        <a:xfrm>
          <a:off x="0" y="0"/>
          <a:ext cx="0" cy="0"/>
          <a:chOff x="0" y="0"/>
          <a:chExt cx="0" cy="0"/>
        </a:xfrm>
      </p:grpSpPr>
      <p:sp>
        <p:nvSpPr>
          <p:cNvPr id="5" name="文本框 4"/>
          <p:cNvSpPr txBox="1"/>
          <p:nvPr userDrawn="1"/>
        </p:nvSpPr>
        <p:spPr>
          <a:xfrm>
            <a:off x="961240" y="423623"/>
            <a:ext cx="859656" cy="553085"/>
          </a:xfrm>
          <a:prstGeom prst="rect">
            <a:avLst/>
          </a:prstGeom>
          <a:noFill/>
        </p:spPr>
        <p:txBody>
          <a:bodyPr wrap="square" rtlCol="0" anchor="t">
            <a:spAutoFit/>
          </a:bodyPr>
          <a:lstStyle/>
          <a:p>
            <a:pPr algn="ctr"/>
            <a:r>
              <a:rPr lang="en-US" altLang="zh-CN" sz="30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04</a:t>
            </a:r>
            <a:endParaRPr lang="en-US" altLang="zh-CN" sz="30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sp>
        <p:nvSpPr>
          <p:cNvPr id="6" name="文本框 5"/>
          <p:cNvSpPr txBox="1"/>
          <p:nvPr userDrawn="1"/>
        </p:nvSpPr>
        <p:spPr>
          <a:xfrm>
            <a:off x="1592331" y="539215"/>
            <a:ext cx="1906607" cy="521970"/>
          </a:xfrm>
          <a:prstGeom prst="rect">
            <a:avLst/>
          </a:prstGeom>
          <a:noFill/>
        </p:spPr>
        <p:txBody>
          <a:bodyPr wrap="square" rtlCol="0" anchor="t">
            <a:spAutoFit/>
          </a:bodyPr>
          <a:lstStyle/>
          <a:p>
            <a:pPr algn="ctr"/>
            <a:r>
              <a:rPr lang="zh-CN" sz="2800" dirty="0">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案例展示</a:t>
            </a:r>
            <a:endParaRPr lang="zh-CN" altLang="zh-CN" sz="28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grpSp>
        <p:nvGrpSpPr>
          <p:cNvPr id="3" name="组合 2"/>
          <p:cNvGrpSpPr/>
          <p:nvPr userDrawn="1"/>
        </p:nvGrpSpPr>
        <p:grpSpPr>
          <a:xfrm>
            <a:off x="428558" y="6283218"/>
            <a:ext cx="1852640" cy="325180"/>
            <a:chOff x="2902" y="9848"/>
            <a:chExt cx="2918" cy="512"/>
          </a:xfrm>
        </p:grpSpPr>
        <p:pic>
          <p:nvPicPr>
            <p:cNvPr id="7" name="图片 6" descr="logo1"/>
            <p:cNvPicPr>
              <a:picLocks noChangeAspect="1"/>
            </p:cNvPicPr>
            <p:nvPr/>
          </p:nvPicPr>
          <p:blipFill>
            <a:blip r:embed="rId2" cstate="print"/>
            <a:stretch>
              <a:fillRect/>
            </a:stretch>
          </p:blipFill>
          <p:spPr>
            <a:xfrm>
              <a:off x="2902" y="9848"/>
              <a:ext cx="1151" cy="513"/>
            </a:xfrm>
            <a:prstGeom prst="rect">
              <a:avLst/>
            </a:prstGeom>
          </p:spPr>
        </p:pic>
        <p:cxnSp>
          <p:nvCxnSpPr>
            <p:cNvPr id="8" name="直接连接符 7"/>
            <p:cNvCxnSpPr/>
            <p:nvPr/>
          </p:nvCxnSpPr>
          <p:spPr>
            <a:xfrm flipH="1">
              <a:off x="4170" y="10115"/>
              <a:ext cx="1650" cy="0"/>
            </a:xfrm>
            <a:prstGeom prst="line">
              <a:avLst/>
            </a:prstGeom>
            <a:ln>
              <a:solidFill>
                <a:srgbClr val="E5C6A6"/>
              </a:solidFill>
            </a:ln>
          </p:spPr>
          <p:style>
            <a:lnRef idx="1">
              <a:schemeClr val="dk1"/>
            </a:lnRef>
            <a:fillRef idx="0">
              <a:schemeClr val="dk1"/>
            </a:fillRef>
            <a:effectRef idx="0">
              <a:schemeClr val="dk1"/>
            </a:effectRef>
            <a:fontRef idx="minor">
              <a:schemeClr val="tx1"/>
            </a:fontRef>
          </p:style>
        </p:cxnSp>
      </p:grpSp>
      <p:grpSp>
        <p:nvGrpSpPr>
          <p:cNvPr id="22" name="组合 21"/>
          <p:cNvGrpSpPr/>
          <p:nvPr userDrawn="1"/>
        </p:nvGrpSpPr>
        <p:grpSpPr>
          <a:xfrm>
            <a:off x="385385" y="387422"/>
            <a:ext cx="1372021" cy="828828"/>
            <a:chOff x="607" y="3437"/>
            <a:chExt cx="2161" cy="1305"/>
          </a:xfrm>
        </p:grpSpPr>
        <p:pic>
          <p:nvPicPr>
            <p:cNvPr id="20" name="图片 19" descr="6511"/>
            <p:cNvPicPr>
              <a:picLocks noChangeAspect="1"/>
            </p:cNvPicPr>
            <p:nvPr userDrawn="1"/>
          </p:nvPicPr>
          <p:blipFill>
            <a:blip r:embed="rId3" cstate="print"/>
            <a:srcRect r="49455"/>
            <a:stretch>
              <a:fillRect/>
            </a:stretch>
          </p:blipFill>
          <p:spPr>
            <a:xfrm>
              <a:off x="607" y="3437"/>
              <a:ext cx="1160" cy="1305"/>
            </a:xfrm>
            <a:prstGeom prst="rect">
              <a:avLst/>
            </a:prstGeom>
          </p:spPr>
        </p:pic>
        <p:sp>
          <p:nvSpPr>
            <p:cNvPr id="19" name="文本框 18"/>
            <p:cNvSpPr txBox="1"/>
            <p:nvPr userDrawn="1"/>
          </p:nvSpPr>
          <p:spPr>
            <a:xfrm>
              <a:off x="1678" y="4052"/>
              <a:ext cx="1090" cy="580"/>
            </a:xfrm>
            <a:prstGeom prst="rect">
              <a:avLst/>
            </a:prstGeom>
            <a:noFill/>
          </p:spPr>
          <p:txBody>
            <a:bodyPr wrap="square" rtlCol="0" anchor="t">
              <a:spAutoFit/>
            </a:bodyPr>
            <a:lstStyle/>
            <a:p>
              <a:pPr algn="dist"/>
              <a:r>
                <a:rPr lang="en-US" altLang="zh-CN" sz="1800" b="1">
                  <a:solidFill>
                    <a:schemeClr val="bg1">
                      <a:lumMod val="50000"/>
                    </a:schemeClr>
                  </a:solidFill>
                  <a:latin typeface="方正兰亭黑简体" panose="02000000000000000000" charset="-122"/>
                  <a:ea typeface="方正兰亭粗黑简体" panose="02000500000000000000" charset="-122"/>
                  <a:cs typeface="方正兰亭黑简体" panose="02000000000000000000" charset="-122"/>
                  <a:sym typeface="方正兰亭黑简体" panose="02000000000000000000" charset="-122"/>
                </a:rPr>
                <a:t>Part</a:t>
              </a:r>
              <a:endParaRPr lang="en-US" altLang="zh-CN" sz="1800" b="1">
                <a:solidFill>
                  <a:schemeClr val="bg1">
                    <a:lumMod val="50000"/>
                  </a:schemeClr>
                </a:solidFill>
                <a:latin typeface="方正兰亭黑简体" panose="02000000000000000000" charset="-122"/>
                <a:ea typeface="方正兰亭粗黑简体" panose="02000500000000000000" charset="-122"/>
                <a:cs typeface="方正兰亭黑简体" panose="02000000000000000000" charset="-122"/>
                <a:sym typeface="方正兰亭黑简体" panose="02000000000000000000" charset="-122"/>
              </a:endParaRPr>
            </a:p>
          </p:txBody>
        </p:sp>
        <p:cxnSp>
          <p:nvCxnSpPr>
            <p:cNvPr id="21" name="直接连接符 20"/>
            <p:cNvCxnSpPr/>
            <p:nvPr/>
          </p:nvCxnSpPr>
          <p:spPr>
            <a:xfrm>
              <a:off x="1845" y="4574"/>
              <a:ext cx="800" cy="0"/>
            </a:xfrm>
            <a:prstGeom prst="line">
              <a:avLst/>
            </a:prstGeom>
            <a:ln w="9525">
              <a:solidFill>
                <a:srgbClr val="E5C6A6"/>
              </a:solidFill>
            </a:ln>
          </p:spPr>
          <p:style>
            <a:lnRef idx="1">
              <a:schemeClr val="accent5"/>
            </a:lnRef>
            <a:fillRef idx="0">
              <a:schemeClr val="accent5"/>
            </a:fillRef>
            <a:effectRef idx="0">
              <a:schemeClr val="accent5"/>
            </a:effectRef>
            <a:fontRef idx="minor">
              <a:schemeClr val="tx1"/>
            </a:fontRef>
          </p:style>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part4案例展示-媒体版块">
    <p:spTree>
      <p:nvGrpSpPr>
        <p:cNvPr id="1" name=""/>
        <p:cNvGrpSpPr/>
        <p:nvPr/>
      </p:nvGrpSpPr>
      <p:grpSpPr>
        <a:xfrm>
          <a:off x="0" y="0"/>
          <a:ext cx="0" cy="0"/>
          <a:chOff x="0" y="0"/>
          <a:chExt cx="0" cy="0"/>
        </a:xfrm>
      </p:grpSpPr>
      <p:pic>
        <p:nvPicPr>
          <p:cNvPr id="4" name="图片 3" descr="E:\梁伟工作文件\南财\ppt用图\媒体_画板 1_画板 1.png媒体_画板 1_画板 1"/>
          <p:cNvPicPr>
            <a:picLocks noChangeAspect="1"/>
          </p:cNvPicPr>
          <p:nvPr userDrawn="1"/>
        </p:nvPicPr>
        <p:blipFill>
          <a:blip r:embed="rId2" cstate="print"/>
          <a:srcRect/>
          <a:stretch>
            <a:fillRect/>
          </a:stretch>
        </p:blipFill>
        <p:spPr>
          <a:xfrm>
            <a:off x="-1439" y="0"/>
            <a:ext cx="12193270" cy="6859270"/>
          </a:xfrm>
          <a:prstGeom prst="rect">
            <a:avLst/>
          </a:prstGeom>
        </p:spPr>
      </p:pic>
      <p:sp>
        <p:nvSpPr>
          <p:cNvPr id="5" name="文本框 4"/>
          <p:cNvSpPr txBox="1"/>
          <p:nvPr userDrawn="1"/>
        </p:nvSpPr>
        <p:spPr>
          <a:xfrm>
            <a:off x="961240" y="423623"/>
            <a:ext cx="859656" cy="553085"/>
          </a:xfrm>
          <a:prstGeom prst="rect">
            <a:avLst/>
          </a:prstGeom>
          <a:noFill/>
        </p:spPr>
        <p:txBody>
          <a:bodyPr wrap="square" rtlCol="0" anchor="t">
            <a:spAutoFit/>
          </a:bodyPr>
          <a:lstStyle/>
          <a:p>
            <a:pPr algn="ctr"/>
            <a:r>
              <a:rPr lang="en-US" altLang="zh-CN" sz="30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04</a:t>
            </a:r>
            <a:endParaRPr lang="en-US" altLang="zh-CN" sz="30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sp>
        <p:nvSpPr>
          <p:cNvPr id="6" name="文本框 5"/>
          <p:cNvSpPr txBox="1"/>
          <p:nvPr userDrawn="1"/>
        </p:nvSpPr>
        <p:spPr>
          <a:xfrm>
            <a:off x="1592331" y="539215"/>
            <a:ext cx="1906607" cy="521970"/>
          </a:xfrm>
          <a:prstGeom prst="rect">
            <a:avLst/>
          </a:prstGeom>
          <a:noFill/>
        </p:spPr>
        <p:txBody>
          <a:bodyPr wrap="square" rtlCol="0" anchor="t">
            <a:spAutoFit/>
          </a:bodyPr>
          <a:lstStyle/>
          <a:p>
            <a:pPr algn="ctr"/>
            <a:r>
              <a:rPr lang="zh-CN" sz="2800" dirty="0">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案例展示</a:t>
            </a:r>
            <a:endParaRPr lang="zh-CN" altLang="zh-CN" sz="28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grpSp>
        <p:nvGrpSpPr>
          <p:cNvPr id="3" name="组合 2"/>
          <p:cNvGrpSpPr/>
          <p:nvPr userDrawn="1"/>
        </p:nvGrpSpPr>
        <p:grpSpPr>
          <a:xfrm>
            <a:off x="428558" y="6283218"/>
            <a:ext cx="1852640" cy="325180"/>
            <a:chOff x="2902" y="9848"/>
            <a:chExt cx="2918" cy="512"/>
          </a:xfrm>
        </p:grpSpPr>
        <p:pic>
          <p:nvPicPr>
            <p:cNvPr id="7" name="图片 6" descr="logo1"/>
            <p:cNvPicPr>
              <a:picLocks noChangeAspect="1"/>
            </p:cNvPicPr>
            <p:nvPr/>
          </p:nvPicPr>
          <p:blipFill>
            <a:blip r:embed="rId3" cstate="print"/>
            <a:stretch>
              <a:fillRect/>
            </a:stretch>
          </p:blipFill>
          <p:spPr>
            <a:xfrm>
              <a:off x="2902" y="9848"/>
              <a:ext cx="1151" cy="513"/>
            </a:xfrm>
            <a:prstGeom prst="rect">
              <a:avLst/>
            </a:prstGeom>
          </p:spPr>
        </p:pic>
        <p:cxnSp>
          <p:nvCxnSpPr>
            <p:cNvPr id="8" name="直接连接符 7"/>
            <p:cNvCxnSpPr/>
            <p:nvPr/>
          </p:nvCxnSpPr>
          <p:spPr>
            <a:xfrm flipH="1">
              <a:off x="4170" y="10115"/>
              <a:ext cx="1650" cy="0"/>
            </a:xfrm>
            <a:prstGeom prst="line">
              <a:avLst/>
            </a:prstGeom>
            <a:ln>
              <a:solidFill>
                <a:srgbClr val="E5C6A6"/>
              </a:solidFill>
            </a:ln>
          </p:spPr>
          <p:style>
            <a:lnRef idx="1">
              <a:schemeClr val="dk1"/>
            </a:lnRef>
            <a:fillRef idx="0">
              <a:schemeClr val="dk1"/>
            </a:fillRef>
            <a:effectRef idx="0">
              <a:schemeClr val="dk1"/>
            </a:effectRef>
            <a:fontRef idx="minor">
              <a:schemeClr val="tx1"/>
            </a:fontRef>
          </p:style>
        </p:cxnSp>
      </p:grpSp>
      <p:grpSp>
        <p:nvGrpSpPr>
          <p:cNvPr id="22" name="组合 21"/>
          <p:cNvGrpSpPr/>
          <p:nvPr userDrawn="1"/>
        </p:nvGrpSpPr>
        <p:grpSpPr>
          <a:xfrm>
            <a:off x="385385" y="387422"/>
            <a:ext cx="1372021" cy="828828"/>
            <a:chOff x="607" y="3437"/>
            <a:chExt cx="2161" cy="1305"/>
          </a:xfrm>
        </p:grpSpPr>
        <p:pic>
          <p:nvPicPr>
            <p:cNvPr id="20" name="图片 19" descr="6511"/>
            <p:cNvPicPr>
              <a:picLocks noChangeAspect="1"/>
            </p:cNvPicPr>
            <p:nvPr userDrawn="1"/>
          </p:nvPicPr>
          <p:blipFill>
            <a:blip r:embed="rId4" cstate="print"/>
            <a:srcRect r="49455"/>
            <a:stretch>
              <a:fillRect/>
            </a:stretch>
          </p:blipFill>
          <p:spPr>
            <a:xfrm>
              <a:off x="607" y="3437"/>
              <a:ext cx="1160" cy="1305"/>
            </a:xfrm>
            <a:prstGeom prst="rect">
              <a:avLst/>
            </a:prstGeom>
          </p:spPr>
        </p:pic>
        <p:sp>
          <p:nvSpPr>
            <p:cNvPr id="19" name="文本框 18"/>
            <p:cNvSpPr txBox="1"/>
            <p:nvPr userDrawn="1"/>
          </p:nvSpPr>
          <p:spPr>
            <a:xfrm>
              <a:off x="1678" y="4052"/>
              <a:ext cx="1090" cy="580"/>
            </a:xfrm>
            <a:prstGeom prst="rect">
              <a:avLst/>
            </a:prstGeom>
            <a:noFill/>
          </p:spPr>
          <p:txBody>
            <a:bodyPr wrap="square" rtlCol="0" anchor="t">
              <a:spAutoFit/>
            </a:bodyPr>
            <a:lstStyle/>
            <a:p>
              <a:pPr algn="dist"/>
              <a:r>
                <a:rPr lang="en-US" altLang="zh-CN" sz="1800" b="1">
                  <a:solidFill>
                    <a:schemeClr val="bg1">
                      <a:lumMod val="50000"/>
                    </a:schemeClr>
                  </a:solidFill>
                  <a:latin typeface="方正兰亭黑简体" panose="02000000000000000000" charset="-122"/>
                  <a:ea typeface="方正兰亭粗黑简体" panose="02000500000000000000" charset="-122"/>
                  <a:cs typeface="方正兰亭黑简体" panose="02000000000000000000" charset="-122"/>
                  <a:sym typeface="方正兰亭黑简体" panose="02000000000000000000" charset="-122"/>
                </a:rPr>
                <a:t>Part</a:t>
              </a:r>
              <a:endParaRPr lang="en-US" altLang="zh-CN" sz="1800" b="1">
                <a:solidFill>
                  <a:schemeClr val="bg1">
                    <a:lumMod val="50000"/>
                  </a:schemeClr>
                </a:solidFill>
                <a:latin typeface="方正兰亭黑简体" panose="02000000000000000000" charset="-122"/>
                <a:ea typeface="方正兰亭粗黑简体" panose="02000500000000000000" charset="-122"/>
                <a:cs typeface="方正兰亭黑简体" panose="02000000000000000000" charset="-122"/>
                <a:sym typeface="方正兰亭黑简体" panose="02000000000000000000" charset="-122"/>
              </a:endParaRPr>
            </a:p>
          </p:txBody>
        </p:sp>
        <p:cxnSp>
          <p:nvCxnSpPr>
            <p:cNvPr id="21" name="直接连接符 20"/>
            <p:cNvCxnSpPr/>
            <p:nvPr/>
          </p:nvCxnSpPr>
          <p:spPr>
            <a:xfrm>
              <a:off x="1845" y="4574"/>
              <a:ext cx="800" cy="0"/>
            </a:xfrm>
            <a:prstGeom prst="line">
              <a:avLst/>
            </a:prstGeom>
            <a:ln w="9525">
              <a:solidFill>
                <a:srgbClr val="E5C6A6"/>
              </a:solidFill>
            </a:ln>
          </p:spPr>
          <p:style>
            <a:lnRef idx="1">
              <a:schemeClr val="accent5"/>
            </a:lnRef>
            <a:fillRef idx="0">
              <a:schemeClr val="accent5"/>
            </a:fillRef>
            <a:effectRef idx="0">
              <a:schemeClr val="accent5"/>
            </a:effectRef>
            <a:fontRef idx="minor">
              <a:schemeClr val="tx1"/>
            </a:fontRef>
          </p:style>
        </p:cxnSp>
      </p:grpSp>
      <p:sp>
        <p:nvSpPr>
          <p:cNvPr id="12" name="文本框 11"/>
          <p:cNvSpPr txBox="1"/>
          <p:nvPr userDrawn="1"/>
        </p:nvSpPr>
        <p:spPr>
          <a:xfrm>
            <a:off x="3244978" y="539215"/>
            <a:ext cx="1773278" cy="521970"/>
          </a:xfrm>
          <a:prstGeom prst="rect">
            <a:avLst/>
          </a:prstGeom>
          <a:noFill/>
        </p:spPr>
        <p:txBody>
          <a:bodyPr wrap="square" rtlCol="0" anchor="t">
            <a:spAutoFit/>
          </a:bodyPr>
          <a:lstStyle/>
          <a:p>
            <a:pPr algn="l"/>
            <a:r>
              <a:rPr lang="zh-CN" sz="2800">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 </a:t>
            </a:r>
            <a:r>
              <a:rPr lang="en-US" altLang="zh-CN" sz="2400">
                <a:solidFill>
                  <a:schemeClr val="tx1">
                    <a:lumMod val="75000"/>
                    <a:lumOff val="25000"/>
                  </a:schemeClr>
                </a:solidFill>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rPr>
              <a:t>| </a:t>
            </a:r>
            <a:r>
              <a:rPr lang="zh-CN" altLang="en-US" sz="2400">
                <a:solidFill>
                  <a:schemeClr val="tx1">
                    <a:lumMod val="75000"/>
                    <a:lumOff val="25000"/>
                  </a:schemeClr>
                </a:solidFill>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rPr>
              <a:t>媒体板块</a:t>
            </a:r>
            <a:r>
              <a:rPr lang="zh-CN" sz="2400">
                <a:solidFill>
                  <a:schemeClr val="tx1">
                    <a:lumMod val="75000"/>
                    <a:lumOff val="25000"/>
                  </a:schemeClr>
                </a:solidFill>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rPr>
              <a:t> </a:t>
            </a:r>
            <a:endParaRPr lang="zh-CN" altLang="zh-CN" sz="2400" b="1">
              <a:solidFill>
                <a:schemeClr val="tx1">
                  <a:lumMod val="75000"/>
                  <a:lumOff val="25000"/>
                </a:schemeClr>
              </a:solidFill>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part4案例展示-智库板块">
    <p:spTree>
      <p:nvGrpSpPr>
        <p:cNvPr id="1" name=""/>
        <p:cNvGrpSpPr/>
        <p:nvPr/>
      </p:nvGrpSpPr>
      <p:grpSpPr>
        <a:xfrm>
          <a:off x="0" y="0"/>
          <a:ext cx="0" cy="0"/>
          <a:chOff x="0" y="0"/>
          <a:chExt cx="0" cy="0"/>
        </a:xfrm>
      </p:grpSpPr>
      <p:pic>
        <p:nvPicPr>
          <p:cNvPr id="4" name="图片 3" descr="E:\梁伟工作文件\南财\ppt用图\智库_画板 1_画板 1.png智库_画板 1_画板 1"/>
          <p:cNvPicPr>
            <a:picLocks noChangeAspect="1"/>
          </p:cNvPicPr>
          <p:nvPr userDrawn="1"/>
        </p:nvPicPr>
        <p:blipFill>
          <a:blip r:embed="rId2" cstate="print"/>
          <a:srcRect/>
          <a:stretch>
            <a:fillRect/>
          </a:stretch>
        </p:blipFill>
        <p:spPr>
          <a:xfrm>
            <a:off x="-1587" y="0"/>
            <a:ext cx="12193270" cy="6859270"/>
          </a:xfrm>
          <a:prstGeom prst="rect">
            <a:avLst/>
          </a:prstGeom>
        </p:spPr>
      </p:pic>
      <p:sp>
        <p:nvSpPr>
          <p:cNvPr id="5" name="文本框 4"/>
          <p:cNvSpPr txBox="1"/>
          <p:nvPr userDrawn="1"/>
        </p:nvSpPr>
        <p:spPr>
          <a:xfrm>
            <a:off x="961240" y="423623"/>
            <a:ext cx="859656" cy="553085"/>
          </a:xfrm>
          <a:prstGeom prst="rect">
            <a:avLst/>
          </a:prstGeom>
          <a:noFill/>
        </p:spPr>
        <p:txBody>
          <a:bodyPr wrap="square" rtlCol="0" anchor="t">
            <a:spAutoFit/>
          </a:bodyPr>
          <a:lstStyle/>
          <a:p>
            <a:pPr algn="ctr"/>
            <a:r>
              <a:rPr lang="en-US" altLang="zh-CN" sz="30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04</a:t>
            </a:r>
            <a:endParaRPr lang="en-US" altLang="zh-CN" sz="30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sp>
        <p:nvSpPr>
          <p:cNvPr id="6" name="文本框 5"/>
          <p:cNvSpPr txBox="1"/>
          <p:nvPr userDrawn="1"/>
        </p:nvSpPr>
        <p:spPr>
          <a:xfrm>
            <a:off x="1592331" y="539215"/>
            <a:ext cx="1906607" cy="521970"/>
          </a:xfrm>
          <a:prstGeom prst="rect">
            <a:avLst/>
          </a:prstGeom>
          <a:noFill/>
        </p:spPr>
        <p:txBody>
          <a:bodyPr wrap="square" rtlCol="0" anchor="t">
            <a:spAutoFit/>
          </a:bodyPr>
          <a:lstStyle/>
          <a:p>
            <a:pPr algn="ctr"/>
            <a:r>
              <a:rPr lang="zh-CN" sz="2800" dirty="0">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案例展示</a:t>
            </a:r>
            <a:endParaRPr lang="zh-CN" altLang="zh-CN" sz="28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grpSp>
        <p:nvGrpSpPr>
          <p:cNvPr id="3" name="组合 2"/>
          <p:cNvGrpSpPr/>
          <p:nvPr userDrawn="1"/>
        </p:nvGrpSpPr>
        <p:grpSpPr>
          <a:xfrm>
            <a:off x="428558" y="6283218"/>
            <a:ext cx="1852640" cy="325180"/>
            <a:chOff x="2902" y="9848"/>
            <a:chExt cx="2918" cy="512"/>
          </a:xfrm>
        </p:grpSpPr>
        <p:pic>
          <p:nvPicPr>
            <p:cNvPr id="7" name="图片 6" descr="logo1"/>
            <p:cNvPicPr>
              <a:picLocks noChangeAspect="1"/>
            </p:cNvPicPr>
            <p:nvPr/>
          </p:nvPicPr>
          <p:blipFill>
            <a:blip r:embed="rId3" cstate="print"/>
            <a:stretch>
              <a:fillRect/>
            </a:stretch>
          </p:blipFill>
          <p:spPr>
            <a:xfrm>
              <a:off x="2902" y="9848"/>
              <a:ext cx="1151" cy="513"/>
            </a:xfrm>
            <a:prstGeom prst="rect">
              <a:avLst/>
            </a:prstGeom>
          </p:spPr>
        </p:pic>
        <p:cxnSp>
          <p:nvCxnSpPr>
            <p:cNvPr id="8" name="直接连接符 7"/>
            <p:cNvCxnSpPr/>
            <p:nvPr/>
          </p:nvCxnSpPr>
          <p:spPr>
            <a:xfrm flipH="1">
              <a:off x="4170" y="10115"/>
              <a:ext cx="1650" cy="0"/>
            </a:xfrm>
            <a:prstGeom prst="line">
              <a:avLst/>
            </a:prstGeom>
            <a:ln>
              <a:solidFill>
                <a:srgbClr val="E5C6A6"/>
              </a:solidFill>
            </a:ln>
          </p:spPr>
          <p:style>
            <a:lnRef idx="1">
              <a:schemeClr val="dk1"/>
            </a:lnRef>
            <a:fillRef idx="0">
              <a:schemeClr val="dk1"/>
            </a:fillRef>
            <a:effectRef idx="0">
              <a:schemeClr val="dk1"/>
            </a:effectRef>
            <a:fontRef idx="minor">
              <a:schemeClr val="tx1"/>
            </a:fontRef>
          </p:style>
        </p:cxnSp>
      </p:grpSp>
      <p:grpSp>
        <p:nvGrpSpPr>
          <p:cNvPr id="22" name="组合 21"/>
          <p:cNvGrpSpPr/>
          <p:nvPr userDrawn="1"/>
        </p:nvGrpSpPr>
        <p:grpSpPr>
          <a:xfrm>
            <a:off x="385385" y="387422"/>
            <a:ext cx="1372021" cy="828828"/>
            <a:chOff x="607" y="3437"/>
            <a:chExt cx="2161" cy="1305"/>
          </a:xfrm>
        </p:grpSpPr>
        <p:pic>
          <p:nvPicPr>
            <p:cNvPr id="20" name="图片 19" descr="6511"/>
            <p:cNvPicPr>
              <a:picLocks noChangeAspect="1"/>
            </p:cNvPicPr>
            <p:nvPr userDrawn="1"/>
          </p:nvPicPr>
          <p:blipFill>
            <a:blip r:embed="rId4" cstate="print"/>
            <a:srcRect r="49455"/>
            <a:stretch>
              <a:fillRect/>
            </a:stretch>
          </p:blipFill>
          <p:spPr>
            <a:xfrm>
              <a:off x="607" y="3437"/>
              <a:ext cx="1160" cy="1305"/>
            </a:xfrm>
            <a:prstGeom prst="rect">
              <a:avLst/>
            </a:prstGeom>
          </p:spPr>
        </p:pic>
        <p:sp>
          <p:nvSpPr>
            <p:cNvPr id="19" name="文本框 18"/>
            <p:cNvSpPr txBox="1"/>
            <p:nvPr userDrawn="1"/>
          </p:nvSpPr>
          <p:spPr>
            <a:xfrm>
              <a:off x="1678" y="4052"/>
              <a:ext cx="1090" cy="580"/>
            </a:xfrm>
            <a:prstGeom prst="rect">
              <a:avLst/>
            </a:prstGeom>
            <a:noFill/>
          </p:spPr>
          <p:txBody>
            <a:bodyPr wrap="square" rtlCol="0" anchor="t">
              <a:spAutoFit/>
            </a:bodyPr>
            <a:lstStyle/>
            <a:p>
              <a:pPr algn="dist"/>
              <a:r>
                <a:rPr lang="en-US" altLang="zh-CN" sz="1800" b="1">
                  <a:solidFill>
                    <a:schemeClr val="bg1">
                      <a:lumMod val="50000"/>
                    </a:schemeClr>
                  </a:solidFill>
                  <a:latin typeface="方正兰亭黑简体" panose="02000000000000000000" charset="-122"/>
                  <a:ea typeface="方正兰亭粗黑简体" panose="02000500000000000000" charset="-122"/>
                  <a:cs typeface="方正兰亭黑简体" panose="02000000000000000000" charset="-122"/>
                  <a:sym typeface="方正兰亭黑简体" panose="02000000000000000000" charset="-122"/>
                </a:rPr>
                <a:t>Part</a:t>
              </a:r>
              <a:endParaRPr lang="en-US" altLang="zh-CN" sz="1800" b="1">
                <a:solidFill>
                  <a:schemeClr val="bg1">
                    <a:lumMod val="50000"/>
                  </a:schemeClr>
                </a:solidFill>
                <a:latin typeface="方正兰亭黑简体" panose="02000000000000000000" charset="-122"/>
                <a:ea typeface="方正兰亭粗黑简体" panose="02000500000000000000" charset="-122"/>
                <a:cs typeface="方正兰亭黑简体" panose="02000000000000000000" charset="-122"/>
                <a:sym typeface="方正兰亭黑简体" panose="02000000000000000000" charset="-122"/>
              </a:endParaRPr>
            </a:p>
          </p:txBody>
        </p:sp>
        <p:cxnSp>
          <p:nvCxnSpPr>
            <p:cNvPr id="21" name="直接连接符 20"/>
            <p:cNvCxnSpPr/>
            <p:nvPr/>
          </p:nvCxnSpPr>
          <p:spPr>
            <a:xfrm>
              <a:off x="1845" y="4574"/>
              <a:ext cx="800" cy="0"/>
            </a:xfrm>
            <a:prstGeom prst="line">
              <a:avLst/>
            </a:prstGeom>
            <a:ln w="9525">
              <a:solidFill>
                <a:srgbClr val="E5C6A6"/>
              </a:solidFill>
            </a:ln>
          </p:spPr>
          <p:style>
            <a:lnRef idx="1">
              <a:schemeClr val="accent5"/>
            </a:lnRef>
            <a:fillRef idx="0">
              <a:schemeClr val="accent5"/>
            </a:fillRef>
            <a:effectRef idx="0">
              <a:schemeClr val="accent5"/>
            </a:effectRef>
            <a:fontRef idx="minor">
              <a:schemeClr val="tx1"/>
            </a:fontRef>
          </p:style>
        </p:cxnSp>
      </p:grpSp>
      <p:sp>
        <p:nvSpPr>
          <p:cNvPr id="12" name="文本框 11"/>
          <p:cNvSpPr txBox="1"/>
          <p:nvPr userDrawn="1"/>
        </p:nvSpPr>
        <p:spPr>
          <a:xfrm>
            <a:off x="3244978" y="539215"/>
            <a:ext cx="1773278" cy="521970"/>
          </a:xfrm>
          <a:prstGeom prst="rect">
            <a:avLst/>
          </a:prstGeom>
          <a:noFill/>
        </p:spPr>
        <p:txBody>
          <a:bodyPr wrap="square" rtlCol="0" anchor="t">
            <a:spAutoFit/>
          </a:bodyPr>
          <a:lstStyle/>
          <a:p>
            <a:pPr algn="l"/>
            <a:r>
              <a:rPr lang="zh-CN" sz="2800">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 </a:t>
            </a:r>
            <a:r>
              <a:rPr lang="en-US" altLang="zh-CN" sz="2400">
                <a:solidFill>
                  <a:schemeClr val="tx1">
                    <a:lumMod val="75000"/>
                    <a:lumOff val="25000"/>
                  </a:schemeClr>
                </a:solidFill>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rPr>
              <a:t>| </a:t>
            </a:r>
            <a:r>
              <a:rPr lang="zh-CN" altLang="en-US" sz="2400">
                <a:solidFill>
                  <a:schemeClr val="tx1">
                    <a:lumMod val="75000"/>
                    <a:lumOff val="25000"/>
                  </a:schemeClr>
                </a:solidFill>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rPr>
              <a:t>智库板块</a:t>
            </a:r>
            <a:r>
              <a:rPr lang="zh-CN" sz="2400">
                <a:solidFill>
                  <a:schemeClr val="tx1">
                    <a:lumMod val="75000"/>
                    <a:lumOff val="25000"/>
                  </a:schemeClr>
                </a:solidFill>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rPr>
              <a:t> </a:t>
            </a:r>
            <a:endParaRPr lang="zh-CN" altLang="zh-CN" sz="2400" b="1">
              <a:solidFill>
                <a:schemeClr val="tx1">
                  <a:lumMod val="75000"/>
                  <a:lumOff val="25000"/>
                </a:schemeClr>
              </a:solidFill>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part4案例展示-数据板块">
    <p:spTree>
      <p:nvGrpSpPr>
        <p:cNvPr id="1" name=""/>
        <p:cNvGrpSpPr/>
        <p:nvPr/>
      </p:nvGrpSpPr>
      <p:grpSpPr>
        <a:xfrm>
          <a:off x="0" y="0"/>
          <a:ext cx="0" cy="0"/>
          <a:chOff x="0" y="0"/>
          <a:chExt cx="0" cy="0"/>
        </a:xfrm>
      </p:grpSpPr>
      <p:pic>
        <p:nvPicPr>
          <p:cNvPr id="2" name="图片 1" descr="E:\梁伟工作文件\南财\ppt用图\数据_画板 1_画板 1.png数据_画板 1_画板 1"/>
          <p:cNvPicPr>
            <a:picLocks noChangeAspect="1"/>
          </p:cNvPicPr>
          <p:nvPr userDrawn="1"/>
        </p:nvPicPr>
        <p:blipFill>
          <a:blip r:embed="rId2" cstate="print"/>
          <a:srcRect/>
          <a:stretch>
            <a:fillRect/>
          </a:stretch>
        </p:blipFill>
        <p:spPr>
          <a:xfrm>
            <a:off x="-1587" y="0"/>
            <a:ext cx="12193270" cy="6859270"/>
          </a:xfrm>
          <a:prstGeom prst="rect">
            <a:avLst/>
          </a:prstGeom>
        </p:spPr>
      </p:pic>
      <p:sp>
        <p:nvSpPr>
          <p:cNvPr id="5" name="文本框 4"/>
          <p:cNvSpPr txBox="1"/>
          <p:nvPr userDrawn="1"/>
        </p:nvSpPr>
        <p:spPr>
          <a:xfrm>
            <a:off x="961240" y="423623"/>
            <a:ext cx="859656" cy="553085"/>
          </a:xfrm>
          <a:prstGeom prst="rect">
            <a:avLst/>
          </a:prstGeom>
          <a:noFill/>
        </p:spPr>
        <p:txBody>
          <a:bodyPr wrap="square" rtlCol="0" anchor="t">
            <a:spAutoFit/>
          </a:bodyPr>
          <a:lstStyle/>
          <a:p>
            <a:pPr algn="ctr"/>
            <a:r>
              <a:rPr lang="en-US" altLang="zh-CN" sz="30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04</a:t>
            </a:r>
            <a:endParaRPr lang="en-US" altLang="zh-CN" sz="30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sp>
        <p:nvSpPr>
          <p:cNvPr id="6" name="文本框 5"/>
          <p:cNvSpPr txBox="1"/>
          <p:nvPr userDrawn="1"/>
        </p:nvSpPr>
        <p:spPr>
          <a:xfrm>
            <a:off x="1592331" y="539215"/>
            <a:ext cx="1906607" cy="521970"/>
          </a:xfrm>
          <a:prstGeom prst="rect">
            <a:avLst/>
          </a:prstGeom>
          <a:noFill/>
        </p:spPr>
        <p:txBody>
          <a:bodyPr wrap="square" rtlCol="0" anchor="t">
            <a:spAutoFit/>
          </a:bodyPr>
          <a:lstStyle/>
          <a:p>
            <a:pPr algn="ctr"/>
            <a:r>
              <a:rPr lang="zh-CN" sz="2800" dirty="0">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案例展示</a:t>
            </a:r>
            <a:endParaRPr lang="zh-CN" altLang="zh-CN" sz="28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grpSp>
        <p:nvGrpSpPr>
          <p:cNvPr id="3" name="组合 2"/>
          <p:cNvGrpSpPr/>
          <p:nvPr userDrawn="1"/>
        </p:nvGrpSpPr>
        <p:grpSpPr>
          <a:xfrm>
            <a:off x="428558" y="6283218"/>
            <a:ext cx="1852640" cy="325180"/>
            <a:chOff x="2902" y="9848"/>
            <a:chExt cx="2918" cy="512"/>
          </a:xfrm>
        </p:grpSpPr>
        <p:pic>
          <p:nvPicPr>
            <p:cNvPr id="7" name="图片 6" descr="logo1"/>
            <p:cNvPicPr>
              <a:picLocks noChangeAspect="1"/>
            </p:cNvPicPr>
            <p:nvPr/>
          </p:nvPicPr>
          <p:blipFill>
            <a:blip r:embed="rId3" cstate="print"/>
            <a:stretch>
              <a:fillRect/>
            </a:stretch>
          </p:blipFill>
          <p:spPr>
            <a:xfrm>
              <a:off x="2902" y="9848"/>
              <a:ext cx="1151" cy="513"/>
            </a:xfrm>
            <a:prstGeom prst="rect">
              <a:avLst/>
            </a:prstGeom>
          </p:spPr>
        </p:pic>
        <p:cxnSp>
          <p:nvCxnSpPr>
            <p:cNvPr id="8" name="直接连接符 7"/>
            <p:cNvCxnSpPr/>
            <p:nvPr/>
          </p:nvCxnSpPr>
          <p:spPr>
            <a:xfrm flipH="1">
              <a:off x="4170" y="10115"/>
              <a:ext cx="1650" cy="0"/>
            </a:xfrm>
            <a:prstGeom prst="line">
              <a:avLst/>
            </a:prstGeom>
            <a:ln>
              <a:solidFill>
                <a:srgbClr val="E5C6A6"/>
              </a:solidFill>
            </a:ln>
          </p:spPr>
          <p:style>
            <a:lnRef idx="1">
              <a:schemeClr val="dk1"/>
            </a:lnRef>
            <a:fillRef idx="0">
              <a:schemeClr val="dk1"/>
            </a:fillRef>
            <a:effectRef idx="0">
              <a:schemeClr val="dk1"/>
            </a:effectRef>
            <a:fontRef idx="minor">
              <a:schemeClr val="tx1"/>
            </a:fontRef>
          </p:style>
        </p:cxnSp>
      </p:grpSp>
      <p:grpSp>
        <p:nvGrpSpPr>
          <p:cNvPr id="22" name="组合 21"/>
          <p:cNvGrpSpPr/>
          <p:nvPr userDrawn="1"/>
        </p:nvGrpSpPr>
        <p:grpSpPr>
          <a:xfrm>
            <a:off x="385385" y="387422"/>
            <a:ext cx="1372021" cy="828828"/>
            <a:chOff x="607" y="3437"/>
            <a:chExt cx="2161" cy="1305"/>
          </a:xfrm>
        </p:grpSpPr>
        <p:pic>
          <p:nvPicPr>
            <p:cNvPr id="20" name="图片 19" descr="6511"/>
            <p:cNvPicPr>
              <a:picLocks noChangeAspect="1"/>
            </p:cNvPicPr>
            <p:nvPr userDrawn="1"/>
          </p:nvPicPr>
          <p:blipFill>
            <a:blip r:embed="rId4" cstate="print"/>
            <a:srcRect r="49455"/>
            <a:stretch>
              <a:fillRect/>
            </a:stretch>
          </p:blipFill>
          <p:spPr>
            <a:xfrm>
              <a:off x="607" y="3437"/>
              <a:ext cx="1160" cy="1305"/>
            </a:xfrm>
            <a:prstGeom prst="rect">
              <a:avLst/>
            </a:prstGeom>
          </p:spPr>
        </p:pic>
        <p:sp>
          <p:nvSpPr>
            <p:cNvPr id="19" name="文本框 18"/>
            <p:cNvSpPr txBox="1"/>
            <p:nvPr userDrawn="1"/>
          </p:nvSpPr>
          <p:spPr>
            <a:xfrm>
              <a:off x="1678" y="4052"/>
              <a:ext cx="1090" cy="580"/>
            </a:xfrm>
            <a:prstGeom prst="rect">
              <a:avLst/>
            </a:prstGeom>
            <a:noFill/>
          </p:spPr>
          <p:txBody>
            <a:bodyPr wrap="square" rtlCol="0" anchor="t">
              <a:spAutoFit/>
            </a:bodyPr>
            <a:lstStyle/>
            <a:p>
              <a:pPr algn="dist"/>
              <a:r>
                <a:rPr lang="en-US" altLang="zh-CN" sz="1800" b="1">
                  <a:solidFill>
                    <a:schemeClr val="bg1">
                      <a:lumMod val="50000"/>
                    </a:schemeClr>
                  </a:solidFill>
                  <a:latin typeface="方正兰亭黑简体" panose="02000000000000000000" charset="-122"/>
                  <a:ea typeface="方正兰亭粗黑简体" panose="02000500000000000000" charset="-122"/>
                  <a:cs typeface="方正兰亭黑简体" panose="02000000000000000000" charset="-122"/>
                  <a:sym typeface="方正兰亭黑简体" panose="02000000000000000000" charset="-122"/>
                </a:rPr>
                <a:t>Part</a:t>
              </a:r>
              <a:endParaRPr lang="en-US" altLang="zh-CN" sz="1800" b="1">
                <a:solidFill>
                  <a:schemeClr val="bg1">
                    <a:lumMod val="50000"/>
                  </a:schemeClr>
                </a:solidFill>
                <a:latin typeface="方正兰亭黑简体" panose="02000000000000000000" charset="-122"/>
                <a:ea typeface="方正兰亭粗黑简体" panose="02000500000000000000" charset="-122"/>
                <a:cs typeface="方正兰亭黑简体" panose="02000000000000000000" charset="-122"/>
                <a:sym typeface="方正兰亭黑简体" panose="02000000000000000000" charset="-122"/>
              </a:endParaRPr>
            </a:p>
          </p:txBody>
        </p:sp>
        <p:cxnSp>
          <p:nvCxnSpPr>
            <p:cNvPr id="21" name="直接连接符 20"/>
            <p:cNvCxnSpPr/>
            <p:nvPr/>
          </p:nvCxnSpPr>
          <p:spPr>
            <a:xfrm>
              <a:off x="1845" y="4574"/>
              <a:ext cx="800" cy="0"/>
            </a:xfrm>
            <a:prstGeom prst="line">
              <a:avLst/>
            </a:prstGeom>
            <a:ln w="9525">
              <a:solidFill>
                <a:srgbClr val="E5C6A6"/>
              </a:solidFill>
            </a:ln>
          </p:spPr>
          <p:style>
            <a:lnRef idx="1">
              <a:schemeClr val="accent5"/>
            </a:lnRef>
            <a:fillRef idx="0">
              <a:schemeClr val="accent5"/>
            </a:fillRef>
            <a:effectRef idx="0">
              <a:schemeClr val="accent5"/>
            </a:effectRef>
            <a:fontRef idx="minor">
              <a:schemeClr val="tx1"/>
            </a:fontRef>
          </p:style>
        </p:cxnSp>
      </p:grpSp>
      <p:sp>
        <p:nvSpPr>
          <p:cNvPr id="12" name="文本框 11"/>
          <p:cNvSpPr txBox="1"/>
          <p:nvPr userDrawn="1"/>
        </p:nvSpPr>
        <p:spPr>
          <a:xfrm>
            <a:off x="3244978" y="539215"/>
            <a:ext cx="1773278" cy="521970"/>
          </a:xfrm>
          <a:prstGeom prst="rect">
            <a:avLst/>
          </a:prstGeom>
          <a:noFill/>
        </p:spPr>
        <p:txBody>
          <a:bodyPr wrap="square" rtlCol="0" anchor="t">
            <a:spAutoFit/>
          </a:bodyPr>
          <a:lstStyle/>
          <a:p>
            <a:pPr algn="l"/>
            <a:r>
              <a:rPr lang="zh-CN" sz="2800">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 </a:t>
            </a:r>
            <a:r>
              <a:rPr lang="en-US" altLang="zh-CN" sz="2400">
                <a:solidFill>
                  <a:schemeClr val="tx1">
                    <a:lumMod val="75000"/>
                    <a:lumOff val="25000"/>
                  </a:schemeClr>
                </a:solidFill>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rPr>
              <a:t>| </a:t>
            </a:r>
            <a:r>
              <a:rPr lang="zh-CN" altLang="en-US" sz="2400">
                <a:solidFill>
                  <a:schemeClr val="tx1">
                    <a:lumMod val="75000"/>
                    <a:lumOff val="25000"/>
                  </a:schemeClr>
                </a:solidFill>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rPr>
              <a:t>数据板块</a:t>
            </a:r>
            <a:r>
              <a:rPr lang="zh-CN" sz="2400">
                <a:solidFill>
                  <a:schemeClr val="tx1">
                    <a:lumMod val="75000"/>
                    <a:lumOff val="25000"/>
                  </a:schemeClr>
                </a:solidFill>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rPr>
              <a:t> </a:t>
            </a:r>
            <a:endParaRPr lang="zh-CN" altLang="zh-CN" sz="2400" b="1">
              <a:solidFill>
                <a:schemeClr val="tx1">
                  <a:lumMod val="75000"/>
                  <a:lumOff val="25000"/>
                </a:schemeClr>
              </a:solidFill>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part5合作客户">
    <p:spTree>
      <p:nvGrpSpPr>
        <p:cNvPr id="1" name=""/>
        <p:cNvGrpSpPr/>
        <p:nvPr/>
      </p:nvGrpSpPr>
      <p:grpSpPr>
        <a:xfrm>
          <a:off x="0" y="0"/>
          <a:ext cx="0" cy="0"/>
          <a:chOff x="0" y="0"/>
          <a:chExt cx="0" cy="0"/>
        </a:xfrm>
      </p:grpSpPr>
      <p:grpSp>
        <p:nvGrpSpPr>
          <p:cNvPr id="10" name="组合 9"/>
          <p:cNvGrpSpPr/>
          <p:nvPr userDrawn="1"/>
        </p:nvGrpSpPr>
        <p:grpSpPr>
          <a:xfrm>
            <a:off x="385385" y="6283218"/>
            <a:ext cx="1852640" cy="325180"/>
            <a:chOff x="2902" y="9848"/>
            <a:chExt cx="2918" cy="512"/>
          </a:xfrm>
        </p:grpSpPr>
        <p:pic>
          <p:nvPicPr>
            <p:cNvPr id="37" name="图片 36" descr="logo1"/>
            <p:cNvPicPr>
              <a:picLocks noChangeAspect="1"/>
            </p:cNvPicPr>
            <p:nvPr/>
          </p:nvPicPr>
          <p:blipFill>
            <a:blip r:embed="rId2" cstate="print"/>
            <a:stretch>
              <a:fillRect/>
            </a:stretch>
          </p:blipFill>
          <p:spPr>
            <a:xfrm>
              <a:off x="2902" y="9848"/>
              <a:ext cx="1151" cy="513"/>
            </a:xfrm>
            <a:prstGeom prst="rect">
              <a:avLst/>
            </a:prstGeom>
          </p:spPr>
        </p:pic>
        <p:cxnSp>
          <p:nvCxnSpPr>
            <p:cNvPr id="39" name="直接连接符 38"/>
            <p:cNvCxnSpPr/>
            <p:nvPr/>
          </p:nvCxnSpPr>
          <p:spPr>
            <a:xfrm flipH="1">
              <a:off x="4170" y="10115"/>
              <a:ext cx="1650" cy="0"/>
            </a:xfrm>
            <a:prstGeom prst="line">
              <a:avLst/>
            </a:prstGeom>
            <a:ln>
              <a:solidFill>
                <a:srgbClr val="E5C6A6"/>
              </a:solidFill>
            </a:ln>
          </p:spPr>
          <p:style>
            <a:lnRef idx="1">
              <a:schemeClr val="dk1"/>
            </a:lnRef>
            <a:fillRef idx="0">
              <a:schemeClr val="dk1"/>
            </a:fillRef>
            <a:effectRef idx="0">
              <a:schemeClr val="dk1"/>
            </a:effectRef>
            <a:fontRef idx="minor">
              <a:schemeClr val="tx1"/>
            </a:fontRef>
          </p:style>
        </p:cxnSp>
      </p:grpSp>
      <p:sp>
        <p:nvSpPr>
          <p:cNvPr id="5" name="文本框 4"/>
          <p:cNvSpPr txBox="1"/>
          <p:nvPr userDrawn="1"/>
        </p:nvSpPr>
        <p:spPr>
          <a:xfrm>
            <a:off x="961240" y="423623"/>
            <a:ext cx="859656" cy="553085"/>
          </a:xfrm>
          <a:prstGeom prst="rect">
            <a:avLst/>
          </a:prstGeom>
          <a:noFill/>
        </p:spPr>
        <p:txBody>
          <a:bodyPr wrap="square" rtlCol="0" anchor="t">
            <a:spAutoFit/>
          </a:bodyPr>
          <a:lstStyle/>
          <a:p>
            <a:pPr algn="ctr"/>
            <a:r>
              <a:rPr lang="en-US" altLang="zh-CN" sz="30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05</a:t>
            </a:r>
            <a:endParaRPr lang="en-US" altLang="zh-CN" sz="3000" b="1">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sp>
        <p:nvSpPr>
          <p:cNvPr id="6" name="文本框 5"/>
          <p:cNvSpPr txBox="1"/>
          <p:nvPr userDrawn="1"/>
        </p:nvSpPr>
        <p:spPr>
          <a:xfrm>
            <a:off x="1592331" y="539215"/>
            <a:ext cx="1906607" cy="521970"/>
          </a:xfrm>
          <a:prstGeom prst="rect">
            <a:avLst/>
          </a:prstGeom>
          <a:noFill/>
        </p:spPr>
        <p:txBody>
          <a:bodyPr wrap="square" rtlCol="0" anchor="t">
            <a:spAutoFit/>
          </a:bodyPr>
          <a:lstStyle/>
          <a:p>
            <a:pPr algn="ctr"/>
            <a:r>
              <a:rPr lang="zh-CN" sz="2800" dirty="0">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rPr>
              <a:t>合作客户</a:t>
            </a:r>
            <a:endParaRPr lang="zh-CN" sz="2800" dirty="0">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grpSp>
        <p:nvGrpSpPr>
          <p:cNvPr id="22" name="组合 21"/>
          <p:cNvGrpSpPr/>
          <p:nvPr userDrawn="1"/>
        </p:nvGrpSpPr>
        <p:grpSpPr>
          <a:xfrm>
            <a:off x="385385" y="387422"/>
            <a:ext cx="1372021" cy="828828"/>
            <a:chOff x="607" y="3437"/>
            <a:chExt cx="2161" cy="1305"/>
          </a:xfrm>
        </p:grpSpPr>
        <p:pic>
          <p:nvPicPr>
            <p:cNvPr id="20" name="图片 19" descr="6511"/>
            <p:cNvPicPr>
              <a:picLocks noChangeAspect="1"/>
            </p:cNvPicPr>
            <p:nvPr userDrawn="1"/>
          </p:nvPicPr>
          <p:blipFill>
            <a:blip r:embed="rId3" cstate="print"/>
            <a:srcRect r="49455"/>
            <a:stretch>
              <a:fillRect/>
            </a:stretch>
          </p:blipFill>
          <p:spPr>
            <a:xfrm>
              <a:off x="607" y="3437"/>
              <a:ext cx="1160" cy="1305"/>
            </a:xfrm>
            <a:prstGeom prst="rect">
              <a:avLst/>
            </a:prstGeom>
          </p:spPr>
        </p:pic>
        <p:sp>
          <p:nvSpPr>
            <p:cNvPr id="19" name="文本框 18"/>
            <p:cNvSpPr txBox="1"/>
            <p:nvPr userDrawn="1"/>
          </p:nvSpPr>
          <p:spPr>
            <a:xfrm>
              <a:off x="1678" y="4052"/>
              <a:ext cx="1090" cy="580"/>
            </a:xfrm>
            <a:prstGeom prst="rect">
              <a:avLst/>
            </a:prstGeom>
            <a:noFill/>
          </p:spPr>
          <p:txBody>
            <a:bodyPr wrap="square" rtlCol="0" anchor="t">
              <a:spAutoFit/>
            </a:bodyPr>
            <a:lstStyle/>
            <a:p>
              <a:pPr algn="dist"/>
              <a:r>
                <a:rPr lang="en-US" altLang="zh-CN" sz="1800" b="1">
                  <a:solidFill>
                    <a:schemeClr val="bg1">
                      <a:lumMod val="50000"/>
                    </a:schemeClr>
                  </a:solidFill>
                  <a:latin typeface="方正兰亭黑简体" panose="02000000000000000000" charset="-122"/>
                  <a:ea typeface="方正兰亭粗黑简体" panose="02000500000000000000" charset="-122"/>
                  <a:cs typeface="方正兰亭黑简体" panose="02000000000000000000" charset="-122"/>
                  <a:sym typeface="方正兰亭黑简体" panose="02000000000000000000" charset="-122"/>
                </a:rPr>
                <a:t>Part</a:t>
              </a:r>
              <a:endParaRPr lang="en-US" altLang="zh-CN" sz="1800" b="1">
                <a:solidFill>
                  <a:schemeClr val="bg1">
                    <a:lumMod val="50000"/>
                  </a:schemeClr>
                </a:solidFill>
                <a:latin typeface="方正兰亭黑简体" panose="02000000000000000000" charset="-122"/>
                <a:ea typeface="方正兰亭粗黑简体" panose="02000500000000000000" charset="-122"/>
                <a:cs typeface="方正兰亭黑简体" panose="02000000000000000000" charset="-122"/>
                <a:sym typeface="方正兰亭黑简体" panose="02000000000000000000" charset="-122"/>
              </a:endParaRPr>
            </a:p>
          </p:txBody>
        </p:sp>
        <p:cxnSp>
          <p:nvCxnSpPr>
            <p:cNvPr id="21" name="直接连接符 20"/>
            <p:cNvCxnSpPr/>
            <p:nvPr/>
          </p:nvCxnSpPr>
          <p:spPr>
            <a:xfrm>
              <a:off x="1845" y="4574"/>
              <a:ext cx="800" cy="0"/>
            </a:xfrm>
            <a:prstGeom prst="line">
              <a:avLst/>
            </a:prstGeom>
            <a:ln w="9525">
              <a:solidFill>
                <a:srgbClr val="E5C6A6"/>
              </a:solidFill>
            </a:ln>
          </p:spPr>
          <p:style>
            <a:lnRef idx="1">
              <a:schemeClr val="accent5"/>
            </a:lnRef>
            <a:fillRef idx="0">
              <a:schemeClr val="accent5"/>
            </a:fillRef>
            <a:effectRef idx="0">
              <a:schemeClr val="accent5"/>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ree Blank With Footer">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Free Blank With Footer">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521" y="6357823"/>
            <a:ext cx="2844430" cy="365210"/>
          </a:xfrm>
          <a:prstGeom prst="rect">
            <a:avLst/>
          </a:prstGeom>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a:xfrm>
            <a:off x="4165058" y="6357823"/>
            <a:ext cx="3860297" cy="365210"/>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6463" y="6357823"/>
            <a:ext cx="2844430" cy="365210"/>
          </a:xfrm>
          <a:prstGeom prst="rect">
            <a:avLst/>
          </a:prstGeom>
        </p:spPr>
        <p:txBody>
          <a:bodyPr/>
          <a:lstStyle/>
          <a:p>
            <a:fld id="{0C913308-F349-4B6D-A68A-DD1791B4A57B}" type="slidenum">
              <a:rPr lang="zh-CN" altLang="en-US" smtClean="0"/>
            </a:fld>
            <a:endParaRPr lang="zh-CN" altLang="en-US"/>
          </a:p>
        </p:txBody>
      </p:sp>
    </p:spTree>
  </p:cSld>
  <p:clrMapOvr>
    <a:masterClrMapping/>
  </p:clrMapOvr>
  <p:transition spd="slow"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26" y="443346"/>
            <a:ext cx="10850542" cy="441986"/>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charset="-122"/>
                <a:ea typeface="微软雅黑"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826" y="953048"/>
            <a:ext cx="5282417" cy="5389177"/>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solidFill>
                <a:uFillTx/>
                <a:latin typeface="微软雅黑" charset="-122"/>
                <a:ea typeface="微软雅黑"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2365" marR="0" lvl="2" indent="-228600" algn="l" defTabSz="914400" rtl="0" eaLnBrk="1" fontAlgn="auto" latinLnBrk="0" hangingPunct="1">
              <a:lnSpc>
                <a:spcPct val="130000"/>
              </a:lnSpc>
              <a:spcBef>
                <a:spcPct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7951" y="953048"/>
            <a:ext cx="5282417" cy="538917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微软雅黑" charset="-122"/>
                <a:ea typeface="微软雅黑"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a:xfrm>
            <a:off x="879604" y="6351031"/>
            <a:ext cx="2699578" cy="316816"/>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a:xfrm>
            <a:off x="4115357" y="6351031"/>
            <a:ext cx="3959381" cy="316816"/>
          </a:xfrm>
        </p:spPr>
        <p:txBody>
          <a:bodyPr/>
          <a:lstStyle/>
          <a:p>
            <a:endParaRPr lang="zh-CN" altLang="en-US" dirty="0"/>
          </a:p>
        </p:txBody>
      </p:sp>
      <p:sp>
        <p:nvSpPr>
          <p:cNvPr id="7" name="灯片编号占位符 6"/>
          <p:cNvSpPr>
            <a:spLocks noGrp="1"/>
          </p:cNvSpPr>
          <p:nvPr>
            <p:ph type="sldNum" sz="quarter" idx="12"/>
            <p:custDataLst>
              <p:tags r:id="rId7"/>
            </p:custDataLst>
          </p:nvPr>
        </p:nvSpPr>
        <p:spPr>
          <a:xfrm>
            <a:off x="8609255" y="6351031"/>
            <a:ext cx="2699578" cy="316816"/>
          </a:xfrm>
        </p:spPr>
        <p:txBody>
          <a:bodyPr/>
          <a:lstStyle/>
          <a:p>
            <a:fld id="{FABC47A4-756D-490B-A52F-7D9E2C9FC05F}" type="slidenum">
              <a:rPr lang="zh-CN" altLang="en-US" smtClean="0"/>
            </a:fld>
            <a:endParaRPr lang="zh-CN" altLang="en-US"/>
          </a:p>
        </p:txBody>
      </p:sp>
    </p:spTree>
  </p:cSld>
  <p:clrMapOvr>
    <a:masterClrMapping/>
  </p:clrMapOvr>
  <p:transition spd="slow" advTm="3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Page Slide">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36120" y="564060"/>
            <a:ext cx="5752201" cy="697359"/>
          </a:xfrm>
        </p:spPr>
        <p:txBody>
          <a:bodyPr lIns="0" tIns="0" rIns="0" bIns="0"/>
          <a:lstStyle>
            <a:lvl1pPr>
              <a:defRPr sz="4400" b="0" i="0">
                <a:solidFill>
                  <a:srgbClr val="041A70"/>
                </a:solidFill>
                <a:latin typeface="微软雅黑" charset="-122"/>
                <a:cs typeface="微软雅黑" charset="-122"/>
              </a:defRPr>
            </a:lvl1pPr>
          </a:lstStyle>
          <a:p/>
        </p:txBody>
      </p:sp>
      <p:sp>
        <p:nvSpPr>
          <p:cNvPr id="3" name="Holder 3"/>
          <p:cNvSpPr>
            <a:spLocks noGrp="1"/>
          </p:cNvSpPr>
          <p:nvPr>
            <p:ph type="body" idx="1"/>
          </p:nvPr>
        </p:nvSpPr>
        <p:spPr>
          <a:xfrm>
            <a:off x="1148218" y="2154700"/>
            <a:ext cx="9829534" cy="3898351"/>
          </a:xfrm>
        </p:spPr>
        <p:txBody>
          <a:bodyPr lIns="0" tIns="0" rIns="0" bIns="0"/>
          <a:lstStyle>
            <a:lvl1pPr>
              <a:defRPr b="0" i="0">
                <a:solidFill>
                  <a:schemeClr val="tx1"/>
                </a:solidFill>
              </a:defRPr>
            </a:lvl1pPr>
          </a:lstStyle>
          <a:p/>
        </p:txBody>
      </p:sp>
      <p:sp>
        <p:nvSpPr>
          <p:cNvPr id="4" name="Holder 4"/>
          <p:cNvSpPr>
            <a:spLocks noGrp="1"/>
          </p:cNvSpPr>
          <p:nvPr>
            <p:ph type="ftr" sz="quarter" idx="5"/>
          </p:nvPr>
        </p:nvSpPr>
        <p:spPr>
          <a:xfrm>
            <a:off x="4144632" y="6379121"/>
            <a:ext cx="3900830" cy="342964"/>
          </a:xfrm>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a:xfrm>
            <a:off x="609505" y="6379121"/>
            <a:ext cx="2803722" cy="342964"/>
          </a:xfrm>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6868" y="6379121"/>
            <a:ext cx="2803722" cy="342964"/>
          </a:xfrm>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transition spd="slow" advTm="3000">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3" Type="http://schemas.openxmlformats.org/officeDocument/2006/relationships/theme" Target="../theme/theme2.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48000">
              <a:schemeClr val="bg1">
                <a:lumMod val="95000"/>
                <a:alpha val="65000"/>
              </a:schemeClr>
            </a:gs>
            <a:gs pos="100000">
              <a:schemeClr val="bg1"/>
            </a:gs>
          </a:gsLst>
          <a:lin ang="18900000" scaled="1"/>
        </a:gradFill>
        <a:effectLst/>
      </p:bgPr>
    </p:bg>
    <p:spTree>
      <p:nvGrpSpPr>
        <p:cNvPr id="1" name=""/>
        <p:cNvGrpSpPr/>
        <p:nvPr/>
      </p:nvGrpSpPr>
      <p:grpSpPr>
        <a:xfrm>
          <a:off x="0" y="0"/>
          <a:ext cx="0" cy="0"/>
          <a:chOff x="0" y="0"/>
          <a:chExt cx="0" cy="0"/>
        </a:xfrm>
      </p:grpSpPr>
      <p:sp>
        <p:nvSpPr>
          <p:cNvPr id="4" name="Freeform 5"/>
          <p:cNvSpPr>
            <a:spLocks noEditPoints="1"/>
          </p:cNvSpPr>
          <p:nvPr userDrawn="1"/>
        </p:nvSpPr>
        <p:spPr bwMode="auto">
          <a:xfrm>
            <a:off x="737866" y="837479"/>
            <a:ext cx="10657184" cy="5415004"/>
          </a:xfrm>
          <a:custGeom>
            <a:avLst/>
            <a:gdLst>
              <a:gd name="T0" fmla="*/ 1227 w 3258"/>
              <a:gd name="T1" fmla="*/ 135 h 1534"/>
              <a:gd name="T2" fmla="*/ 1323 w 3258"/>
              <a:gd name="T3" fmla="*/ 75 h 1534"/>
              <a:gd name="T4" fmla="*/ 274 w 3258"/>
              <a:gd name="T5" fmla="*/ 208 h 1534"/>
              <a:gd name="T6" fmla="*/ 335 w 3258"/>
              <a:gd name="T7" fmla="*/ 321 h 1534"/>
              <a:gd name="T8" fmla="*/ 1014 w 3258"/>
              <a:gd name="T9" fmla="*/ 4 h 1534"/>
              <a:gd name="T10" fmla="*/ 979 w 3258"/>
              <a:gd name="T11" fmla="*/ 344 h 1534"/>
              <a:gd name="T12" fmla="*/ 911 w 3258"/>
              <a:gd name="T13" fmla="*/ 146 h 1534"/>
              <a:gd name="T14" fmla="*/ 968 w 3258"/>
              <a:gd name="T15" fmla="*/ 118 h 1534"/>
              <a:gd name="T16" fmla="*/ 741 w 3258"/>
              <a:gd name="T17" fmla="*/ 124 h 1534"/>
              <a:gd name="T18" fmla="*/ 771 w 3258"/>
              <a:gd name="T19" fmla="*/ 297 h 1534"/>
              <a:gd name="T20" fmla="*/ 304 w 3258"/>
              <a:gd name="T21" fmla="*/ 499 h 1534"/>
              <a:gd name="T22" fmla="*/ 327 w 3258"/>
              <a:gd name="T23" fmla="*/ 219 h 1534"/>
              <a:gd name="T24" fmla="*/ 206 w 3258"/>
              <a:gd name="T25" fmla="*/ 146 h 1534"/>
              <a:gd name="T26" fmla="*/ 769 w 3258"/>
              <a:gd name="T27" fmla="*/ 128 h 1534"/>
              <a:gd name="T28" fmla="*/ 688 w 3258"/>
              <a:gd name="T29" fmla="*/ 223 h 1534"/>
              <a:gd name="T30" fmla="*/ 837 w 3258"/>
              <a:gd name="T31" fmla="*/ 341 h 1534"/>
              <a:gd name="T32" fmla="*/ 723 w 3258"/>
              <a:gd name="T33" fmla="*/ 480 h 1534"/>
              <a:gd name="T34" fmla="*/ 604 w 3258"/>
              <a:gd name="T35" fmla="*/ 746 h 1534"/>
              <a:gd name="T36" fmla="*/ 1016 w 3258"/>
              <a:gd name="T37" fmla="*/ 926 h 1534"/>
              <a:gd name="T38" fmla="*/ 825 w 3258"/>
              <a:gd name="T39" fmla="*/ 1502 h 1534"/>
              <a:gd name="T40" fmla="*/ 757 w 3258"/>
              <a:gd name="T41" fmla="*/ 1327 h 1534"/>
              <a:gd name="T42" fmla="*/ 394 w 3258"/>
              <a:gd name="T43" fmla="*/ 661 h 1534"/>
              <a:gd name="T44" fmla="*/ 726 w 3258"/>
              <a:gd name="T45" fmla="*/ 400 h 1534"/>
              <a:gd name="T46" fmla="*/ 358 w 3258"/>
              <a:gd name="T47" fmla="*/ 282 h 1534"/>
              <a:gd name="T48" fmla="*/ 678 w 3258"/>
              <a:gd name="T49" fmla="*/ 614 h 1534"/>
              <a:gd name="T50" fmla="*/ 830 w 3258"/>
              <a:gd name="T51" fmla="*/ 699 h 1534"/>
              <a:gd name="T52" fmla="*/ 791 w 3258"/>
              <a:gd name="T53" fmla="*/ 1459 h 1534"/>
              <a:gd name="T54" fmla="*/ 3075 w 3258"/>
              <a:gd name="T55" fmla="*/ 1374 h 1534"/>
              <a:gd name="T56" fmla="*/ 2769 w 3258"/>
              <a:gd name="T57" fmla="*/ 1299 h 1534"/>
              <a:gd name="T58" fmla="*/ 2872 w 3258"/>
              <a:gd name="T59" fmla="*/ 1054 h 1534"/>
              <a:gd name="T60" fmla="*/ 1640 w 3258"/>
              <a:gd name="T61" fmla="*/ 246 h 1534"/>
              <a:gd name="T62" fmla="*/ 1529 w 3258"/>
              <a:gd name="T63" fmla="*/ 181 h 1534"/>
              <a:gd name="T64" fmla="*/ 1898 w 3258"/>
              <a:gd name="T65" fmla="*/ 127 h 1534"/>
              <a:gd name="T66" fmla="*/ 2393 w 3258"/>
              <a:gd name="T67" fmla="*/ 100 h 1534"/>
              <a:gd name="T68" fmla="*/ 2768 w 3258"/>
              <a:gd name="T69" fmla="*/ 191 h 1534"/>
              <a:gd name="T70" fmla="*/ 2614 w 3258"/>
              <a:gd name="T71" fmla="*/ 514 h 1534"/>
              <a:gd name="T72" fmla="*/ 2467 w 3258"/>
              <a:gd name="T73" fmla="*/ 853 h 1534"/>
              <a:gd name="T74" fmla="*/ 2077 w 3258"/>
              <a:gd name="T75" fmla="*/ 606 h 1534"/>
              <a:gd name="T76" fmla="*/ 1764 w 3258"/>
              <a:gd name="T77" fmla="*/ 554 h 1534"/>
              <a:gd name="T78" fmla="*/ 1599 w 3258"/>
              <a:gd name="T79" fmla="*/ 1201 h 1534"/>
              <a:gd name="T80" fmla="*/ 1432 w 3258"/>
              <a:gd name="T81" fmla="*/ 492 h 1534"/>
              <a:gd name="T82" fmla="*/ 1666 w 3258"/>
              <a:gd name="T83" fmla="*/ 433 h 1534"/>
              <a:gd name="T84" fmla="*/ 1391 w 3258"/>
              <a:gd name="T85" fmla="*/ 476 h 1534"/>
              <a:gd name="T86" fmla="*/ 2676 w 3258"/>
              <a:gd name="T87" fmla="*/ 495 h 1534"/>
              <a:gd name="T88" fmla="*/ 1797 w 3258"/>
              <a:gd name="T89" fmla="*/ 357 h 1534"/>
              <a:gd name="T90" fmla="*/ 2688 w 3258"/>
              <a:gd name="T91" fmla="*/ 749 h 1534"/>
              <a:gd name="T92" fmla="*/ 2704 w 3258"/>
              <a:gd name="T93" fmla="*/ 772 h 1534"/>
              <a:gd name="T94" fmla="*/ 1368 w 3258"/>
              <a:gd name="T95" fmla="*/ 31 h 1534"/>
              <a:gd name="T96" fmla="*/ 3044 w 3258"/>
              <a:gd name="T97" fmla="*/ 985 h 1534"/>
              <a:gd name="T98" fmla="*/ 2937 w 3258"/>
              <a:gd name="T99" fmla="*/ 920 h 1534"/>
              <a:gd name="T100" fmla="*/ 2648 w 3258"/>
              <a:gd name="T101" fmla="*/ 999 h 1534"/>
              <a:gd name="T102" fmla="*/ 2557 w 3258"/>
              <a:gd name="T103" fmla="*/ 990 h 1534"/>
              <a:gd name="T104" fmla="*/ 2660 w 3258"/>
              <a:gd name="T105" fmla="*/ 906 h 1534"/>
              <a:gd name="T106" fmla="*/ 2623 w 3258"/>
              <a:gd name="T107" fmla="*/ 977 h 1534"/>
              <a:gd name="T108" fmla="*/ 2550 w 3258"/>
              <a:gd name="T109" fmla="*/ 891 h 1534"/>
              <a:gd name="T110" fmla="*/ 1292 w 3258"/>
              <a:gd name="T111" fmla="*/ 150 h 1534"/>
              <a:gd name="T112" fmla="*/ 1438 w 3258"/>
              <a:gd name="T113" fmla="*/ 316 h 1534"/>
              <a:gd name="T114" fmla="*/ 1628 w 3258"/>
              <a:gd name="T115" fmla="*/ 212 h 1534"/>
              <a:gd name="T116" fmla="*/ 1715 w 3258"/>
              <a:gd name="T117" fmla="*/ 484 h 1534"/>
              <a:gd name="T118" fmla="*/ 2671 w 3258"/>
              <a:gd name="T119" fmla="*/ 618 h 1534"/>
              <a:gd name="T120" fmla="*/ 2744 w 3258"/>
              <a:gd name="T121" fmla="*/ 501 h 1534"/>
              <a:gd name="T122" fmla="*/ 2134 w 3258"/>
              <a:gd name="T123" fmla="*/ 45 h 1534"/>
              <a:gd name="T124" fmla="*/ 1843 w 3258"/>
              <a:gd name="T125" fmla="*/ 95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8" h="1534">
                <a:moveTo>
                  <a:pt x="1530" y="427"/>
                </a:moveTo>
                <a:cubicBezTo>
                  <a:pt x="1530" y="427"/>
                  <a:pt x="1530" y="426"/>
                  <a:pt x="1529" y="426"/>
                </a:cubicBezTo>
                <a:cubicBezTo>
                  <a:pt x="1526" y="425"/>
                  <a:pt x="1527" y="431"/>
                  <a:pt x="1529" y="431"/>
                </a:cubicBezTo>
                <a:cubicBezTo>
                  <a:pt x="1530" y="431"/>
                  <a:pt x="1530" y="430"/>
                  <a:pt x="1531" y="432"/>
                </a:cubicBezTo>
                <a:cubicBezTo>
                  <a:pt x="1531" y="433"/>
                  <a:pt x="1531" y="434"/>
                  <a:pt x="1531" y="434"/>
                </a:cubicBezTo>
                <a:cubicBezTo>
                  <a:pt x="1529" y="435"/>
                  <a:pt x="1529" y="436"/>
                  <a:pt x="1530" y="438"/>
                </a:cubicBezTo>
                <a:cubicBezTo>
                  <a:pt x="1530" y="439"/>
                  <a:pt x="1532" y="436"/>
                  <a:pt x="1530" y="444"/>
                </a:cubicBezTo>
                <a:cubicBezTo>
                  <a:pt x="1528" y="450"/>
                  <a:pt x="1533" y="449"/>
                  <a:pt x="1534" y="449"/>
                </a:cubicBezTo>
                <a:cubicBezTo>
                  <a:pt x="1536" y="450"/>
                  <a:pt x="1535" y="448"/>
                  <a:pt x="1536" y="447"/>
                </a:cubicBezTo>
                <a:cubicBezTo>
                  <a:pt x="1537" y="445"/>
                  <a:pt x="1537" y="446"/>
                  <a:pt x="1539" y="447"/>
                </a:cubicBezTo>
                <a:cubicBezTo>
                  <a:pt x="1541" y="447"/>
                  <a:pt x="1541" y="446"/>
                  <a:pt x="1542" y="445"/>
                </a:cubicBezTo>
                <a:cubicBezTo>
                  <a:pt x="1543" y="441"/>
                  <a:pt x="1542" y="441"/>
                  <a:pt x="1543" y="437"/>
                </a:cubicBezTo>
                <a:cubicBezTo>
                  <a:pt x="1543" y="433"/>
                  <a:pt x="1542" y="434"/>
                  <a:pt x="1543" y="433"/>
                </a:cubicBezTo>
                <a:cubicBezTo>
                  <a:pt x="1545" y="432"/>
                  <a:pt x="1544" y="431"/>
                  <a:pt x="1543" y="429"/>
                </a:cubicBezTo>
                <a:cubicBezTo>
                  <a:pt x="1543" y="428"/>
                  <a:pt x="1541" y="427"/>
                  <a:pt x="1541" y="426"/>
                </a:cubicBezTo>
                <a:cubicBezTo>
                  <a:pt x="1541" y="425"/>
                  <a:pt x="1540" y="422"/>
                  <a:pt x="1538" y="422"/>
                </a:cubicBezTo>
                <a:cubicBezTo>
                  <a:pt x="1537" y="422"/>
                  <a:pt x="1537" y="423"/>
                  <a:pt x="1536" y="424"/>
                </a:cubicBezTo>
                <a:cubicBezTo>
                  <a:pt x="1531" y="427"/>
                  <a:pt x="1531" y="427"/>
                  <a:pt x="1531" y="427"/>
                </a:cubicBezTo>
                <a:cubicBezTo>
                  <a:pt x="1531" y="427"/>
                  <a:pt x="1530" y="427"/>
                  <a:pt x="1530" y="427"/>
                </a:cubicBezTo>
                <a:close/>
                <a:moveTo>
                  <a:pt x="1110" y="10"/>
                </a:moveTo>
                <a:cubicBezTo>
                  <a:pt x="1109" y="10"/>
                  <a:pt x="1107" y="10"/>
                  <a:pt x="1107" y="11"/>
                </a:cubicBezTo>
                <a:cubicBezTo>
                  <a:pt x="1108" y="14"/>
                  <a:pt x="1108" y="13"/>
                  <a:pt x="1105" y="14"/>
                </a:cubicBezTo>
                <a:cubicBezTo>
                  <a:pt x="1105" y="14"/>
                  <a:pt x="1105" y="16"/>
                  <a:pt x="1105" y="16"/>
                </a:cubicBezTo>
                <a:cubicBezTo>
                  <a:pt x="1102" y="16"/>
                  <a:pt x="1100" y="15"/>
                  <a:pt x="1094" y="14"/>
                </a:cubicBezTo>
                <a:cubicBezTo>
                  <a:pt x="1094" y="14"/>
                  <a:pt x="1092" y="15"/>
                  <a:pt x="1091" y="15"/>
                </a:cubicBezTo>
                <a:cubicBezTo>
                  <a:pt x="1085" y="15"/>
                  <a:pt x="1073" y="19"/>
                  <a:pt x="1067" y="19"/>
                </a:cubicBezTo>
                <a:cubicBezTo>
                  <a:pt x="1067" y="19"/>
                  <a:pt x="1058" y="21"/>
                  <a:pt x="1058" y="23"/>
                </a:cubicBezTo>
                <a:cubicBezTo>
                  <a:pt x="1058" y="24"/>
                  <a:pt x="1063" y="25"/>
                  <a:pt x="1064" y="25"/>
                </a:cubicBezTo>
                <a:cubicBezTo>
                  <a:pt x="1065" y="26"/>
                  <a:pt x="1068" y="25"/>
                  <a:pt x="1070" y="25"/>
                </a:cubicBezTo>
                <a:cubicBezTo>
                  <a:pt x="1069" y="27"/>
                  <a:pt x="1071" y="27"/>
                  <a:pt x="1065" y="29"/>
                </a:cubicBezTo>
                <a:cubicBezTo>
                  <a:pt x="1062" y="30"/>
                  <a:pt x="1060" y="31"/>
                  <a:pt x="1058" y="32"/>
                </a:cubicBezTo>
                <a:cubicBezTo>
                  <a:pt x="1057" y="32"/>
                  <a:pt x="1045" y="31"/>
                  <a:pt x="1042" y="31"/>
                </a:cubicBezTo>
                <a:cubicBezTo>
                  <a:pt x="1039" y="31"/>
                  <a:pt x="1040" y="31"/>
                  <a:pt x="1036" y="33"/>
                </a:cubicBezTo>
                <a:cubicBezTo>
                  <a:pt x="1034" y="34"/>
                  <a:pt x="1032" y="33"/>
                  <a:pt x="1031" y="34"/>
                </a:cubicBezTo>
                <a:cubicBezTo>
                  <a:pt x="1029" y="34"/>
                  <a:pt x="1022" y="36"/>
                  <a:pt x="1021" y="36"/>
                </a:cubicBezTo>
                <a:cubicBezTo>
                  <a:pt x="1020" y="36"/>
                  <a:pt x="1010" y="37"/>
                  <a:pt x="1009" y="37"/>
                </a:cubicBezTo>
                <a:cubicBezTo>
                  <a:pt x="1008" y="38"/>
                  <a:pt x="1004" y="40"/>
                  <a:pt x="1004" y="41"/>
                </a:cubicBezTo>
                <a:cubicBezTo>
                  <a:pt x="1004" y="41"/>
                  <a:pt x="1005" y="42"/>
                  <a:pt x="1006" y="43"/>
                </a:cubicBezTo>
                <a:cubicBezTo>
                  <a:pt x="1007" y="43"/>
                  <a:pt x="1010" y="43"/>
                  <a:pt x="1012" y="43"/>
                </a:cubicBezTo>
                <a:cubicBezTo>
                  <a:pt x="1014" y="43"/>
                  <a:pt x="1022" y="47"/>
                  <a:pt x="1026" y="46"/>
                </a:cubicBezTo>
                <a:cubicBezTo>
                  <a:pt x="1028" y="46"/>
                  <a:pt x="1030" y="45"/>
                  <a:pt x="1033" y="45"/>
                </a:cubicBezTo>
                <a:cubicBezTo>
                  <a:pt x="1038" y="45"/>
                  <a:pt x="1039" y="43"/>
                  <a:pt x="1042" y="44"/>
                </a:cubicBezTo>
                <a:cubicBezTo>
                  <a:pt x="1042" y="44"/>
                  <a:pt x="1044" y="44"/>
                  <a:pt x="1044" y="45"/>
                </a:cubicBezTo>
                <a:cubicBezTo>
                  <a:pt x="1044" y="46"/>
                  <a:pt x="1042" y="46"/>
                  <a:pt x="1041" y="46"/>
                </a:cubicBezTo>
                <a:cubicBezTo>
                  <a:pt x="1038" y="48"/>
                  <a:pt x="1038" y="47"/>
                  <a:pt x="1036" y="46"/>
                </a:cubicBezTo>
                <a:cubicBezTo>
                  <a:pt x="1032" y="46"/>
                  <a:pt x="1033" y="45"/>
                  <a:pt x="1028" y="46"/>
                </a:cubicBezTo>
                <a:cubicBezTo>
                  <a:pt x="1025" y="46"/>
                  <a:pt x="1023" y="47"/>
                  <a:pt x="1021" y="47"/>
                </a:cubicBezTo>
                <a:cubicBezTo>
                  <a:pt x="1019" y="47"/>
                  <a:pt x="1013" y="47"/>
                  <a:pt x="1011" y="48"/>
                </a:cubicBezTo>
                <a:cubicBezTo>
                  <a:pt x="1011" y="48"/>
                  <a:pt x="1007" y="49"/>
                  <a:pt x="1006" y="50"/>
                </a:cubicBezTo>
                <a:cubicBezTo>
                  <a:pt x="1005" y="50"/>
                  <a:pt x="1006" y="53"/>
                  <a:pt x="1006" y="53"/>
                </a:cubicBezTo>
                <a:cubicBezTo>
                  <a:pt x="1009" y="52"/>
                  <a:pt x="1010" y="52"/>
                  <a:pt x="1012" y="52"/>
                </a:cubicBezTo>
                <a:cubicBezTo>
                  <a:pt x="1014" y="54"/>
                  <a:pt x="1013" y="53"/>
                  <a:pt x="1018" y="53"/>
                </a:cubicBezTo>
                <a:cubicBezTo>
                  <a:pt x="1016" y="54"/>
                  <a:pt x="1015" y="54"/>
                  <a:pt x="1013" y="53"/>
                </a:cubicBezTo>
                <a:cubicBezTo>
                  <a:pt x="1013" y="53"/>
                  <a:pt x="1011" y="56"/>
                  <a:pt x="1012" y="56"/>
                </a:cubicBezTo>
                <a:cubicBezTo>
                  <a:pt x="1014" y="58"/>
                  <a:pt x="1016" y="58"/>
                  <a:pt x="1018" y="59"/>
                </a:cubicBezTo>
                <a:cubicBezTo>
                  <a:pt x="1018" y="59"/>
                  <a:pt x="1020" y="59"/>
                  <a:pt x="1021" y="59"/>
                </a:cubicBezTo>
                <a:cubicBezTo>
                  <a:pt x="1023" y="59"/>
                  <a:pt x="1028" y="62"/>
                  <a:pt x="1027" y="58"/>
                </a:cubicBezTo>
                <a:cubicBezTo>
                  <a:pt x="1027" y="56"/>
                  <a:pt x="1030" y="58"/>
                  <a:pt x="1031" y="58"/>
                </a:cubicBezTo>
                <a:cubicBezTo>
                  <a:pt x="1031" y="58"/>
                  <a:pt x="1035" y="57"/>
                  <a:pt x="1035" y="57"/>
                </a:cubicBezTo>
                <a:cubicBezTo>
                  <a:pt x="1035" y="57"/>
                  <a:pt x="1034" y="59"/>
                  <a:pt x="1035" y="58"/>
                </a:cubicBezTo>
                <a:cubicBezTo>
                  <a:pt x="1036" y="58"/>
                  <a:pt x="1040" y="58"/>
                  <a:pt x="1040" y="58"/>
                </a:cubicBezTo>
                <a:cubicBezTo>
                  <a:pt x="1041" y="58"/>
                  <a:pt x="1044" y="57"/>
                  <a:pt x="1044" y="56"/>
                </a:cubicBezTo>
                <a:cubicBezTo>
                  <a:pt x="1045" y="56"/>
                  <a:pt x="1045" y="58"/>
                  <a:pt x="1046" y="58"/>
                </a:cubicBezTo>
                <a:cubicBezTo>
                  <a:pt x="1056" y="56"/>
                  <a:pt x="1056" y="56"/>
                  <a:pt x="1056" y="56"/>
                </a:cubicBezTo>
                <a:cubicBezTo>
                  <a:pt x="1056" y="56"/>
                  <a:pt x="1060" y="57"/>
                  <a:pt x="1061" y="57"/>
                </a:cubicBezTo>
                <a:cubicBezTo>
                  <a:pt x="1064" y="57"/>
                  <a:pt x="1064" y="56"/>
                  <a:pt x="1067" y="58"/>
                </a:cubicBezTo>
                <a:cubicBezTo>
                  <a:pt x="1069" y="59"/>
                  <a:pt x="1069" y="58"/>
                  <a:pt x="1070" y="59"/>
                </a:cubicBezTo>
                <a:cubicBezTo>
                  <a:pt x="1073" y="61"/>
                  <a:pt x="1073" y="60"/>
                  <a:pt x="1074" y="60"/>
                </a:cubicBezTo>
                <a:cubicBezTo>
                  <a:pt x="1080" y="62"/>
                  <a:pt x="1080" y="62"/>
                  <a:pt x="1080" y="62"/>
                </a:cubicBezTo>
                <a:cubicBezTo>
                  <a:pt x="1079" y="63"/>
                  <a:pt x="1076" y="65"/>
                  <a:pt x="1079" y="65"/>
                </a:cubicBezTo>
                <a:cubicBezTo>
                  <a:pt x="1079" y="66"/>
                  <a:pt x="1079" y="68"/>
                  <a:pt x="1080" y="67"/>
                </a:cubicBezTo>
                <a:cubicBezTo>
                  <a:pt x="1084" y="69"/>
                  <a:pt x="1084" y="69"/>
                  <a:pt x="1084" y="69"/>
                </a:cubicBezTo>
                <a:cubicBezTo>
                  <a:pt x="1083" y="71"/>
                  <a:pt x="1084" y="70"/>
                  <a:pt x="1085" y="70"/>
                </a:cubicBezTo>
                <a:cubicBezTo>
                  <a:pt x="1085" y="70"/>
                  <a:pt x="1086" y="71"/>
                  <a:pt x="1086" y="72"/>
                </a:cubicBezTo>
                <a:cubicBezTo>
                  <a:pt x="1085" y="72"/>
                  <a:pt x="1084" y="72"/>
                  <a:pt x="1084" y="74"/>
                </a:cubicBezTo>
                <a:cubicBezTo>
                  <a:pt x="1083" y="74"/>
                  <a:pt x="1080" y="74"/>
                  <a:pt x="1079" y="74"/>
                </a:cubicBezTo>
                <a:cubicBezTo>
                  <a:pt x="1078" y="74"/>
                  <a:pt x="1076" y="77"/>
                  <a:pt x="1079" y="76"/>
                </a:cubicBezTo>
                <a:cubicBezTo>
                  <a:pt x="1081" y="76"/>
                  <a:pt x="1081" y="76"/>
                  <a:pt x="1081" y="76"/>
                </a:cubicBezTo>
                <a:cubicBezTo>
                  <a:pt x="1082" y="76"/>
                  <a:pt x="1083" y="76"/>
                  <a:pt x="1083" y="76"/>
                </a:cubicBezTo>
                <a:cubicBezTo>
                  <a:pt x="1085" y="76"/>
                  <a:pt x="1085" y="76"/>
                  <a:pt x="1086" y="77"/>
                </a:cubicBezTo>
                <a:cubicBezTo>
                  <a:pt x="1084" y="79"/>
                  <a:pt x="1084" y="81"/>
                  <a:pt x="1085" y="80"/>
                </a:cubicBezTo>
                <a:cubicBezTo>
                  <a:pt x="1085" y="80"/>
                  <a:pt x="1086" y="80"/>
                  <a:pt x="1086" y="80"/>
                </a:cubicBezTo>
                <a:cubicBezTo>
                  <a:pt x="1086" y="80"/>
                  <a:pt x="1086" y="81"/>
                  <a:pt x="1086" y="81"/>
                </a:cubicBezTo>
                <a:cubicBezTo>
                  <a:pt x="1085" y="83"/>
                  <a:pt x="1085" y="82"/>
                  <a:pt x="1084" y="85"/>
                </a:cubicBezTo>
                <a:cubicBezTo>
                  <a:pt x="1083" y="86"/>
                  <a:pt x="1087" y="86"/>
                  <a:pt x="1087" y="87"/>
                </a:cubicBezTo>
                <a:cubicBezTo>
                  <a:pt x="1087" y="87"/>
                  <a:pt x="1087" y="88"/>
                  <a:pt x="1087" y="88"/>
                </a:cubicBezTo>
                <a:cubicBezTo>
                  <a:pt x="1084" y="89"/>
                  <a:pt x="1079" y="88"/>
                  <a:pt x="1082" y="91"/>
                </a:cubicBezTo>
                <a:cubicBezTo>
                  <a:pt x="1082" y="92"/>
                  <a:pt x="1083" y="92"/>
                  <a:pt x="1083" y="92"/>
                </a:cubicBezTo>
                <a:cubicBezTo>
                  <a:pt x="1079" y="93"/>
                  <a:pt x="1081" y="92"/>
                  <a:pt x="1077" y="95"/>
                </a:cubicBezTo>
                <a:cubicBezTo>
                  <a:pt x="1076" y="96"/>
                  <a:pt x="1075" y="96"/>
                  <a:pt x="1074" y="98"/>
                </a:cubicBezTo>
                <a:cubicBezTo>
                  <a:pt x="1074" y="98"/>
                  <a:pt x="1074" y="99"/>
                  <a:pt x="1074" y="99"/>
                </a:cubicBezTo>
                <a:cubicBezTo>
                  <a:pt x="1075" y="102"/>
                  <a:pt x="1085" y="101"/>
                  <a:pt x="1086" y="100"/>
                </a:cubicBezTo>
                <a:cubicBezTo>
                  <a:pt x="1089" y="98"/>
                  <a:pt x="1089" y="98"/>
                  <a:pt x="1089" y="98"/>
                </a:cubicBezTo>
                <a:cubicBezTo>
                  <a:pt x="1091" y="101"/>
                  <a:pt x="1092" y="99"/>
                  <a:pt x="1094" y="99"/>
                </a:cubicBezTo>
                <a:cubicBezTo>
                  <a:pt x="1094" y="99"/>
                  <a:pt x="1094" y="99"/>
                  <a:pt x="1094" y="99"/>
                </a:cubicBezTo>
                <a:cubicBezTo>
                  <a:pt x="1093" y="99"/>
                  <a:pt x="1089" y="100"/>
                  <a:pt x="1092" y="102"/>
                </a:cubicBezTo>
                <a:cubicBezTo>
                  <a:pt x="1092" y="102"/>
                  <a:pt x="1092" y="102"/>
                  <a:pt x="1092" y="102"/>
                </a:cubicBezTo>
                <a:cubicBezTo>
                  <a:pt x="1092" y="103"/>
                  <a:pt x="1094" y="103"/>
                  <a:pt x="1094" y="103"/>
                </a:cubicBezTo>
                <a:cubicBezTo>
                  <a:pt x="1096" y="102"/>
                  <a:pt x="1095" y="102"/>
                  <a:pt x="1097" y="103"/>
                </a:cubicBezTo>
                <a:cubicBezTo>
                  <a:pt x="1098" y="104"/>
                  <a:pt x="1099" y="105"/>
                  <a:pt x="1100" y="105"/>
                </a:cubicBezTo>
                <a:cubicBezTo>
                  <a:pt x="1101" y="106"/>
                  <a:pt x="1101" y="106"/>
                  <a:pt x="1102" y="109"/>
                </a:cubicBezTo>
                <a:cubicBezTo>
                  <a:pt x="1102" y="109"/>
                  <a:pt x="1102" y="110"/>
                  <a:pt x="1102" y="110"/>
                </a:cubicBezTo>
                <a:cubicBezTo>
                  <a:pt x="1102" y="110"/>
                  <a:pt x="1100" y="109"/>
                  <a:pt x="1100" y="109"/>
                </a:cubicBezTo>
                <a:cubicBezTo>
                  <a:pt x="1098" y="108"/>
                  <a:pt x="1095" y="108"/>
                  <a:pt x="1092" y="106"/>
                </a:cubicBezTo>
                <a:cubicBezTo>
                  <a:pt x="1090" y="104"/>
                  <a:pt x="1089" y="106"/>
                  <a:pt x="1086" y="105"/>
                </a:cubicBezTo>
                <a:cubicBezTo>
                  <a:pt x="1084" y="105"/>
                  <a:pt x="1082" y="105"/>
                  <a:pt x="1080" y="105"/>
                </a:cubicBezTo>
                <a:cubicBezTo>
                  <a:pt x="1077" y="105"/>
                  <a:pt x="1078" y="106"/>
                  <a:pt x="1078" y="108"/>
                </a:cubicBezTo>
                <a:cubicBezTo>
                  <a:pt x="1078" y="108"/>
                  <a:pt x="1079" y="109"/>
                  <a:pt x="1081" y="110"/>
                </a:cubicBezTo>
                <a:cubicBezTo>
                  <a:pt x="1083" y="111"/>
                  <a:pt x="1084" y="110"/>
                  <a:pt x="1088" y="112"/>
                </a:cubicBezTo>
                <a:cubicBezTo>
                  <a:pt x="1090" y="114"/>
                  <a:pt x="1092" y="114"/>
                  <a:pt x="1095" y="114"/>
                </a:cubicBezTo>
                <a:cubicBezTo>
                  <a:pt x="1100" y="115"/>
                  <a:pt x="1102" y="112"/>
                  <a:pt x="1101" y="116"/>
                </a:cubicBezTo>
                <a:cubicBezTo>
                  <a:pt x="1100" y="116"/>
                  <a:pt x="1098" y="114"/>
                  <a:pt x="1096" y="116"/>
                </a:cubicBezTo>
                <a:cubicBezTo>
                  <a:pt x="1093" y="118"/>
                  <a:pt x="1097" y="119"/>
                  <a:pt x="1096" y="120"/>
                </a:cubicBezTo>
                <a:cubicBezTo>
                  <a:pt x="1096" y="121"/>
                  <a:pt x="1092" y="123"/>
                  <a:pt x="1092" y="124"/>
                </a:cubicBezTo>
                <a:cubicBezTo>
                  <a:pt x="1092" y="125"/>
                  <a:pt x="1092" y="126"/>
                  <a:pt x="1091" y="126"/>
                </a:cubicBezTo>
                <a:cubicBezTo>
                  <a:pt x="1091" y="127"/>
                  <a:pt x="1091" y="127"/>
                  <a:pt x="1091" y="127"/>
                </a:cubicBezTo>
                <a:cubicBezTo>
                  <a:pt x="1091" y="127"/>
                  <a:pt x="1089" y="126"/>
                  <a:pt x="1088" y="127"/>
                </a:cubicBezTo>
                <a:cubicBezTo>
                  <a:pt x="1087" y="127"/>
                  <a:pt x="1085" y="127"/>
                  <a:pt x="1084" y="127"/>
                </a:cubicBezTo>
                <a:cubicBezTo>
                  <a:pt x="1080" y="127"/>
                  <a:pt x="1080" y="127"/>
                  <a:pt x="1080" y="127"/>
                </a:cubicBezTo>
                <a:cubicBezTo>
                  <a:pt x="1079" y="128"/>
                  <a:pt x="1079" y="128"/>
                  <a:pt x="1079" y="129"/>
                </a:cubicBezTo>
                <a:cubicBezTo>
                  <a:pt x="1078" y="129"/>
                  <a:pt x="1077" y="129"/>
                  <a:pt x="1077" y="129"/>
                </a:cubicBezTo>
                <a:cubicBezTo>
                  <a:pt x="1077" y="129"/>
                  <a:pt x="1077" y="129"/>
                  <a:pt x="1077" y="129"/>
                </a:cubicBezTo>
                <a:cubicBezTo>
                  <a:pt x="1077" y="129"/>
                  <a:pt x="1073" y="128"/>
                  <a:pt x="1073" y="130"/>
                </a:cubicBezTo>
                <a:cubicBezTo>
                  <a:pt x="1073" y="131"/>
                  <a:pt x="1073" y="131"/>
                  <a:pt x="1073" y="131"/>
                </a:cubicBezTo>
                <a:cubicBezTo>
                  <a:pt x="1073" y="131"/>
                  <a:pt x="1073" y="131"/>
                  <a:pt x="1073" y="131"/>
                </a:cubicBezTo>
                <a:cubicBezTo>
                  <a:pt x="1073" y="132"/>
                  <a:pt x="1073" y="132"/>
                  <a:pt x="1073" y="132"/>
                </a:cubicBezTo>
                <a:cubicBezTo>
                  <a:pt x="1072" y="132"/>
                  <a:pt x="1068" y="136"/>
                  <a:pt x="1067" y="136"/>
                </a:cubicBezTo>
                <a:cubicBezTo>
                  <a:pt x="1067" y="136"/>
                  <a:pt x="1062" y="141"/>
                  <a:pt x="1062" y="142"/>
                </a:cubicBezTo>
                <a:cubicBezTo>
                  <a:pt x="1063" y="144"/>
                  <a:pt x="1062" y="144"/>
                  <a:pt x="1064" y="144"/>
                </a:cubicBezTo>
                <a:cubicBezTo>
                  <a:pt x="1065" y="144"/>
                  <a:pt x="1066" y="145"/>
                  <a:pt x="1066" y="145"/>
                </a:cubicBezTo>
                <a:cubicBezTo>
                  <a:pt x="1065" y="146"/>
                  <a:pt x="1064" y="147"/>
                  <a:pt x="1062" y="148"/>
                </a:cubicBezTo>
                <a:cubicBezTo>
                  <a:pt x="1062" y="148"/>
                  <a:pt x="1059" y="149"/>
                  <a:pt x="1059" y="150"/>
                </a:cubicBezTo>
                <a:cubicBezTo>
                  <a:pt x="1060" y="153"/>
                  <a:pt x="1060" y="152"/>
                  <a:pt x="1059" y="155"/>
                </a:cubicBezTo>
                <a:cubicBezTo>
                  <a:pt x="1058" y="156"/>
                  <a:pt x="1060" y="158"/>
                  <a:pt x="1061" y="158"/>
                </a:cubicBezTo>
                <a:cubicBezTo>
                  <a:pt x="1061" y="158"/>
                  <a:pt x="1062" y="158"/>
                  <a:pt x="1062" y="157"/>
                </a:cubicBezTo>
                <a:cubicBezTo>
                  <a:pt x="1063" y="157"/>
                  <a:pt x="1063" y="157"/>
                  <a:pt x="1063" y="160"/>
                </a:cubicBezTo>
                <a:cubicBezTo>
                  <a:pt x="1062" y="163"/>
                  <a:pt x="1064" y="160"/>
                  <a:pt x="1065" y="160"/>
                </a:cubicBezTo>
                <a:cubicBezTo>
                  <a:pt x="1065" y="161"/>
                  <a:pt x="1065" y="165"/>
                  <a:pt x="1064" y="165"/>
                </a:cubicBezTo>
                <a:cubicBezTo>
                  <a:pt x="1064" y="165"/>
                  <a:pt x="1063" y="165"/>
                  <a:pt x="1063" y="166"/>
                </a:cubicBezTo>
                <a:cubicBezTo>
                  <a:pt x="1062" y="170"/>
                  <a:pt x="1061" y="169"/>
                  <a:pt x="1066" y="169"/>
                </a:cubicBezTo>
                <a:cubicBezTo>
                  <a:pt x="1067" y="170"/>
                  <a:pt x="1068" y="169"/>
                  <a:pt x="1069" y="168"/>
                </a:cubicBezTo>
                <a:cubicBezTo>
                  <a:pt x="1069" y="166"/>
                  <a:pt x="1070" y="168"/>
                  <a:pt x="1070" y="168"/>
                </a:cubicBezTo>
                <a:cubicBezTo>
                  <a:pt x="1070" y="168"/>
                  <a:pt x="1068" y="168"/>
                  <a:pt x="1069" y="170"/>
                </a:cubicBezTo>
                <a:cubicBezTo>
                  <a:pt x="1069" y="172"/>
                  <a:pt x="1066" y="170"/>
                  <a:pt x="1066" y="173"/>
                </a:cubicBezTo>
                <a:cubicBezTo>
                  <a:pt x="1066" y="174"/>
                  <a:pt x="1064" y="174"/>
                  <a:pt x="1064" y="176"/>
                </a:cubicBezTo>
                <a:cubicBezTo>
                  <a:pt x="1064" y="177"/>
                  <a:pt x="1064" y="178"/>
                  <a:pt x="1065" y="178"/>
                </a:cubicBezTo>
                <a:cubicBezTo>
                  <a:pt x="1065" y="183"/>
                  <a:pt x="1064" y="182"/>
                  <a:pt x="1068" y="182"/>
                </a:cubicBezTo>
                <a:cubicBezTo>
                  <a:pt x="1067" y="184"/>
                  <a:pt x="1067" y="184"/>
                  <a:pt x="1069" y="185"/>
                </a:cubicBezTo>
                <a:cubicBezTo>
                  <a:pt x="1067" y="187"/>
                  <a:pt x="1067" y="187"/>
                  <a:pt x="1068" y="190"/>
                </a:cubicBezTo>
                <a:cubicBezTo>
                  <a:pt x="1069" y="191"/>
                  <a:pt x="1068" y="190"/>
                  <a:pt x="1070" y="191"/>
                </a:cubicBezTo>
                <a:cubicBezTo>
                  <a:pt x="1068" y="195"/>
                  <a:pt x="1073" y="193"/>
                  <a:pt x="1073" y="196"/>
                </a:cubicBezTo>
                <a:cubicBezTo>
                  <a:pt x="1073" y="197"/>
                  <a:pt x="1071" y="198"/>
                  <a:pt x="1071" y="199"/>
                </a:cubicBezTo>
                <a:cubicBezTo>
                  <a:pt x="1071" y="200"/>
                  <a:pt x="1074" y="200"/>
                  <a:pt x="1075" y="200"/>
                </a:cubicBezTo>
                <a:cubicBezTo>
                  <a:pt x="1075" y="200"/>
                  <a:pt x="1076" y="202"/>
                  <a:pt x="1076" y="202"/>
                </a:cubicBezTo>
                <a:cubicBezTo>
                  <a:pt x="1078" y="203"/>
                  <a:pt x="1078" y="203"/>
                  <a:pt x="1079" y="204"/>
                </a:cubicBezTo>
                <a:cubicBezTo>
                  <a:pt x="1076" y="207"/>
                  <a:pt x="1077" y="209"/>
                  <a:pt x="1079" y="207"/>
                </a:cubicBezTo>
                <a:cubicBezTo>
                  <a:pt x="1080" y="207"/>
                  <a:pt x="1083" y="205"/>
                  <a:pt x="1084" y="205"/>
                </a:cubicBezTo>
                <a:cubicBezTo>
                  <a:pt x="1090" y="206"/>
                  <a:pt x="1090" y="206"/>
                  <a:pt x="1090" y="206"/>
                </a:cubicBezTo>
                <a:cubicBezTo>
                  <a:pt x="1090" y="206"/>
                  <a:pt x="1091" y="208"/>
                  <a:pt x="1092" y="207"/>
                </a:cubicBezTo>
                <a:cubicBezTo>
                  <a:pt x="1095" y="204"/>
                  <a:pt x="1094" y="204"/>
                  <a:pt x="1096" y="205"/>
                </a:cubicBezTo>
                <a:cubicBezTo>
                  <a:pt x="1098" y="205"/>
                  <a:pt x="1098" y="205"/>
                  <a:pt x="1098" y="205"/>
                </a:cubicBezTo>
                <a:cubicBezTo>
                  <a:pt x="1098" y="207"/>
                  <a:pt x="1097" y="207"/>
                  <a:pt x="1098" y="208"/>
                </a:cubicBezTo>
                <a:cubicBezTo>
                  <a:pt x="1097" y="211"/>
                  <a:pt x="1096" y="210"/>
                  <a:pt x="1100" y="211"/>
                </a:cubicBezTo>
                <a:cubicBezTo>
                  <a:pt x="1100" y="213"/>
                  <a:pt x="1100" y="213"/>
                  <a:pt x="1102" y="214"/>
                </a:cubicBezTo>
                <a:cubicBezTo>
                  <a:pt x="1102" y="215"/>
                  <a:pt x="1102" y="215"/>
                  <a:pt x="1105" y="215"/>
                </a:cubicBezTo>
                <a:cubicBezTo>
                  <a:pt x="1109" y="216"/>
                  <a:pt x="1109" y="216"/>
                  <a:pt x="1111" y="214"/>
                </a:cubicBezTo>
                <a:cubicBezTo>
                  <a:pt x="1112" y="216"/>
                  <a:pt x="1112" y="216"/>
                  <a:pt x="1116" y="212"/>
                </a:cubicBezTo>
                <a:cubicBezTo>
                  <a:pt x="1116" y="210"/>
                  <a:pt x="1116" y="210"/>
                  <a:pt x="1116" y="210"/>
                </a:cubicBezTo>
                <a:cubicBezTo>
                  <a:pt x="1117" y="209"/>
                  <a:pt x="1118" y="208"/>
                  <a:pt x="1119" y="207"/>
                </a:cubicBezTo>
                <a:cubicBezTo>
                  <a:pt x="1119" y="207"/>
                  <a:pt x="1119" y="206"/>
                  <a:pt x="1119" y="206"/>
                </a:cubicBezTo>
                <a:cubicBezTo>
                  <a:pt x="1119" y="205"/>
                  <a:pt x="1123" y="202"/>
                  <a:pt x="1122" y="202"/>
                </a:cubicBezTo>
                <a:cubicBezTo>
                  <a:pt x="1121" y="202"/>
                  <a:pt x="1121" y="202"/>
                  <a:pt x="1121" y="202"/>
                </a:cubicBezTo>
                <a:cubicBezTo>
                  <a:pt x="1122" y="201"/>
                  <a:pt x="1122" y="201"/>
                  <a:pt x="1122" y="201"/>
                </a:cubicBezTo>
                <a:cubicBezTo>
                  <a:pt x="1124" y="201"/>
                  <a:pt x="1124" y="200"/>
                  <a:pt x="1126" y="200"/>
                </a:cubicBezTo>
                <a:cubicBezTo>
                  <a:pt x="1126" y="200"/>
                  <a:pt x="1126" y="198"/>
                  <a:pt x="1126" y="198"/>
                </a:cubicBezTo>
                <a:cubicBezTo>
                  <a:pt x="1127" y="197"/>
                  <a:pt x="1128" y="196"/>
                  <a:pt x="1126" y="196"/>
                </a:cubicBezTo>
                <a:cubicBezTo>
                  <a:pt x="1127" y="195"/>
                  <a:pt x="1127" y="196"/>
                  <a:pt x="1131" y="194"/>
                </a:cubicBezTo>
                <a:cubicBezTo>
                  <a:pt x="1133" y="192"/>
                  <a:pt x="1129" y="193"/>
                  <a:pt x="1129" y="192"/>
                </a:cubicBezTo>
                <a:cubicBezTo>
                  <a:pt x="1129" y="191"/>
                  <a:pt x="1132" y="189"/>
                  <a:pt x="1132" y="189"/>
                </a:cubicBezTo>
                <a:cubicBezTo>
                  <a:pt x="1132" y="188"/>
                  <a:pt x="1133" y="187"/>
                  <a:pt x="1133" y="186"/>
                </a:cubicBezTo>
                <a:cubicBezTo>
                  <a:pt x="1133" y="186"/>
                  <a:pt x="1134" y="187"/>
                  <a:pt x="1135" y="186"/>
                </a:cubicBezTo>
                <a:cubicBezTo>
                  <a:pt x="1139" y="184"/>
                  <a:pt x="1137" y="186"/>
                  <a:pt x="1138" y="182"/>
                </a:cubicBezTo>
                <a:cubicBezTo>
                  <a:pt x="1140" y="182"/>
                  <a:pt x="1139" y="183"/>
                  <a:pt x="1141" y="181"/>
                </a:cubicBezTo>
                <a:cubicBezTo>
                  <a:pt x="1142" y="181"/>
                  <a:pt x="1141" y="179"/>
                  <a:pt x="1142" y="179"/>
                </a:cubicBezTo>
                <a:cubicBezTo>
                  <a:pt x="1144" y="179"/>
                  <a:pt x="1144" y="177"/>
                  <a:pt x="1144" y="177"/>
                </a:cubicBezTo>
                <a:cubicBezTo>
                  <a:pt x="1144" y="177"/>
                  <a:pt x="1144" y="177"/>
                  <a:pt x="1144" y="176"/>
                </a:cubicBezTo>
                <a:cubicBezTo>
                  <a:pt x="1150" y="178"/>
                  <a:pt x="1148" y="176"/>
                  <a:pt x="1149" y="175"/>
                </a:cubicBezTo>
                <a:cubicBezTo>
                  <a:pt x="1149" y="175"/>
                  <a:pt x="1151" y="172"/>
                  <a:pt x="1150" y="172"/>
                </a:cubicBezTo>
                <a:cubicBezTo>
                  <a:pt x="1148" y="172"/>
                  <a:pt x="1148" y="171"/>
                  <a:pt x="1148" y="170"/>
                </a:cubicBezTo>
                <a:cubicBezTo>
                  <a:pt x="1149" y="169"/>
                  <a:pt x="1154" y="169"/>
                  <a:pt x="1154" y="169"/>
                </a:cubicBezTo>
                <a:cubicBezTo>
                  <a:pt x="1154" y="168"/>
                  <a:pt x="1154" y="168"/>
                  <a:pt x="1154" y="168"/>
                </a:cubicBezTo>
                <a:cubicBezTo>
                  <a:pt x="1155" y="163"/>
                  <a:pt x="1155" y="165"/>
                  <a:pt x="1150" y="164"/>
                </a:cubicBezTo>
                <a:cubicBezTo>
                  <a:pt x="1150" y="164"/>
                  <a:pt x="1150" y="164"/>
                  <a:pt x="1150" y="164"/>
                </a:cubicBezTo>
                <a:cubicBezTo>
                  <a:pt x="1156" y="160"/>
                  <a:pt x="1152" y="162"/>
                  <a:pt x="1159" y="161"/>
                </a:cubicBezTo>
                <a:cubicBezTo>
                  <a:pt x="1160" y="161"/>
                  <a:pt x="1161" y="160"/>
                  <a:pt x="1161" y="160"/>
                </a:cubicBezTo>
                <a:cubicBezTo>
                  <a:pt x="1163" y="158"/>
                  <a:pt x="1165" y="157"/>
                  <a:pt x="1165" y="157"/>
                </a:cubicBezTo>
                <a:cubicBezTo>
                  <a:pt x="1169" y="157"/>
                  <a:pt x="1169" y="157"/>
                  <a:pt x="1169" y="157"/>
                </a:cubicBezTo>
                <a:cubicBezTo>
                  <a:pt x="1171" y="156"/>
                  <a:pt x="1174" y="155"/>
                  <a:pt x="1177" y="155"/>
                </a:cubicBezTo>
                <a:cubicBezTo>
                  <a:pt x="1179" y="155"/>
                  <a:pt x="1180" y="148"/>
                  <a:pt x="1182" y="148"/>
                </a:cubicBezTo>
                <a:cubicBezTo>
                  <a:pt x="1183" y="148"/>
                  <a:pt x="1185" y="150"/>
                  <a:pt x="1182" y="150"/>
                </a:cubicBezTo>
                <a:cubicBezTo>
                  <a:pt x="1182" y="151"/>
                  <a:pt x="1181" y="151"/>
                  <a:pt x="1181" y="151"/>
                </a:cubicBezTo>
                <a:cubicBezTo>
                  <a:pt x="1180" y="152"/>
                  <a:pt x="1175" y="157"/>
                  <a:pt x="1180" y="156"/>
                </a:cubicBezTo>
                <a:cubicBezTo>
                  <a:pt x="1181" y="156"/>
                  <a:pt x="1181" y="156"/>
                  <a:pt x="1181" y="156"/>
                </a:cubicBezTo>
                <a:cubicBezTo>
                  <a:pt x="1179" y="157"/>
                  <a:pt x="1184" y="158"/>
                  <a:pt x="1185" y="158"/>
                </a:cubicBezTo>
                <a:cubicBezTo>
                  <a:pt x="1189" y="156"/>
                  <a:pt x="1185" y="155"/>
                  <a:pt x="1182" y="155"/>
                </a:cubicBezTo>
                <a:cubicBezTo>
                  <a:pt x="1185" y="155"/>
                  <a:pt x="1186" y="153"/>
                  <a:pt x="1188" y="153"/>
                </a:cubicBezTo>
                <a:cubicBezTo>
                  <a:pt x="1196" y="152"/>
                  <a:pt x="1196" y="152"/>
                  <a:pt x="1196" y="152"/>
                </a:cubicBezTo>
                <a:cubicBezTo>
                  <a:pt x="1198" y="149"/>
                  <a:pt x="1198" y="149"/>
                  <a:pt x="1198" y="149"/>
                </a:cubicBezTo>
                <a:cubicBezTo>
                  <a:pt x="1203" y="151"/>
                  <a:pt x="1204" y="149"/>
                  <a:pt x="1208" y="147"/>
                </a:cubicBezTo>
                <a:cubicBezTo>
                  <a:pt x="1213" y="144"/>
                  <a:pt x="1213" y="142"/>
                  <a:pt x="1220" y="138"/>
                </a:cubicBezTo>
                <a:cubicBezTo>
                  <a:pt x="1227" y="135"/>
                  <a:pt x="1227" y="135"/>
                  <a:pt x="1227" y="135"/>
                </a:cubicBezTo>
                <a:cubicBezTo>
                  <a:pt x="1228" y="134"/>
                  <a:pt x="1231" y="134"/>
                  <a:pt x="1231" y="132"/>
                </a:cubicBezTo>
                <a:cubicBezTo>
                  <a:pt x="1231" y="131"/>
                  <a:pt x="1230" y="130"/>
                  <a:pt x="1230" y="129"/>
                </a:cubicBezTo>
                <a:cubicBezTo>
                  <a:pt x="1231" y="128"/>
                  <a:pt x="1232" y="130"/>
                  <a:pt x="1233" y="131"/>
                </a:cubicBezTo>
                <a:cubicBezTo>
                  <a:pt x="1233" y="131"/>
                  <a:pt x="1236" y="133"/>
                  <a:pt x="1237" y="133"/>
                </a:cubicBezTo>
                <a:cubicBezTo>
                  <a:pt x="1238" y="133"/>
                  <a:pt x="1244" y="133"/>
                  <a:pt x="1244" y="133"/>
                </a:cubicBezTo>
                <a:cubicBezTo>
                  <a:pt x="1245" y="132"/>
                  <a:pt x="1247" y="130"/>
                  <a:pt x="1248" y="130"/>
                </a:cubicBezTo>
                <a:cubicBezTo>
                  <a:pt x="1251" y="130"/>
                  <a:pt x="1250" y="133"/>
                  <a:pt x="1255" y="131"/>
                </a:cubicBezTo>
                <a:cubicBezTo>
                  <a:pt x="1255" y="131"/>
                  <a:pt x="1255" y="131"/>
                  <a:pt x="1255" y="131"/>
                </a:cubicBezTo>
                <a:cubicBezTo>
                  <a:pt x="1259" y="130"/>
                  <a:pt x="1264" y="128"/>
                  <a:pt x="1265" y="128"/>
                </a:cubicBezTo>
                <a:cubicBezTo>
                  <a:pt x="1266" y="128"/>
                  <a:pt x="1273" y="128"/>
                  <a:pt x="1275" y="127"/>
                </a:cubicBezTo>
                <a:cubicBezTo>
                  <a:pt x="1277" y="127"/>
                  <a:pt x="1282" y="124"/>
                  <a:pt x="1284" y="124"/>
                </a:cubicBezTo>
                <a:cubicBezTo>
                  <a:pt x="1287" y="123"/>
                  <a:pt x="1291" y="121"/>
                  <a:pt x="1293" y="120"/>
                </a:cubicBezTo>
                <a:cubicBezTo>
                  <a:pt x="1294" y="119"/>
                  <a:pt x="1302" y="117"/>
                  <a:pt x="1304" y="116"/>
                </a:cubicBezTo>
                <a:cubicBezTo>
                  <a:pt x="1304" y="116"/>
                  <a:pt x="1309" y="114"/>
                  <a:pt x="1309" y="113"/>
                </a:cubicBezTo>
                <a:cubicBezTo>
                  <a:pt x="1309" y="112"/>
                  <a:pt x="1303" y="114"/>
                  <a:pt x="1298" y="113"/>
                </a:cubicBezTo>
                <a:cubicBezTo>
                  <a:pt x="1295" y="112"/>
                  <a:pt x="1295" y="112"/>
                  <a:pt x="1295" y="112"/>
                </a:cubicBezTo>
                <a:cubicBezTo>
                  <a:pt x="1291" y="112"/>
                  <a:pt x="1288" y="110"/>
                  <a:pt x="1288" y="110"/>
                </a:cubicBezTo>
                <a:cubicBezTo>
                  <a:pt x="1283" y="110"/>
                  <a:pt x="1283" y="110"/>
                  <a:pt x="1283" y="110"/>
                </a:cubicBezTo>
                <a:cubicBezTo>
                  <a:pt x="1282" y="110"/>
                  <a:pt x="1281" y="111"/>
                  <a:pt x="1280" y="111"/>
                </a:cubicBezTo>
                <a:cubicBezTo>
                  <a:pt x="1281" y="111"/>
                  <a:pt x="1281" y="110"/>
                  <a:pt x="1281" y="110"/>
                </a:cubicBezTo>
                <a:cubicBezTo>
                  <a:pt x="1284" y="110"/>
                  <a:pt x="1284" y="110"/>
                  <a:pt x="1288" y="109"/>
                </a:cubicBezTo>
                <a:cubicBezTo>
                  <a:pt x="1290" y="108"/>
                  <a:pt x="1289" y="108"/>
                  <a:pt x="1289" y="107"/>
                </a:cubicBezTo>
                <a:cubicBezTo>
                  <a:pt x="1290" y="106"/>
                  <a:pt x="1289" y="106"/>
                  <a:pt x="1289" y="105"/>
                </a:cubicBezTo>
                <a:cubicBezTo>
                  <a:pt x="1288" y="105"/>
                  <a:pt x="1288" y="105"/>
                  <a:pt x="1287" y="105"/>
                </a:cubicBezTo>
                <a:cubicBezTo>
                  <a:pt x="1288" y="102"/>
                  <a:pt x="1293" y="103"/>
                  <a:pt x="1290" y="101"/>
                </a:cubicBezTo>
                <a:cubicBezTo>
                  <a:pt x="1292" y="102"/>
                  <a:pt x="1292" y="102"/>
                  <a:pt x="1294" y="102"/>
                </a:cubicBezTo>
                <a:cubicBezTo>
                  <a:pt x="1294" y="102"/>
                  <a:pt x="1295" y="102"/>
                  <a:pt x="1296" y="103"/>
                </a:cubicBezTo>
                <a:cubicBezTo>
                  <a:pt x="1297" y="103"/>
                  <a:pt x="1297" y="110"/>
                  <a:pt x="1300" y="110"/>
                </a:cubicBezTo>
                <a:cubicBezTo>
                  <a:pt x="1304" y="110"/>
                  <a:pt x="1310" y="111"/>
                  <a:pt x="1308" y="109"/>
                </a:cubicBezTo>
                <a:cubicBezTo>
                  <a:pt x="1308" y="108"/>
                  <a:pt x="1308" y="108"/>
                  <a:pt x="1309" y="108"/>
                </a:cubicBezTo>
                <a:cubicBezTo>
                  <a:pt x="1310" y="109"/>
                  <a:pt x="1310" y="111"/>
                  <a:pt x="1314" y="110"/>
                </a:cubicBezTo>
                <a:cubicBezTo>
                  <a:pt x="1316" y="110"/>
                  <a:pt x="1317" y="110"/>
                  <a:pt x="1316" y="108"/>
                </a:cubicBezTo>
                <a:cubicBezTo>
                  <a:pt x="1315" y="107"/>
                  <a:pt x="1317" y="106"/>
                  <a:pt x="1315" y="104"/>
                </a:cubicBezTo>
                <a:cubicBezTo>
                  <a:pt x="1317" y="103"/>
                  <a:pt x="1318" y="103"/>
                  <a:pt x="1318" y="101"/>
                </a:cubicBezTo>
                <a:cubicBezTo>
                  <a:pt x="1318" y="98"/>
                  <a:pt x="1313" y="102"/>
                  <a:pt x="1312" y="102"/>
                </a:cubicBezTo>
                <a:cubicBezTo>
                  <a:pt x="1312" y="102"/>
                  <a:pt x="1312" y="102"/>
                  <a:pt x="1312" y="102"/>
                </a:cubicBezTo>
                <a:cubicBezTo>
                  <a:pt x="1313" y="98"/>
                  <a:pt x="1315" y="99"/>
                  <a:pt x="1310" y="98"/>
                </a:cubicBezTo>
                <a:cubicBezTo>
                  <a:pt x="1311" y="98"/>
                  <a:pt x="1313" y="97"/>
                  <a:pt x="1311" y="96"/>
                </a:cubicBezTo>
                <a:cubicBezTo>
                  <a:pt x="1310" y="95"/>
                  <a:pt x="1311" y="94"/>
                  <a:pt x="1307" y="94"/>
                </a:cubicBezTo>
                <a:cubicBezTo>
                  <a:pt x="1302" y="94"/>
                  <a:pt x="1305" y="93"/>
                  <a:pt x="1301" y="91"/>
                </a:cubicBezTo>
                <a:cubicBezTo>
                  <a:pt x="1300" y="91"/>
                  <a:pt x="1299" y="91"/>
                  <a:pt x="1298" y="90"/>
                </a:cubicBezTo>
                <a:cubicBezTo>
                  <a:pt x="1299" y="89"/>
                  <a:pt x="1298" y="87"/>
                  <a:pt x="1298" y="88"/>
                </a:cubicBezTo>
                <a:cubicBezTo>
                  <a:pt x="1296" y="88"/>
                  <a:pt x="1296" y="88"/>
                  <a:pt x="1296" y="88"/>
                </a:cubicBezTo>
                <a:cubicBezTo>
                  <a:pt x="1297" y="87"/>
                  <a:pt x="1299" y="87"/>
                  <a:pt x="1299" y="85"/>
                </a:cubicBezTo>
                <a:cubicBezTo>
                  <a:pt x="1299" y="85"/>
                  <a:pt x="1295" y="84"/>
                  <a:pt x="1294" y="84"/>
                </a:cubicBezTo>
                <a:cubicBezTo>
                  <a:pt x="1296" y="83"/>
                  <a:pt x="1298" y="84"/>
                  <a:pt x="1298" y="84"/>
                </a:cubicBezTo>
                <a:cubicBezTo>
                  <a:pt x="1305" y="84"/>
                  <a:pt x="1305" y="84"/>
                  <a:pt x="1305" y="84"/>
                </a:cubicBezTo>
                <a:cubicBezTo>
                  <a:pt x="1306" y="85"/>
                  <a:pt x="1310" y="86"/>
                  <a:pt x="1311" y="84"/>
                </a:cubicBezTo>
                <a:cubicBezTo>
                  <a:pt x="1311" y="84"/>
                  <a:pt x="1311" y="83"/>
                  <a:pt x="1311" y="83"/>
                </a:cubicBezTo>
                <a:cubicBezTo>
                  <a:pt x="1313" y="84"/>
                  <a:pt x="1313" y="83"/>
                  <a:pt x="1315" y="84"/>
                </a:cubicBezTo>
                <a:cubicBezTo>
                  <a:pt x="1317" y="84"/>
                  <a:pt x="1320" y="84"/>
                  <a:pt x="1322" y="84"/>
                </a:cubicBezTo>
                <a:cubicBezTo>
                  <a:pt x="1325" y="82"/>
                  <a:pt x="1324" y="83"/>
                  <a:pt x="1326" y="83"/>
                </a:cubicBezTo>
                <a:cubicBezTo>
                  <a:pt x="1327" y="83"/>
                  <a:pt x="1331" y="84"/>
                  <a:pt x="1331" y="83"/>
                </a:cubicBezTo>
                <a:cubicBezTo>
                  <a:pt x="1332" y="82"/>
                  <a:pt x="1332" y="82"/>
                  <a:pt x="1332" y="81"/>
                </a:cubicBezTo>
                <a:cubicBezTo>
                  <a:pt x="1334" y="80"/>
                  <a:pt x="1335" y="80"/>
                  <a:pt x="1334" y="78"/>
                </a:cubicBezTo>
                <a:cubicBezTo>
                  <a:pt x="1334" y="78"/>
                  <a:pt x="1331" y="78"/>
                  <a:pt x="1330" y="78"/>
                </a:cubicBezTo>
                <a:cubicBezTo>
                  <a:pt x="1330" y="78"/>
                  <a:pt x="1329" y="77"/>
                  <a:pt x="1328" y="77"/>
                </a:cubicBezTo>
                <a:cubicBezTo>
                  <a:pt x="1329" y="77"/>
                  <a:pt x="1336" y="78"/>
                  <a:pt x="1335" y="76"/>
                </a:cubicBezTo>
                <a:cubicBezTo>
                  <a:pt x="1335" y="74"/>
                  <a:pt x="1335" y="74"/>
                  <a:pt x="1335" y="74"/>
                </a:cubicBezTo>
                <a:cubicBezTo>
                  <a:pt x="1342" y="78"/>
                  <a:pt x="1339" y="76"/>
                  <a:pt x="1344" y="74"/>
                </a:cubicBezTo>
                <a:cubicBezTo>
                  <a:pt x="1345" y="74"/>
                  <a:pt x="1343" y="70"/>
                  <a:pt x="1342" y="70"/>
                </a:cubicBezTo>
                <a:cubicBezTo>
                  <a:pt x="1341" y="70"/>
                  <a:pt x="1340" y="72"/>
                  <a:pt x="1338" y="71"/>
                </a:cubicBezTo>
                <a:cubicBezTo>
                  <a:pt x="1339" y="70"/>
                  <a:pt x="1340" y="69"/>
                  <a:pt x="1340" y="68"/>
                </a:cubicBezTo>
                <a:cubicBezTo>
                  <a:pt x="1341" y="69"/>
                  <a:pt x="1343" y="67"/>
                  <a:pt x="1345" y="67"/>
                </a:cubicBezTo>
                <a:cubicBezTo>
                  <a:pt x="1346" y="67"/>
                  <a:pt x="1344" y="61"/>
                  <a:pt x="1344" y="60"/>
                </a:cubicBezTo>
                <a:cubicBezTo>
                  <a:pt x="1344" y="60"/>
                  <a:pt x="1343" y="60"/>
                  <a:pt x="1342" y="60"/>
                </a:cubicBezTo>
                <a:cubicBezTo>
                  <a:pt x="1344" y="60"/>
                  <a:pt x="1347" y="59"/>
                  <a:pt x="1345" y="57"/>
                </a:cubicBezTo>
                <a:cubicBezTo>
                  <a:pt x="1344" y="57"/>
                  <a:pt x="1338" y="57"/>
                  <a:pt x="1337" y="57"/>
                </a:cubicBezTo>
                <a:cubicBezTo>
                  <a:pt x="1332" y="58"/>
                  <a:pt x="1334" y="57"/>
                  <a:pt x="1333" y="55"/>
                </a:cubicBezTo>
                <a:cubicBezTo>
                  <a:pt x="1332" y="52"/>
                  <a:pt x="1327" y="56"/>
                  <a:pt x="1327" y="53"/>
                </a:cubicBezTo>
                <a:cubicBezTo>
                  <a:pt x="1329" y="52"/>
                  <a:pt x="1329" y="51"/>
                  <a:pt x="1332" y="53"/>
                </a:cubicBezTo>
                <a:cubicBezTo>
                  <a:pt x="1332" y="53"/>
                  <a:pt x="1333" y="54"/>
                  <a:pt x="1333" y="54"/>
                </a:cubicBezTo>
                <a:cubicBezTo>
                  <a:pt x="1339" y="54"/>
                  <a:pt x="1337" y="53"/>
                  <a:pt x="1340" y="52"/>
                </a:cubicBezTo>
                <a:cubicBezTo>
                  <a:pt x="1345" y="51"/>
                  <a:pt x="1343" y="52"/>
                  <a:pt x="1345" y="52"/>
                </a:cubicBezTo>
                <a:cubicBezTo>
                  <a:pt x="1345" y="52"/>
                  <a:pt x="1350" y="53"/>
                  <a:pt x="1350" y="53"/>
                </a:cubicBezTo>
                <a:cubicBezTo>
                  <a:pt x="1350" y="57"/>
                  <a:pt x="1350" y="57"/>
                  <a:pt x="1350" y="57"/>
                </a:cubicBezTo>
                <a:cubicBezTo>
                  <a:pt x="1349" y="60"/>
                  <a:pt x="1352" y="64"/>
                  <a:pt x="1353" y="59"/>
                </a:cubicBezTo>
                <a:cubicBezTo>
                  <a:pt x="1353" y="57"/>
                  <a:pt x="1352" y="56"/>
                  <a:pt x="1353" y="55"/>
                </a:cubicBezTo>
                <a:cubicBezTo>
                  <a:pt x="1353" y="54"/>
                  <a:pt x="1353" y="54"/>
                  <a:pt x="1353" y="53"/>
                </a:cubicBezTo>
                <a:cubicBezTo>
                  <a:pt x="1355" y="52"/>
                  <a:pt x="1357" y="53"/>
                  <a:pt x="1359" y="51"/>
                </a:cubicBezTo>
                <a:cubicBezTo>
                  <a:pt x="1359" y="51"/>
                  <a:pt x="1358" y="48"/>
                  <a:pt x="1357" y="48"/>
                </a:cubicBezTo>
                <a:cubicBezTo>
                  <a:pt x="1353" y="47"/>
                  <a:pt x="1354" y="47"/>
                  <a:pt x="1353" y="48"/>
                </a:cubicBezTo>
                <a:cubicBezTo>
                  <a:pt x="1352" y="48"/>
                  <a:pt x="1352" y="48"/>
                  <a:pt x="1351" y="48"/>
                </a:cubicBezTo>
                <a:cubicBezTo>
                  <a:pt x="1350" y="48"/>
                  <a:pt x="1349" y="48"/>
                  <a:pt x="1349" y="48"/>
                </a:cubicBezTo>
                <a:cubicBezTo>
                  <a:pt x="1346" y="46"/>
                  <a:pt x="1342" y="46"/>
                  <a:pt x="1344" y="45"/>
                </a:cubicBezTo>
                <a:cubicBezTo>
                  <a:pt x="1344" y="45"/>
                  <a:pt x="1345" y="45"/>
                  <a:pt x="1346" y="45"/>
                </a:cubicBezTo>
                <a:cubicBezTo>
                  <a:pt x="1347" y="45"/>
                  <a:pt x="1349" y="48"/>
                  <a:pt x="1353" y="46"/>
                </a:cubicBezTo>
                <a:cubicBezTo>
                  <a:pt x="1353" y="46"/>
                  <a:pt x="1355" y="45"/>
                  <a:pt x="1354" y="44"/>
                </a:cubicBezTo>
                <a:cubicBezTo>
                  <a:pt x="1352" y="42"/>
                  <a:pt x="1352" y="43"/>
                  <a:pt x="1350" y="43"/>
                </a:cubicBezTo>
                <a:cubicBezTo>
                  <a:pt x="1348" y="43"/>
                  <a:pt x="1343" y="39"/>
                  <a:pt x="1337" y="45"/>
                </a:cubicBezTo>
                <a:cubicBezTo>
                  <a:pt x="1334" y="44"/>
                  <a:pt x="1337" y="43"/>
                  <a:pt x="1337" y="43"/>
                </a:cubicBezTo>
                <a:cubicBezTo>
                  <a:pt x="1339" y="41"/>
                  <a:pt x="1343" y="39"/>
                  <a:pt x="1344" y="38"/>
                </a:cubicBezTo>
                <a:cubicBezTo>
                  <a:pt x="1344" y="37"/>
                  <a:pt x="1344" y="37"/>
                  <a:pt x="1345" y="36"/>
                </a:cubicBezTo>
                <a:cubicBezTo>
                  <a:pt x="1352" y="36"/>
                  <a:pt x="1350" y="37"/>
                  <a:pt x="1353" y="33"/>
                </a:cubicBezTo>
                <a:cubicBezTo>
                  <a:pt x="1355" y="34"/>
                  <a:pt x="1358" y="34"/>
                  <a:pt x="1358" y="32"/>
                </a:cubicBezTo>
                <a:cubicBezTo>
                  <a:pt x="1359" y="31"/>
                  <a:pt x="1355" y="32"/>
                  <a:pt x="1355" y="31"/>
                </a:cubicBezTo>
                <a:cubicBezTo>
                  <a:pt x="1355" y="31"/>
                  <a:pt x="1356" y="31"/>
                  <a:pt x="1358" y="29"/>
                </a:cubicBezTo>
                <a:cubicBezTo>
                  <a:pt x="1358" y="29"/>
                  <a:pt x="1358" y="29"/>
                  <a:pt x="1358" y="28"/>
                </a:cubicBezTo>
                <a:cubicBezTo>
                  <a:pt x="1359" y="28"/>
                  <a:pt x="1363" y="28"/>
                  <a:pt x="1364" y="28"/>
                </a:cubicBezTo>
                <a:cubicBezTo>
                  <a:pt x="1368" y="28"/>
                  <a:pt x="1368" y="28"/>
                  <a:pt x="1370" y="26"/>
                </a:cubicBezTo>
                <a:cubicBezTo>
                  <a:pt x="1371" y="26"/>
                  <a:pt x="1369" y="25"/>
                  <a:pt x="1369" y="25"/>
                </a:cubicBezTo>
                <a:cubicBezTo>
                  <a:pt x="1371" y="25"/>
                  <a:pt x="1375" y="26"/>
                  <a:pt x="1377" y="25"/>
                </a:cubicBezTo>
                <a:cubicBezTo>
                  <a:pt x="1381" y="23"/>
                  <a:pt x="1381" y="22"/>
                  <a:pt x="1381" y="22"/>
                </a:cubicBezTo>
                <a:cubicBezTo>
                  <a:pt x="1382" y="21"/>
                  <a:pt x="1378" y="22"/>
                  <a:pt x="1378" y="22"/>
                </a:cubicBezTo>
                <a:cubicBezTo>
                  <a:pt x="1373" y="21"/>
                  <a:pt x="1372" y="21"/>
                  <a:pt x="1366" y="22"/>
                </a:cubicBezTo>
                <a:cubicBezTo>
                  <a:pt x="1371" y="21"/>
                  <a:pt x="1371" y="21"/>
                  <a:pt x="1371" y="21"/>
                </a:cubicBezTo>
                <a:cubicBezTo>
                  <a:pt x="1371" y="21"/>
                  <a:pt x="1378" y="21"/>
                  <a:pt x="1380" y="21"/>
                </a:cubicBezTo>
                <a:cubicBezTo>
                  <a:pt x="1384" y="21"/>
                  <a:pt x="1381" y="20"/>
                  <a:pt x="1387" y="20"/>
                </a:cubicBezTo>
                <a:cubicBezTo>
                  <a:pt x="1391" y="20"/>
                  <a:pt x="1393" y="21"/>
                  <a:pt x="1392" y="19"/>
                </a:cubicBezTo>
                <a:cubicBezTo>
                  <a:pt x="1391" y="18"/>
                  <a:pt x="1391" y="18"/>
                  <a:pt x="1391" y="18"/>
                </a:cubicBezTo>
                <a:cubicBezTo>
                  <a:pt x="1393" y="17"/>
                  <a:pt x="1399" y="17"/>
                  <a:pt x="1402" y="17"/>
                </a:cubicBezTo>
                <a:cubicBezTo>
                  <a:pt x="1403" y="17"/>
                  <a:pt x="1408" y="15"/>
                  <a:pt x="1409" y="15"/>
                </a:cubicBezTo>
                <a:cubicBezTo>
                  <a:pt x="1409" y="15"/>
                  <a:pt x="1409" y="14"/>
                  <a:pt x="1409" y="14"/>
                </a:cubicBezTo>
                <a:cubicBezTo>
                  <a:pt x="1404" y="13"/>
                  <a:pt x="1404" y="14"/>
                  <a:pt x="1399" y="11"/>
                </a:cubicBezTo>
                <a:cubicBezTo>
                  <a:pt x="1398" y="11"/>
                  <a:pt x="1385" y="12"/>
                  <a:pt x="1384" y="12"/>
                </a:cubicBezTo>
                <a:cubicBezTo>
                  <a:pt x="1376" y="12"/>
                  <a:pt x="1376" y="12"/>
                  <a:pt x="1376" y="12"/>
                </a:cubicBezTo>
                <a:cubicBezTo>
                  <a:pt x="1375" y="12"/>
                  <a:pt x="1373" y="13"/>
                  <a:pt x="1372" y="13"/>
                </a:cubicBezTo>
                <a:cubicBezTo>
                  <a:pt x="1371" y="15"/>
                  <a:pt x="1371" y="15"/>
                  <a:pt x="1371" y="15"/>
                </a:cubicBezTo>
                <a:cubicBezTo>
                  <a:pt x="1367" y="15"/>
                  <a:pt x="1365" y="15"/>
                  <a:pt x="1361" y="15"/>
                </a:cubicBezTo>
                <a:cubicBezTo>
                  <a:pt x="1361" y="15"/>
                  <a:pt x="1359" y="15"/>
                  <a:pt x="1358" y="15"/>
                </a:cubicBezTo>
                <a:cubicBezTo>
                  <a:pt x="1358" y="15"/>
                  <a:pt x="1359" y="13"/>
                  <a:pt x="1358" y="13"/>
                </a:cubicBezTo>
                <a:cubicBezTo>
                  <a:pt x="1353" y="15"/>
                  <a:pt x="1356" y="14"/>
                  <a:pt x="1349" y="16"/>
                </a:cubicBezTo>
                <a:cubicBezTo>
                  <a:pt x="1340" y="19"/>
                  <a:pt x="1340" y="19"/>
                  <a:pt x="1340" y="19"/>
                </a:cubicBezTo>
                <a:cubicBezTo>
                  <a:pt x="1335" y="19"/>
                  <a:pt x="1335" y="19"/>
                  <a:pt x="1335" y="19"/>
                </a:cubicBezTo>
                <a:cubicBezTo>
                  <a:pt x="1334" y="19"/>
                  <a:pt x="1330" y="22"/>
                  <a:pt x="1327" y="22"/>
                </a:cubicBezTo>
                <a:cubicBezTo>
                  <a:pt x="1329" y="20"/>
                  <a:pt x="1336" y="18"/>
                  <a:pt x="1339" y="18"/>
                </a:cubicBezTo>
                <a:cubicBezTo>
                  <a:pt x="1340" y="18"/>
                  <a:pt x="1344" y="16"/>
                  <a:pt x="1347" y="15"/>
                </a:cubicBezTo>
                <a:cubicBezTo>
                  <a:pt x="1348" y="14"/>
                  <a:pt x="1348" y="11"/>
                  <a:pt x="1347" y="11"/>
                </a:cubicBezTo>
                <a:cubicBezTo>
                  <a:pt x="1339" y="11"/>
                  <a:pt x="1339" y="11"/>
                  <a:pt x="1339" y="11"/>
                </a:cubicBezTo>
                <a:cubicBezTo>
                  <a:pt x="1337" y="11"/>
                  <a:pt x="1336" y="10"/>
                  <a:pt x="1334" y="12"/>
                </a:cubicBezTo>
                <a:cubicBezTo>
                  <a:pt x="1332" y="13"/>
                  <a:pt x="1332" y="13"/>
                  <a:pt x="1329" y="13"/>
                </a:cubicBezTo>
                <a:cubicBezTo>
                  <a:pt x="1322" y="14"/>
                  <a:pt x="1322" y="14"/>
                  <a:pt x="1322" y="14"/>
                </a:cubicBezTo>
                <a:cubicBezTo>
                  <a:pt x="1321" y="14"/>
                  <a:pt x="1318" y="16"/>
                  <a:pt x="1316" y="17"/>
                </a:cubicBezTo>
                <a:cubicBezTo>
                  <a:pt x="1315" y="17"/>
                  <a:pt x="1315" y="16"/>
                  <a:pt x="1315" y="15"/>
                </a:cubicBezTo>
                <a:cubicBezTo>
                  <a:pt x="1315" y="15"/>
                  <a:pt x="1318" y="14"/>
                  <a:pt x="1320" y="14"/>
                </a:cubicBezTo>
                <a:cubicBezTo>
                  <a:pt x="1322" y="14"/>
                  <a:pt x="1328" y="12"/>
                  <a:pt x="1328" y="11"/>
                </a:cubicBezTo>
                <a:cubicBezTo>
                  <a:pt x="1328" y="10"/>
                  <a:pt x="1324" y="11"/>
                  <a:pt x="1323" y="11"/>
                </a:cubicBezTo>
                <a:cubicBezTo>
                  <a:pt x="1316" y="10"/>
                  <a:pt x="1316" y="10"/>
                  <a:pt x="1316" y="10"/>
                </a:cubicBezTo>
                <a:cubicBezTo>
                  <a:pt x="1308" y="10"/>
                  <a:pt x="1296" y="10"/>
                  <a:pt x="1289" y="12"/>
                </a:cubicBezTo>
                <a:cubicBezTo>
                  <a:pt x="1287" y="12"/>
                  <a:pt x="1285" y="14"/>
                  <a:pt x="1283" y="14"/>
                </a:cubicBezTo>
                <a:cubicBezTo>
                  <a:pt x="1282" y="14"/>
                  <a:pt x="1281" y="14"/>
                  <a:pt x="1281" y="13"/>
                </a:cubicBezTo>
                <a:cubicBezTo>
                  <a:pt x="1284" y="12"/>
                  <a:pt x="1299" y="10"/>
                  <a:pt x="1304" y="10"/>
                </a:cubicBezTo>
                <a:cubicBezTo>
                  <a:pt x="1307" y="9"/>
                  <a:pt x="1348" y="9"/>
                  <a:pt x="1349" y="9"/>
                </a:cubicBezTo>
                <a:cubicBezTo>
                  <a:pt x="1350" y="9"/>
                  <a:pt x="1354" y="9"/>
                  <a:pt x="1354" y="7"/>
                </a:cubicBezTo>
                <a:cubicBezTo>
                  <a:pt x="1353" y="5"/>
                  <a:pt x="1350" y="6"/>
                  <a:pt x="1348" y="6"/>
                </a:cubicBezTo>
                <a:cubicBezTo>
                  <a:pt x="1338" y="5"/>
                  <a:pt x="1340" y="4"/>
                  <a:pt x="1336" y="3"/>
                </a:cubicBezTo>
                <a:cubicBezTo>
                  <a:pt x="1334" y="3"/>
                  <a:pt x="1332" y="4"/>
                  <a:pt x="1331" y="2"/>
                </a:cubicBezTo>
                <a:cubicBezTo>
                  <a:pt x="1331" y="2"/>
                  <a:pt x="1331" y="1"/>
                  <a:pt x="1330" y="1"/>
                </a:cubicBezTo>
                <a:cubicBezTo>
                  <a:pt x="1327" y="1"/>
                  <a:pt x="1302" y="1"/>
                  <a:pt x="1296" y="0"/>
                </a:cubicBezTo>
                <a:cubicBezTo>
                  <a:pt x="1290" y="0"/>
                  <a:pt x="1285" y="0"/>
                  <a:pt x="1279" y="0"/>
                </a:cubicBezTo>
                <a:cubicBezTo>
                  <a:pt x="1277" y="0"/>
                  <a:pt x="1275" y="0"/>
                  <a:pt x="1273" y="0"/>
                </a:cubicBezTo>
                <a:cubicBezTo>
                  <a:pt x="1273" y="0"/>
                  <a:pt x="1264" y="1"/>
                  <a:pt x="1262" y="1"/>
                </a:cubicBezTo>
                <a:cubicBezTo>
                  <a:pt x="1253" y="1"/>
                  <a:pt x="1253" y="1"/>
                  <a:pt x="1253" y="1"/>
                </a:cubicBezTo>
                <a:cubicBezTo>
                  <a:pt x="1252" y="1"/>
                  <a:pt x="1251" y="2"/>
                  <a:pt x="1250" y="3"/>
                </a:cubicBezTo>
                <a:cubicBezTo>
                  <a:pt x="1250" y="4"/>
                  <a:pt x="1248" y="4"/>
                  <a:pt x="1244" y="4"/>
                </a:cubicBezTo>
                <a:cubicBezTo>
                  <a:pt x="1244" y="4"/>
                  <a:pt x="1231" y="1"/>
                  <a:pt x="1230" y="1"/>
                </a:cubicBezTo>
                <a:cubicBezTo>
                  <a:pt x="1228" y="4"/>
                  <a:pt x="1228" y="4"/>
                  <a:pt x="1228" y="4"/>
                </a:cubicBezTo>
                <a:cubicBezTo>
                  <a:pt x="1226" y="4"/>
                  <a:pt x="1217" y="2"/>
                  <a:pt x="1215" y="2"/>
                </a:cubicBezTo>
                <a:cubicBezTo>
                  <a:pt x="1214" y="1"/>
                  <a:pt x="1210" y="2"/>
                  <a:pt x="1209" y="2"/>
                </a:cubicBezTo>
                <a:cubicBezTo>
                  <a:pt x="1208" y="2"/>
                  <a:pt x="1202" y="3"/>
                  <a:pt x="1204" y="4"/>
                </a:cubicBezTo>
                <a:cubicBezTo>
                  <a:pt x="1205" y="5"/>
                  <a:pt x="1205" y="5"/>
                  <a:pt x="1205" y="5"/>
                </a:cubicBezTo>
                <a:cubicBezTo>
                  <a:pt x="1204" y="5"/>
                  <a:pt x="1202" y="5"/>
                  <a:pt x="1201" y="5"/>
                </a:cubicBezTo>
                <a:cubicBezTo>
                  <a:pt x="1198" y="5"/>
                  <a:pt x="1197" y="7"/>
                  <a:pt x="1198" y="7"/>
                </a:cubicBezTo>
                <a:cubicBezTo>
                  <a:pt x="1198" y="7"/>
                  <a:pt x="1201" y="8"/>
                  <a:pt x="1204" y="10"/>
                </a:cubicBezTo>
                <a:cubicBezTo>
                  <a:pt x="1205" y="10"/>
                  <a:pt x="1206" y="11"/>
                  <a:pt x="1207" y="10"/>
                </a:cubicBezTo>
                <a:cubicBezTo>
                  <a:pt x="1207" y="10"/>
                  <a:pt x="1209" y="11"/>
                  <a:pt x="1210" y="11"/>
                </a:cubicBezTo>
                <a:cubicBezTo>
                  <a:pt x="1206" y="12"/>
                  <a:pt x="1204" y="11"/>
                  <a:pt x="1198" y="9"/>
                </a:cubicBezTo>
                <a:cubicBezTo>
                  <a:pt x="1194" y="8"/>
                  <a:pt x="1185" y="6"/>
                  <a:pt x="1181" y="6"/>
                </a:cubicBezTo>
                <a:cubicBezTo>
                  <a:pt x="1179" y="6"/>
                  <a:pt x="1177" y="6"/>
                  <a:pt x="1176" y="6"/>
                </a:cubicBezTo>
                <a:cubicBezTo>
                  <a:pt x="1174" y="5"/>
                  <a:pt x="1173" y="7"/>
                  <a:pt x="1174" y="7"/>
                </a:cubicBezTo>
                <a:cubicBezTo>
                  <a:pt x="1174" y="7"/>
                  <a:pt x="1177" y="9"/>
                  <a:pt x="1178" y="10"/>
                </a:cubicBezTo>
                <a:cubicBezTo>
                  <a:pt x="1172" y="9"/>
                  <a:pt x="1172" y="9"/>
                  <a:pt x="1172" y="9"/>
                </a:cubicBezTo>
                <a:cubicBezTo>
                  <a:pt x="1161" y="7"/>
                  <a:pt x="1161" y="7"/>
                  <a:pt x="1161" y="7"/>
                </a:cubicBezTo>
                <a:cubicBezTo>
                  <a:pt x="1160" y="7"/>
                  <a:pt x="1159" y="7"/>
                  <a:pt x="1159" y="7"/>
                </a:cubicBezTo>
                <a:cubicBezTo>
                  <a:pt x="1159" y="11"/>
                  <a:pt x="1159" y="10"/>
                  <a:pt x="1157" y="11"/>
                </a:cubicBezTo>
                <a:cubicBezTo>
                  <a:pt x="1156" y="11"/>
                  <a:pt x="1156" y="10"/>
                  <a:pt x="1155" y="11"/>
                </a:cubicBezTo>
                <a:cubicBezTo>
                  <a:pt x="1155" y="11"/>
                  <a:pt x="1155" y="12"/>
                  <a:pt x="1154" y="12"/>
                </a:cubicBezTo>
                <a:cubicBezTo>
                  <a:pt x="1153" y="13"/>
                  <a:pt x="1153" y="12"/>
                  <a:pt x="1153" y="12"/>
                </a:cubicBezTo>
                <a:cubicBezTo>
                  <a:pt x="1155" y="11"/>
                  <a:pt x="1153" y="12"/>
                  <a:pt x="1156" y="10"/>
                </a:cubicBezTo>
                <a:cubicBezTo>
                  <a:pt x="1156" y="9"/>
                  <a:pt x="1157" y="7"/>
                  <a:pt x="1156" y="7"/>
                </a:cubicBezTo>
                <a:cubicBezTo>
                  <a:pt x="1154" y="7"/>
                  <a:pt x="1154" y="7"/>
                  <a:pt x="1154" y="7"/>
                </a:cubicBezTo>
                <a:cubicBezTo>
                  <a:pt x="1137" y="7"/>
                  <a:pt x="1137" y="7"/>
                  <a:pt x="1137" y="7"/>
                </a:cubicBezTo>
                <a:cubicBezTo>
                  <a:pt x="1136" y="7"/>
                  <a:pt x="1136" y="7"/>
                  <a:pt x="1136" y="7"/>
                </a:cubicBezTo>
                <a:cubicBezTo>
                  <a:pt x="1125" y="8"/>
                  <a:pt x="1125" y="8"/>
                  <a:pt x="1125" y="8"/>
                </a:cubicBezTo>
                <a:cubicBezTo>
                  <a:pt x="1122" y="9"/>
                  <a:pt x="1122" y="9"/>
                  <a:pt x="1122" y="9"/>
                </a:cubicBezTo>
                <a:cubicBezTo>
                  <a:pt x="1120" y="9"/>
                  <a:pt x="1120" y="9"/>
                  <a:pt x="1120" y="9"/>
                </a:cubicBezTo>
                <a:cubicBezTo>
                  <a:pt x="1110" y="10"/>
                  <a:pt x="1110" y="10"/>
                  <a:pt x="1110" y="10"/>
                </a:cubicBezTo>
                <a:close/>
                <a:moveTo>
                  <a:pt x="1087" y="129"/>
                </a:moveTo>
                <a:cubicBezTo>
                  <a:pt x="1087" y="132"/>
                  <a:pt x="1085" y="132"/>
                  <a:pt x="1082" y="132"/>
                </a:cubicBezTo>
                <a:cubicBezTo>
                  <a:pt x="1081" y="131"/>
                  <a:pt x="1081" y="131"/>
                  <a:pt x="1081" y="131"/>
                </a:cubicBezTo>
                <a:cubicBezTo>
                  <a:pt x="1084" y="130"/>
                  <a:pt x="1083" y="132"/>
                  <a:pt x="1087" y="129"/>
                </a:cubicBezTo>
                <a:cubicBezTo>
                  <a:pt x="1087" y="129"/>
                  <a:pt x="1087" y="129"/>
                  <a:pt x="1087" y="129"/>
                </a:cubicBezTo>
                <a:cubicBezTo>
                  <a:pt x="1087" y="129"/>
                  <a:pt x="1087" y="129"/>
                  <a:pt x="1087" y="129"/>
                </a:cubicBezTo>
                <a:close/>
                <a:moveTo>
                  <a:pt x="1335" y="66"/>
                </a:moveTo>
                <a:cubicBezTo>
                  <a:pt x="1337" y="67"/>
                  <a:pt x="1336" y="66"/>
                  <a:pt x="1339" y="67"/>
                </a:cubicBezTo>
                <a:cubicBezTo>
                  <a:pt x="1334" y="66"/>
                  <a:pt x="1334" y="66"/>
                  <a:pt x="1334" y="66"/>
                </a:cubicBezTo>
                <a:cubicBezTo>
                  <a:pt x="1334" y="66"/>
                  <a:pt x="1335" y="66"/>
                  <a:pt x="1335" y="66"/>
                </a:cubicBezTo>
                <a:close/>
                <a:moveTo>
                  <a:pt x="1361" y="25"/>
                </a:moveTo>
                <a:cubicBezTo>
                  <a:pt x="1361" y="25"/>
                  <a:pt x="1363" y="25"/>
                  <a:pt x="1364" y="25"/>
                </a:cubicBezTo>
                <a:cubicBezTo>
                  <a:pt x="1360" y="25"/>
                  <a:pt x="1360" y="25"/>
                  <a:pt x="1360" y="25"/>
                </a:cubicBezTo>
                <a:cubicBezTo>
                  <a:pt x="1361" y="25"/>
                  <a:pt x="1360" y="25"/>
                  <a:pt x="1360" y="24"/>
                </a:cubicBezTo>
                <a:cubicBezTo>
                  <a:pt x="1360" y="25"/>
                  <a:pt x="1361" y="25"/>
                  <a:pt x="1361" y="25"/>
                </a:cubicBezTo>
                <a:close/>
                <a:moveTo>
                  <a:pt x="1352" y="27"/>
                </a:moveTo>
                <a:cubicBezTo>
                  <a:pt x="1353" y="26"/>
                  <a:pt x="1353" y="25"/>
                  <a:pt x="1356" y="24"/>
                </a:cubicBezTo>
                <a:cubicBezTo>
                  <a:pt x="1354" y="26"/>
                  <a:pt x="1354" y="27"/>
                  <a:pt x="1351" y="27"/>
                </a:cubicBezTo>
                <a:cubicBezTo>
                  <a:pt x="1351" y="27"/>
                  <a:pt x="1352" y="27"/>
                  <a:pt x="1352" y="27"/>
                </a:cubicBezTo>
                <a:close/>
                <a:moveTo>
                  <a:pt x="1323" y="75"/>
                </a:moveTo>
                <a:cubicBezTo>
                  <a:pt x="1323" y="75"/>
                  <a:pt x="1324" y="75"/>
                  <a:pt x="1324" y="75"/>
                </a:cubicBezTo>
                <a:cubicBezTo>
                  <a:pt x="1324" y="76"/>
                  <a:pt x="1324" y="76"/>
                  <a:pt x="1324" y="77"/>
                </a:cubicBezTo>
                <a:cubicBezTo>
                  <a:pt x="1323" y="77"/>
                  <a:pt x="1323" y="77"/>
                  <a:pt x="1322" y="76"/>
                </a:cubicBezTo>
                <a:cubicBezTo>
                  <a:pt x="1322" y="76"/>
                  <a:pt x="1322" y="75"/>
                  <a:pt x="1323" y="75"/>
                </a:cubicBezTo>
                <a:close/>
                <a:moveTo>
                  <a:pt x="1303" y="81"/>
                </a:moveTo>
                <a:cubicBezTo>
                  <a:pt x="1305" y="80"/>
                  <a:pt x="1306" y="79"/>
                  <a:pt x="1308" y="79"/>
                </a:cubicBezTo>
                <a:cubicBezTo>
                  <a:pt x="1308" y="82"/>
                  <a:pt x="1307" y="81"/>
                  <a:pt x="1310" y="82"/>
                </a:cubicBezTo>
                <a:cubicBezTo>
                  <a:pt x="1305" y="81"/>
                  <a:pt x="1304" y="81"/>
                  <a:pt x="1302" y="81"/>
                </a:cubicBezTo>
                <a:cubicBezTo>
                  <a:pt x="1302" y="81"/>
                  <a:pt x="1303" y="81"/>
                  <a:pt x="1303" y="81"/>
                </a:cubicBezTo>
                <a:close/>
                <a:moveTo>
                  <a:pt x="1275" y="110"/>
                </a:moveTo>
                <a:cubicBezTo>
                  <a:pt x="1276" y="110"/>
                  <a:pt x="1276" y="110"/>
                  <a:pt x="1276" y="110"/>
                </a:cubicBezTo>
                <a:cubicBezTo>
                  <a:pt x="1275" y="110"/>
                  <a:pt x="1274" y="111"/>
                  <a:pt x="1274" y="110"/>
                </a:cubicBezTo>
                <a:cubicBezTo>
                  <a:pt x="1274" y="110"/>
                  <a:pt x="1274" y="110"/>
                  <a:pt x="1275" y="110"/>
                </a:cubicBezTo>
                <a:close/>
                <a:moveTo>
                  <a:pt x="1271" y="114"/>
                </a:moveTo>
                <a:cubicBezTo>
                  <a:pt x="1271" y="113"/>
                  <a:pt x="1272" y="113"/>
                  <a:pt x="1273" y="113"/>
                </a:cubicBezTo>
                <a:cubicBezTo>
                  <a:pt x="1272" y="113"/>
                  <a:pt x="1272" y="114"/>
                  <a:pt x="1271" y="114"/>
                </a:cubicBezTo>
                <a:cubicBezTo>
                  <a:pt x="1271" y="115"/>
                  <a:pt x="1271" y="114"/>
                  <a:pt x="1271" y="114"/>
                </a:cubicBezTo>
                <a:cubicBezTo>
                  <a:pt x="1271" y="114"/>
                  <a:pt x="1271" y="114"/>
                  <a:pt x="1271" y="114"/>
                </a:cubicBezTo>
                <a:close/>
                <a:moveTo>
                  <a:pt x="1085" y="104"/>
                </a:moveTo>
                <a:cubicBezTo>
                  <a:pt x="1083" y="104"/>
                  <a:pt x="1083" y="103"/>
                  <a:pt x="1086" y="101"/>
                </a:cubicBezTo>
                <a:cubicBezTo>
                  <a:pt x="1087" y="101"/>
                  <a:pt x="1088" y="101"/>
                  <a:pt x="1089" y="101"/>
                </a:cubicBezTo>
                <a:cubicBezTo>
                  <a:pt x="1090" y="101"/>
                  <a:pt x="1090" y="103"/>
                  <a:pt x="1089" y="103"/>
                </a:cubicBezTo>
                <a:cubicBezTo>
                  <a:pt x="1086" y="104"/>
                  <a:pt x="1087" y="104"/>
                  <a:pt x="1085" y="104"/>
                </a:cubicBezTo>
                <a:close/>
                <a:moveTo>
                  <a:pt x="1195" y="451"/>
                </a:moveTo>
                <a:cubicBezTo>
                  <a:pt x="1196" y="451"/>
                  <a:pt x="1199" y="451"/>
                  <a:pt x="1198" y="449"/>
                </a:cubicBezTo>
                <a:cubicBezTo>
                  <a:pt x="1198" y="448"/>
                  <a:pt x="1198" y="448"/>
                  <a:pt x="1194" y="449"/>
                </a:cubicBezTo>
                <a:cubicBezTo>
                  <a:pt x="1193" y="449"/>
                  <a:pt x="1194" y="451"/>
                  <a:pt x="1195" y="451"/>
                </a:cubicBezTo>
                <a:close/>
                <a:moveTo>
                  <a:pt x="1214" y="461"/>
                </a:moveTo>
                <a:cubicBezTo>
                  <a:pt x="1216" y="459"/>
                  <a:pt x="1214" y="460"/>
                  <a:pt x="1214" y="459"/>
                </a:cubicBezTo>
                <a:cubicBezTo>
                  <a:pt x="1213" y="458"/>
                  <a:pt x="1212" y="459"/>
                  <a:pt x="1211" y="459"/>
                </a:cubicBezTo>
                <a:cubicBezTo>
                  <a:pt x="1211" y="460"/>
                  <a:pt x="1211" y="460"/>
                  <a:pt x="1211" y="460"/>
                </a:cubicBezTo>
                <a:cubicBezTo>
                  <a:pt x="1209" y="458"/>
                  <a:pt x="1209" y="458"/>
                  <a:pt x="1207" y="458"/>
                </a:cubicBezTo>
                <a:cubicBezTo>
                  <a:pt x="1206" y="458"/>
                  <a:pt x="1205" y="460"/>
                  <a:pt x="1207" y="461"/>
                </a:cubicBezTo>
                <a:cubicBezTo>
                  <a:pt x="1212" y="463"/>
                  <a:pt x="1212" y="462"/>
                  <a:pt x="1214" y="461"/>
                </a:cubicBezTo>
                <a:close/>
                <a:moveTo>
                  <a:pt x="1187" y="452"/>
                </a:moveTo>
                <a:cubicBezTo>
                  <a:pt x="1187" y="451"/>
                  <a:pt x="1185" y="452"/>
                  <a:pt x="1184" y="451"/>
                </a:cubicBezTo>
                <a:cubicBezTo>
                  <a:pt x="1184" y="451"/>
                  <a:pt x="1181" y="452"/>
                  <a:pt x="1182" y="454"/>
                </a:cubicBezTo>
                <a:cubicBezTo>
                  <a:pt x="1182" y="456"/>
                  <a:pt x="1184" y="455"/>
                  <a:pt x="1185" y="455"/>
                </a:cubicBezTo>
                <a:cubicBezTo>
                  <a:pt x="1188" y="456"/>
                  <a:pt x="1186" y="454"/>
                  <a:pt x="1187" y="453"/>
                </a:cubicBezTo>
                <a:cubicBezTo>
                  <a:pt x="1187" y="452"/>
                  <a:pt x="1187" y="452"/>
                  <a:pt x="1187" y="452"/>
                </a:cubicBezTo>
                <a:close/>
                <a:moveTo>
                  <a:pt x="1214" y="722"/>
                </a:moveTo>
                <a:cubicBezTo>
                  <a:pt x="1214" y="722"/>
                  <a:pt x="1216" y="720"/>
                  <a:pt x="1216" y="719"/>
                </a:cubicBezTo>
                <a:cubicBezTo>
                  <a:pt x="1214" y="716"/>
                  <a:pt x="1213" y="721"/>
                  <a:pt x="1214" y="722"/>
                </a:cubicBezTo>
                <a:close/>
                <a:moveTo>
                  <a:pt x="1196" y="705"/>
                </a:moveTo>
                <a:cubicBezTo>
                  <a:pt x="1197" y="705"/>
                  <a:pt x="1197" y="703"/>
                  <a:pt x="1198" y="703"/>
                </a:cubicBezTo>
                <a:cubicBezTo>
                  <a:pt x="1200" y="701"/>
                  <a:pt x="1197" y="700"/>
                  <a:pt x="1196" y="700"/>
                </a:cubicBezTo>
                <a:cubicBezTo>
                  <a:pt x="1194" y="701"/>
                  <a:pt x="1195" y="705"/>
                  <a:pt x="1196" y="705"/>
                </a:cubicBezTo>
                <a:close/>
                <a:moveTo>
                  <a:pt x="1198" y="726"/>
                </a:moveTo>
                <a:cubicBezTo>
                  <a:pt x="1199" y="726"/>
                  <a:pt x="1200" y="725"/>
                  <a:pt x="1200" y="724"/>
                </a:cubicBezTo>
                <a:cubicBezTo>
                  <a:pt x="1200" y="723"/>
                  <a:pt x="1197" y="724"/>
                  <a:pt x="1198" y="725"/>
                </a:cubicBezTo>
                <a:cubicBezTo>
                  <a:pt x="1198" y="726"/>
                  <a:pt x="1198" y="726"/>
                  <a:pt x="1198" y="726"/>
                </a:cubicBezTo>
                <a:close/>
                <a:moveTo>
                  <a:pt x="1192" y="699"/>
                </a:moveTo>
                <a:cubicBezTo>
                  <a:pt x="1192" y="698"/>
                  <a:pt x="1193" y="698"/>
                  <a:pt x="1193" y="698"/>
                </a:cubicBezTo>
                <a:cubicBezTo>
                  <a:pt x="1193" y="698"/>
                  <a:pt x="1195" y="696"/>
                  <a:pt x="1196" y="697"/>
                </a:cubicBezTo>
                <a:cubicBezTo>
                  <a:pt x="1196" y="697"/>
                  <a:pt x="1198" y="697"/>
                  <a:pt x="1197" y="698"/>
                </a:cubicBezTo>
                <a:cubicBezTo>
                  <a:pt x="1197" y="700"/>
                  <a:pt x="1197" y="700"/>
                  <a:pt x="1195" y="701"/>
                </a:cubicBezTo>
                <a:cubicBezTo>
                  <a:pt x="1193" y="701"/>
                  <a:pt x="1192" y="701"/>
                  <a:pt x="1192" y="699"/>
                </a:cubicBezTo>
                <a:close/>
                <a:moveTo>
                  <a:pt x="1216" y="710"/>
                </a:moveTo>
                <a:cubicBezTo>
                  <a:pt x="1216" y="711"/>
                  <a:pt x="1217" y="713"/>
                  <a:pt x="1218" y="713"/>
                </a:cubicBezTo>
                <a:cubicBezTo>
                  <a:pt x="1219" y="713"/>
                  <a:pt x="1221" y="711"/>
                  <a:pt x="1221" y="711"/>
                </a:cubicBezTo>
                <a:cubicBezTo>
                  <a:pt x="1221" y="710"/>
                  <a:pt x="1219" y="708"/>
                  <a:pt x="1218" y="708"/>
                </a:cubicBezTo>
                <a:cubicBezTo>
                  <a:pt x="1217" y="708"/>
                  <a:pt x="1216" y="708"/>
                  <a:pt x="1216" y="710"/>
                </a:cubicBezTo>
                <a:close/>
                <a:moveTo>
                  <a:pt x="1207" y="704"/>
                </a:moveTo>
                <a:cubicBezTo>
                  <a:pt x="1207" y="703"/>
                  <a:pt x="1201" y="701"/>
                  <a:pt x="1201" y="705"/>
                </a:cubicBezTo>
                <a:cubicBezTo>
                  <a:pt x="1201" y="707"/>
                  <a:pt x="1203" y="705"/>
                  <a:pt x="1203" y="705"/>
                </a:cubicBezTo>
                <a:cubicBezTo>
                  <a:pt x="1204" y="705"/>
                  <a:pt x="1205" y="707"/>
                  <a:pt x="1207" y="704"/>
                </a:cubicBezTo>
                <a:close/>
                <a:moveTo>
                  <a:pt x="1209" y="725"/>
                </a:moveTo>
                <a:cubicBezTo>
                  <a:pt x="1210" y="725"/>
                  <a:pt x="1212" y="726"/>
                  <a:pt x="1212" y="724"/>
                </a:cubicBezTo>
                <a:cubicBezTo>
                  <a:pt x="1212" y="723"/>
                  <a:pt x="1210" y="720"/>
                  <a:pt x="1210" y="720"/>
                </a:cubicBezTo>
                <a:cubicBezTo>
                  <a:pt x="1209" y="720"/>
                  <a:pt x="1206" y="720"/>
                  <a:pt x="1206" y="723"/>
                </a:cubicBezTo>
                <a:cubicBezTo>
                  <a:pt x="1206" y="724"/>
                  <a:pt x="1207" y="724"/>
                  <a:pt x="1209" y="725"/>
                </a:cubicBezTo>
                <a:close/>
                <a:moveTo>
                  <a:pt x="1203" y="723"/>
                </a:moveTo>
                <a:cubicBezTo>
                  <a:pt x="1203" y="723"/>
                  <a:pt x="1203" y="723"/>
                  <a:pt x="1203" y="723"/>
                </a:cubicBezTo>
                <a:cubicBezTo>
                  <a:pt x="1205" y="725"/>
                  <a:pt x="1202" y="725"/>
                  <a:pt x="1202" y="725"/>
                </a:cubicBezTo>
                <a:cubicBezTo>
                  <a:pt x="1199" y="725"/>
                  <a:pt x="1200" y="724"/>
                  <a:pt x="1200" y="722"/>
                </a:cubicBezTo>
                <a:cubicBezTo>
                  <a:pt x="1201" y="721"/>
                  <a:pt x="1203" y="722"/>
                  <a:pt x="1203" y="723"/>
                </a:cubicBezTo>
                <a:close/>
                <a:moveTo>
                  <a:pt x="83" y="262"/>
                </a:moveTo>
                <a:cubicBezTo>
                  <a:pt x="83" y="261"/>
                  <a:pt x="82" y="261"/>
                  <a:pt x="79" y="261"/>
                </a:cubicBezTo>
                <a:cubicBezTo>
                  <a:pt x="76" y="261"/>
                  <a:pt x="77" y="262"/>
                  <a:pt x="77" y="263"/>
                </a:cubicBezTo>
                <a:cubicBezTo>
                  <a:pt x="76" y="266"/>
                  <a:pt x="78" y="265"/>
                  <a:pt x="81" y="264"/>
                </a:cubicBezTo>
                <a:cubicBezTo>
                  <a:pt x="82" y="264"/>
                  <a:pt x="83" y="263"/>
                  <a:pt x="83" y="262"/>
                </a:cubicBezTo>
                <a:close/>
                <a:moveTo>
                  <a:pt x="73" y="269"/>
                </a:moveTo>
                <a:cubicBezTo>
                  <a:pt x="72" y="269"/>
                  <a:pt x="71" y="272"/>
                  <a:pt x="73" y="271"/>
                </a:cubicBezTo>
                <a:cubicBezTo>
                  <a:pt x="75" y="271"/>
                  <a:pt x="76" y="269"/>
                  <a:pt x="73" y="269"/>
                </a:cubicBezTo>
                <a:close/>
                <a:moveTo>
                  <a:pt x="84" y="264"/>
                </a:moveTo>
                <a:cubicBezTo>
                  <a:pt x="88" y="265"/>
                  <a:pt x="80" y="267"/>
                  <a:pt x="80" y="266"/>
                </a:cubicBezTo>
                <a:cubicBezTo>
                  <a:pt x="81" y="265"/>
                  <a:pt x="80" y="265"/>
                  <a:pt x="81" y="264"/>
                </a:cubicBezTo>
                <a:cubicBezTo>
                  <a:pt x="82" y="264"/>
                  <a:pt x="84" y="264"/>
                  <a:pt x="84" y="264"/>
                </a:cubicBezTo>
                <a:close/>
                <a:moveTo>
                  <a:pt x="111" y="262"/>
                </a:moveTo>
                <a:cubicBezTo>
                  <a:pt x="108" y="261"/>
                  <a:pt x="108" y="264"/>
                  <a:pt x="109" y="264"/>
                </a:cubicBezTo>
                <a:cubicBezTo>
                  <a:pt x="110" y="264"/>
                  <a:pt x="111" y="262"/>
                  <a:pt x="111" y="262"/>
                </a:cubicBezTo>
                <a:close/>
                <a:moveTo>
                  <a:pt x="73" y="265"/>
                </a:moveTo>
                <a:cubicBezTo>
                  <a:pt x="71" y="266"/>
                  <a:pt x="70" y="268"/>
                  <a:pt x="68" y="268"/>
                </a:cubicBezTo>
                <a:cubicBezTo>
                  <a:pt x="68" y="268"/>
                  <a:pt x="66" y="269"/>
                  <a:pt x="65" y="269"/>
                </a:cubicBezTo>
                <a:cubicBezTo>
                  <a:pt x="61" y="269"/>
                  <a:pt x="59" y="271"/>
                  <a:pt x="57" y="271"/>
                </a:cubicBezTo>
                <a:cubicBezTo>
                  <a:pt x="56" y="271"/>
                  <a:pt x="55" y="271"/>
                  <a:pt x="55" y="270"/>
                </a:cubicBezTo>
                <a:cubicBezTo>
                  <a:pt x="55" y="268"/>
                  <a:pt x="57" y="268"/>
                  <a:pt x="59" y="267"/>
                </a:cubicBezTo>
                <a:cubicBezTo>
                  <a:pt x="62" y="264"/>
                  <a:pt x="68" y="264"/>
                  <a:pt x="68" y="264"/>
                </a:cubicBezTo>
                <a:cubicBezTo>
                  <a:pt x="69" y="264"/>
                  <a:pt x="73" y="262"/>
                  <a:pt x="73" y="264"/>
                </a:cubicBezTo>
                <a:cubicBezTo>
                  <a:pt x="74" y="264"/>
                  <a:pt x="74" y="265"/>
                  <a:pt x="73" y="265"/>
                </a:cubicBezTo>
                <a:close/>
                <a:moveTo>
                  <a:pt x="109" y="262"/>
                </a:moveTo>
                <a:cubicBezTo>
                  <a:pt x="108" y="263"/>
                  <a:pt x="107" y="263"/>
                  <a:pt x="106" y="264"/>
                </a:cubicBezTo>
                <a:cubicBezTo>
                  <a:pt x="103" y="265"/>
                  <a:pt x="100" y="266"/>
                  <a:pt x="100" y="265"/>
                </a:cubicBezTo>
                <a:cubicBezTo>
                  <a:pt x="100" y="264"/>
                  <a:pt x="106" y="261"/>
                  <a:pt x="106" y="261"/>
                </a:cubicBezTo>
                <a:cubicBezTo>
                  <a:pt x="107" y="260"/>
                  <a:pt x="110" y="261"/>
                  <a:pt x="109" y="262"/>
                </a:cubicBezTo>
                <a:close/>
                <a:moveTo>
                  <a:pt x="129" y="178"/>
                </a:moveTo>
                <a:cubicBezTo>
                  <a:pt x="131" y="178"/>
                  <a:pt x="131" y="178"/>
                  <a:pt x="133" y="178"/>
                </a:cubicBezTo>
                <a:cubicBezTo>
                  <a:pt x="135" y="177"/>
                  <a:pt x="140" y="178"/>
                  <a:pt x="139" y="176"/>
                </a:cubicBezTo>
                <a:cubicBezTo>
                  <a:pt x="138" y="174"/>
                  <a:pt x="137" y="175"/>
                  <a:pt x="135" y="174"/>
                </a:cubicBezTo>
                <a:cubicBezTo>
                  <a:pt x="132" y="173"/>
                  <a:pt x="132" y="174"/>
                  <a:pt x="130" y="175"/>
                </a:cubicBezTo>
                <a:cubicBezTo>
                  <a:pt x="128" y="176"/>
                  <a:pt x="125" y="177"/>
                  <a:pt x="129" y="178"/>
                </a:cubicBezTo>
                <a:close/>
                <a:moveTo>
                  <a:pt x="199" y="232"/>
                </a:moveTo>
                <a:cubicBezTo>
                  <a:pt x="198" y="232"/>
                  <a:pt x="198" y="233"/>
                  <a:pt x="197" y="233"/>
                </a:cubicBezTo>
                <a:cubicBezTo>
                  <a:pt x="196" y="231"/>
                  <a:pt x="195" y="233"/>
                  <a:pt x="194" y="233"/>
                </a:cubicBezTo>
                <a:cubicBezTo>
                  <a:pt x="193" y="231"/>
                  <a:pt x="193" y="233"/>
                  <a:pt x="192" y="234"/>
                </a:cubicBezTo>
                <a:cubicBezTo>
                  <a:pt x="190" y="232"/>
                  <a:pt x="187" y="234"/>
                  <a:pt x="187" y="235"/>
                </a:cubicBezTo>
                <a:cubicBezTo>
                  <a:pt x="187" y="236"/>
                  <a:pt x="187" y="236"/>
                  <a:pt x="187" y="236"/>
                </a:cubicBezTo>
                <a:cubicBezTo>
                  <a:pt x="186" y="236"/>
                  <a:pt x="185" y="237"/>
                  <a:pt x="184" y="238"/>
                </a:cubicBezTo>
                <a:cubicBezTo>
                  <a:pt x="184" y="238"/>
                  <a:pt x="184" y="238"/>
                  <a:pt x="183" y="238"/>
                </a:cubicBezTo>
                <a:cubicBezTo>
                  <a:pt x="184" y="237"/>
                  <a:pt x="185" y="237"/>
                  <a:pt x="184" y="236"/>
                </a:cubicBezTo>
                <a:cubicBezTo>
                  <a:pt x="183" y="234"/>
                  <a:pt x="181" y="236"/>
                  <a:pt x="179" y="237"/>
                </a:cubicBezTo>
                <a:cubicBezTo>
                  <a:pt x="173" y="239"/>
                  <a:pt x="176" y="238"/>
                  <a:pt x="174" y="242"/>
                </a:cubicBezTo>
                <a:cubicBezTo>
                  <a:pt x="174" y="243"/>
                  <a:pt x="173" y="244"/>
                  <a:pt x="173" y="244"/>
                </a:cubicBezTo>
                <a:cubicBezTo>
                  <a:pt x="176" y="247"/>
                  <a:pt x="178" y="244"/>
                  <a:pt x="180" y="243"/>
                </a:cubicBezTo>
                <a:cubicBezTo>
                  <a:pt x="182" y="242"/>
                  <a:pt x="183" y="243"/>
                  <a:pt x="184" y="242"/>
                </a:cubicBezTo>
                <a:cubicBezTo>
                  <a:pt x="186" y="242"/>
                  <a:pt x="186" y="242"/>
                  <a:pt x="189" y="240"/>
                </a:cubicBezTo>
                <a:cubicBezTo>
                  <a:pt x="189" y="239"/>
                  <a:pt x="190" y="239"/>
                  <a:pt x="190" y="239"/>
                </a:cubicBezTo>
                <a:cubicBezTo>
                  <a:pt x="191" y="241"/>
                  <a:pt x="194" y="240"/>
                  <a:pt x="194" y="239"/>
                </a:cubicBezTo>
                <a:cubicBezTo>
                  <a:pt x="194" y="238"/>
                  <a:pt x="194" y="238"/>
                  <a:pt x="193" y="237"/>
                </a:cubicBezTo>
                <a:cubicBezTo>
                  <a:pt x="196" y="237"/>
                  <a:pt x="195" y="238"/>
                  <a:pt x="196" y="238"/>
                </a:cubicBezTo>
                <a:cubicBezTo>
                  <a:pt x="198" y="238"/>
                  <a:pt x="200" y="236"/>
                  <a:pt x="199" y="235"/>
                </a:cubicBezTo>
                <a:cubicBezTo>
                  <a:pt x="202" y="234"/>
                  <a:pt x="199" y="232"/>
                  <a:pt x="199" y="232"/>
                </a:cubicBezTo>
                <a:close/>
                <a:moveTo>
                  <a:pt x="109" y="211"/>
                </a:moveTo>
                <a:cubicBezTo>
                  <a:pt x="109" y="211"/>
                  <a:pt x="111" y="213"/>
                  <a:pt x="112" y="213"/>
                </a:cubicBezTo>
                <a:cubicBezTo>
                  <a:pt x="113" y="213"/>
                  <a:pt x="116" y="211"/>
                  <a:pt x="118" y="211"/>
                </a:cubicBezTo>
                <a:cubicBezTo>
                  <a:pt x="119" y="211"/>
                  <a:pt x="119" y="210"/>
                  <a:pt x="120" y="209"/>
                </a:cubicBezTo>
                <a:cubicBezTo>
                  <a:pt x="120" y="209"/>
                  <a:pt x="124" y="208"/>
                  <a:pt x="124" y="207"/>
                </a:cubicBezTo>
                <a:cubicBezTo>
                  <a:pt x="124" y="207"/>
                  <a:pt x="123" y="205"/>
                  <a:pt x="122" y="205"/>
                </a:cubicBezTo>
                <a:cubicBezTo>
                  <a:pt x="119" y="205"/>
                  <a:pt x="119" y="205"/>
                  <a:pt x="119" y="205"/>
                </a:cubicBezTo>
                <a:cubicBezTo>
                  <a:pt x="114" y="207"/>
                  <a:pt x="114" y="207"/>
                  <a:pt x="114" y="207"/>
                </a:cubicBezTo>
                <a:cubicBezTo>
                  <a:pt x="113" y="207"/>
                  <a:pt x="111" y="206"/>
                  <a:pt x="110" y="206"/>
                </a:cubicBezTo>
                <a:cubicBezTo>
                  <a:pt x="108" y="206"/>
                  <a:pt x="107" y="210"/>
                  <a:pt x="109" y="211"/>
                </a:cubicBezTo>
                <a:close/>
                <a:moveTo>
                  <a:pt x="20" y="281"/>
                </a:moveTo>
                <a:cubicBezTo>
                  <a:pt x="19" y="280"/>
                  <a:pt x="16" y="283"/>
                  <a:pt x="18" y="283"/>
                </a:cubicBezTo>
                <a:cubicBezTo>
                  <a:pt x="19" y="283"/>
                  <a:pt x="22" y="282"/>
                  <a:pt x="20" y="281"/>
                </a:cubicBezTo>
                <a:close/>
                <a:moveTo>
                  <a:pt x="18" y="280"/>
                </a:moveTo>
                <a:cubicBezTo>
                  <a:pt x="18" y="281"/>
                  <a:pt x="17" y="282"/>
                  <a:pt x="16" y="282"/>
                </a:cubicBezTo>
                <a:cubicBezTo>
                  <a:pt x="13" y="283"/>
                  <a:pt x="13" y="283"/>
                  <a:pt x="8" y="284"/>
                </a:cubicBezTo>
                <a:cubicBezTo>
                  <a:pt x="9" y="285"/>
                  <a:pt x="1" y="287"/>
                  <a:pt x="1" y="287"/>
                </a:cubicBezTo>
                <a:cubicBezTo>
                  <a:pt x="1" y="287"/>
                  <a:pt x="0" y="287"/>
                  <a:pt x="1" y="287"/>
                </a:cubicBezTo>
                <a:cubicBezTo>
                  <a:pt x="6" y="283"/>
                  <a:pt x="6" y="283"/>
                  <a:pt x="6" y="283"/>
                </a:cubicBezTo>
                <a:cubicBezTo>
                  <a:pt x="7" y="283"/>
                  <a:pt x="7" y="283"/>
                  <a:pt x="8" y="283"/>
                </a:cubicBezTo>
                <a:cubicBezTo>
                  <a:pt x="8" y="282"/>
                  <a:pt x="10" y="281"/>
                  <a:pt x="11" y="281"/>
                </a:cubicBezTo>
                <a:cubicBezTo>
                  <a:pt x="15" y="281"/>
                  <a:pt x="14" y="278"/>
                  <a:pt x="16" y="278"/>
                </a:cubicBezTo>
                <a:cubicBezTo>
                  <a:pt x="17" y="279"/>
                  <a:pt x="19" y="280"/>
                  <a:pt x="18" y="280"/>
                </a:cubicBezTo>
                <a:close/>
                <a:moveTo>
                  <a:pt x="45" y="273"/>
                </a:moveTo>
                <a:cubicBezTo>
                  <a:pt x="43" y="271"/>
                  <a:pt x="45" y="269"/>
                  <a:pt x="41" y="272"/>
                </a:cubicBezTo>
                <a:cubicBezTo>
                  <a:pt x="39" y="273"/>
                  <a:pt x="39" y="272"/>
                  <a:pt x="39" y="274"/>
                </a:cubicBezTo>
                <a:cubicBezTo>
                  <a:pt x="39" y="275"/>
                  <a:pt x="44" y="276"/>
                  <a:pt x="45" y="275"/>
                </a:cubicBezTo>
                <a:cubicBezTo>
                  <a:pt x="45" y="275"/>
                  <a:pt x="46" y="273"/>
                  <a:pt x="46" y="273"/>
                </a:cubicBezTo>
                <a:cubicBezTo>
                  <a:pt x="46" y="273"/>
                  <a:pt x="46" y="272"/>
                  <a:pt x="45" y="273"/>
                </a:cubicBezTo>
                <a:close/>
                <a:moveTo>
                  <a:pt x="49" y="273"/>
                </a:moveTo>
                <a:cubicBezTo>
                  <a:pt x="51" y="273"/>
                  <a:pt x="50" y="275"/>
                  <a:pt x="49" y="275"/>
                </a:cubicBezTo>
                <a:cubicBezTo>
                  <a:pt x="49" y="275"/>
                  <a:pt x="46" y="275"/>
                  <a:pt x="46" y="274"/>
                </a:cubicBezTo>
                <a:cubicBezTo>
                  <a:pt x="47" y="273"/>
                  <a:pt x="47" y="273"/>
                  <a:pt x="49" y="273"/>
                </a:cubicBezTo>
                <a:close/>
                <a:moveTo>
                  <a:pt x="33" y="275"/>
                </a:moveTo>
                <a:cubicBezTo>
                  <a:pt x="32" y="275"/>
                  <a:pt x="29" y="276"/>
                  <a:pt x="28" y="276"/>
                </a:cubicBezTo>
                <a:cubicBezTo>
                  <a:pt x="28" y="277"/>
                  <a:pt x="28" y="277"/>
                  <a:pt x="28" y="278"/>
                </a:cubicBezTo>
                <a:cubicBezTo>
                  <a:pt x="26" y="278"/>
                  <a:pt x="22" y="278"/>
                  <a:pt x="25" y="281"/>
                </a:cubicBezTo>
                <a:cubicBezTo>
                  <a:pt x="26" y="281"/>
                  <a:pt x="31" y="280"/>
                  <a:pt x="33" y="279"/>
                </a:cubicBezTo>
                <a:cubicBezTo>
                  <a:pt x="33" y="279"/>
                  <a:pt x="35" y="276"/>
                  <a:pt x="36" y="275"/>
                </a:cubicBezTo>
                <a:cubicBezTo>
                  <a:pt x="37" y="275"/>
                  <a:pt x="35" y="274"/>
                  <a:pt x="33" y="275"/>
                </a:cubicBezTo>
                <a:close/>
                <a:moveTo>
                  <a:pt x="345" y="251"/>
                </a:moveTo>
                <a:cubicBezTo>
                  <a:pt x="345" y="250"/>
                  <a:pt x="340" y="250"/>
                  <a:pt x="340" y="251"/>
                </a:cubicBezTo>
                <a:cubicBezTo>
                  <a:pt x="340" y="251"/>
                  <a:pt x="339" y="252"/>
                  <a:pt x="339" y="252"/>
                </a:cubicBezTo>
                <a:cubicBezTo>
                  <a:pt x="338" y="253"/>
                  <a:pt x="336" y="253"/>
                  <a:pt x="337" y="255"/>
                </a:cubicBezTo>
                <a:cubicBezTo>
                  <a:pt x="337" y="256"/>
                  <a:pt x="341" y="253"/>
                  <a:pt x="341" y="252"/>
                </a:cubicBezTo>
                <a:cubicBezTo>
                  <a:pt x="341" y="252"/>
                  <a:pt x="341" y="252"/>
                  <a:pt x="341" y="252"/>
                </a:cubicBezTo>
                <a:cubicBezTo>
                  <a:pt x="340" y="254"/>
                  <a:pt x="341" y="254"/>
                  <a:pt x="338" y="256"/>
                </a:cubicBezTo>
                <a:cubicBezTo>
                  <a:pt x="335" y="258"/>
                  <a:pt x="335" y="258"/>
                  <a:pt x="335" y="258"/>
                </a:cubicBezTo>
                <a:cubicBezTo>
                  <a:pt x="333" y="259"/>
                  <a:pt x="336" y="259"/>
                  <a:pt x="337" y="259"/>
                </a:cubicBezTo>
                <a:cubicBezTo>
                  <a:pt x="336" y="260"/>
                  <a:pt x="335" y="259"/>
                  <a:pt x="333" y="261"/>
                </a:cubicBezTo>
                <a:cubicBezTo>
                  <a:pt x="332" y="263"/>
                  <a:pt x="335" y="262"/>
                  <a:pt x="336" y="263"/>
                </a:cubicBezTo>
                <a:cubicBezTo>
                  <a:pt x="336" y="263"/>
                  <a:pt x="337" y="263"/>
                  <a:pt x="337" y="263"/>
                </a:cubicBezTo>
                <a:cubicBezTo>
                  <a:pt x="336" y="266"/>
                  <a:pt x="336" y="266"/>
                  <a:pt x="336" y="266"/>
                </a:cubicBezTo>
                <a:cubicBezTo>
                  <a:pt x="336" y="266"/>
                  <a:pt x="333" y="267"/>
                  <a:pt x="337" y="267"/>
                </a:cubicBezTo>
                <a:cubicBezTo>
                  <a:pt x="340" y="267"/>
                  <a:pt x="339" y="267"/>
                  <a:pt x="340" y="266"/>
                </a:cubicBezTo>
                <a:cubicBezTo>
                  <a:pt x="345" y="263"/>
                  <a:pt x="343" y="262"/>
                  <a:pt x="342" y="261"/>
                </a:cubicBezTo>
                <a:cubicBezTo>
                  <a:pt x="342" y="260"/>
                  <a:pt x="342" y="260"/>
                  <a:pt x="342" y="260"/>
                </a:cubicBezTo>
                <a:cubicBezTo>
                  <a:pt x="343" y="259"/>
                  <a:pt x="345" y="257"/>
                  <a:pt x="345" y="256"/>
                </a:cubicBezTo>
                <a:cubicBezTo>
                  <a:pt x="345" y="256"/>
                  <a:pt x="345" y="253"/>
                  <a:pt x="344" y="253"/>
                </a:cubicBezTo>
                <a:cubicBezTo>
                  <a:pt x="343" y="252"/>
                  <a:pt x="343" y="252"/>
                  <a:pt x="343" y="252"/>
                </a:cubicBezTo>
                <a:cubicBezTo>
                  <a:pt x="343" y="252"/>
                  <a:pt x="345" y="252"/>
                  <a:pt x="345" y="251"/>
                </a:cubicBezTo>
                <a:close/>
                <a:moveTo>
                  <a:pt x="343" y="246"/>
                </a:moveTo>
                <a:cubicBezTo>
                  <a:pt x="343" y="246"/>
                  <a:pt x="342" y="247"/>
                  <a:pt x="342" y="247"/>
                </a:cubicBezTo>
                <a:cubicBezTo>
                  <a:pt x="340" y="248"/>
                  <a:pt x="341" y="249"/>
                  <a:pt x="339" y="250"/>
                </a:cubicBezTo>
                <a:cubicBezTo>
                  <a:pt x="337" y="252"/>
                  <a:pt x="338" y="251"/>
                  <a:pt x="335" y="253"/>
                </a:cubicBezTo>
                <a:cubicBezTo>
                  <a:pt x="333" y="254"/>
                  <a:pt x="332" y="254"/>
                  <a:pt x="333" y="253"/>
                </a:cubicBezTo>
                <a:cubicBezTo>
                  <a:pt x="334" y="251"/>
                  <a:pt x="333" y="252"/>
                  <a:pt x="335" y="251"/>
                </a:cubicBezTo>
                <a:cubicBezTo>
                  <a:pt x="339" y="249"/>
                  <a:pt x="336" y="245"/>
                  <a:pt x="342" y="244"/>
                </a:cubicBezTo>
                <a:cubicBezTo>
                  <a:pt x="343" y="244"/>
                  <a:pt x="344" y="245"/>
                  <a:pt x="343" y="246"/>
                </a:cubicBezTo>
                <a:close/>
                <a:moveTo>
                  <a:pt x="340" y="240"/>
                </a:moveTo>
                <a:cubicBezTo>
                  <a:pt x="340" y="241"/>
                  <a:pt x="339" y="242"/>
                  <a:pt x="338" y="243"/>
                </a:cubicBezTo>
                <a:cubicBezTo>
                  <a:pt x="336" y="246"/>
                  <a:pt x="336" y="248"/>
                  <a:pt x="333" y="250"/>
                </a:cubicBezTo>
                <a:cubicBezTo>
                  <a:pt x="332" y="251"/>
                  <a:pt x="332" y="252"/>
                  <a:pt x="331" y="251"/>
                </a:cubicBezTo>
                <a:cubicBezTo>
                  <a:pt x="328" y="251"/>
                  <a:pt x="332" y="247"/>
                  <a:pt x="332" y="246"/>
                </a:cubicBezTo>
                <a:cubicBezTo>
                  <a:pt x="332" y="244"/>
                  <a:pt x="332" y="244"/>
                  <a:pt x="334" y="243"/>
                </a:cubicBezTo>
                <a:cubicBezTo>
                  <a:pt x="337" y="241"/>
                  <a:pt x="335" y="238"/>
                  <a:pt x="338" y="238"/>
                </a:cubicBezTo>
                <a:cubicBezTo>
                  <a:pt x="340" y="238"/>
                  <a:pt x="340" y="239"/>
                  <a:pt x="340" y="240"/>
                </a:cubicBezTo>
                <a:close/>
                <a:moveTo>
                  <a:pt x="333" y="263"/>
                </a:moveTo>
                <a:cubicBezTo>
                  <a:pt x="333" y="265"/>
                  <a:pt x="333" y="266"/>
                  <a:pt x="332" y="267"/>
                </a:cubicBezTo>
                <a:cubicBezTo>
                  <a:pt x="332" y="268"/>
                  <a:pt x="332" y="269"/>
                  <a:pt x="331" y="268"/>
                </a:cubicBezTo>
                <a:cubicBezTo>
                  <a:pt x="329" y="267"/>
                  <a:pt x="330" y="266"/>
                  <a:pt x="332" y="263"/>
                </a:cubicBezTo>
                <a:cubicBezTo>
                  <a:pt x="332" y="263"/>
                  <a:pt x="333" y="263"/>
                  <a:pt x="333" y="263"/>
                </a:cubicBezTo>
                <a:close/>
                <a:moveTo>
                  <a:pt x="274" y="208"/>
                </a:moveTo>
                <a:cubicBezTo>
                  <a:pt x="272" y="208"/>
                  <a:pt x="269" y="210"/>
                  <a:pt x="268" y="210"/>
                </a:cubicBezTo>
                <a:cubicBezTo>
                  <a:pt x="266" y="210"/>
                  <a:pt x="259" y="213"/>
                  <a:pt x="263" y="213"/>
                </a:cubicBezTo>
                <a:cubicBezTo>
                  <a:pt x="269" y="213"/>
                  <a:pt x="269" y="211"/>
                  <a:pt x="272" y="210"/>
                </a:cubicBezTo>
                <a:cubicBezTo>
                  <a:pt x="274" y="210"/>
                  <a:pt x="275" y="209"/>
                  <a:pt x="275" y="209"/>
                </a:cubicBezTo>
                <a:cubicBezTo>
                  <a:pt x="275" y="208"/>
                  <a:pt x="275" y="208"/>
                  <a:pt x="274" y="208"/>
                </a:cubicBezTo>
                <a:close/>
                <a:moveTo>
                  <a:pt x="210" y="228"/>
                </a:moveTo>
                <a:cubicBezTo>
                  <a:pt x="211" y="229"/>
                  <a:pt x="211" y="229"/>
                  <a:pt x="209" y="230"/>
                </a:cubicBezTo>
                <a:cubicBezTo>
                  <a:pt x="208" y="230"/>
                  <a:pt x="205" y="231"/>
                  <a:pt x="204" y="231"/>
                </a:cubicBezTo>
                <a:cubicBezTo>
                  <a:pt x="203" y="231"/>
                  <a:pt x="203" y="231"/>
                  <a:pt x="203" y="231"/>
                </a:cubicBezTo>
                <a:cubicBezTo>
                  <a:pt x="202" y="231"/>
                  <a:pt x="199" y="233"/>
                  <a:pt x="198" y="231"/>
                </a:cubicBezTo>
                <a:cubicBezTo>
                  <a:pt x="198" y="229"/>
                  <a:pt x="198" y="230"/>
                  <a:pt x="200" y="229"/>
                </a:cubicBezTo>
                <a:cubicBezTo>
                  <a:pt x="201" y="229"/>
                  <a:pt x="202" y="229"/>
                  <a:pt x="202" y="228"/>
                </a:cubicBezTo>
                <a:cubicBezTo>
                  <a:pt x="203" y="227"/>
                  <a:pt x="206" y="226"/>
                  <a:pt x="207" y="225"/>
                </a:cubicBezTo>
                <a:cubicBezTo>
                  <a:pt x="208" y="225"/>
                  <a:pt x="210" y="224"/>
                  <a:pt x="210" y="225"/>
                </a:cubicBezTo>
                <a:cubicBezTo>
                  <a:pt x="210" y="227"/>
                  <a:pt x="207" y="228"/>
                  <a:pt x="210" y="228"/>
                </a:cubicBezTo>
                <a:close/>
                <a:moveTo>
                  <a:pt x="332" y="240"/>
                </a:moveTo>
                <a:cubicBezTo>
                  <a:pt x="331" y="241"/>
                  <a:pt x="331" y="242"/>
                  <a:pt x="331" y="242"/>
                </a:cubicBezTo>
                <a:cubicBezTo>
                  <a:pt x="329" y="243"/>
                  <a:pt x="330" y="244"/>
                  <a:pt x="331" y="244"/>
                </a:cubicBezTo>
                <a:cubicBezTo>
                  <a:pt x="333" y="244"/>
                  <a:pt x="333" y="242"/>
                  <a:pt x="334" y="242"/>
                </a:cubicBezTo>
                <a:cubicBezTo>
                  <a:pt x="335" y="241"/>
                  <a:pt x="337" y="237"/>
                  <a:pt x="337" y="236"/>
                </a:cubicBezTo>
                <a:cubicBezTo>
                  <a:pt x="340" y="236"/>
                  <a:pt x="338" y="237"/>
                  <a:pt x="340" y="238"/>
                </a:cubicBezTo>
                <a:cubicBezTo>
                  <a:pt x="342" y="239"/>
                  <a:pt x="343" y="236"/>
                  <a:pt x="345" y="236"/>
                </a:cubicBezTo>
                <a:cubicBezTo>
                  <a:pt x="346" y="235"/>
                  <a:pt x="346" y="234"/>
                  <a:pt x="347" y="233"/>
                </a:cubicBezTo>
                <a:cubicBezTo>
                  <a:pt x="347" y="232"/>
                  <a:pt x="347" y="232"/>
                  <a:pt x="347" y="231"/>
                </a:cubicBezTo>
                <a:cubicBezTo>
                  <a:pt x="347" y="231"/>
                  <a:pt x="345" y="230"/>
                  <a:pt x="344" y="230"/>
                </a:cubicBezTo>
                <a:cubicBezTo>
                  <a:pt x="342" y="230"/>
                  <a:pt x="342" y="232"/>
                  <a:pt x="339" y="231"/>
                </a:cubicBezTo>
                <a:cubicBezTo>
                  <a:pt x="338" y="231"/>
                  <a:pt x="339" y="231"/>
                  <a:pt x="337" y="231"/>
                </a:cubicBezTo>
                <a:cubicBezTo>
                  <a:pt x="336" y="231"/>
                  <a:pt x="335" y="232"/>
                  <a:pt x="335" y="233"/>
                </a:cubicBezTo>
                <a:cubicBezTo>
                  <a:pt x="334" y="234"/>
                  <a:pt x="333" y="233"/>
                  <a:pt x="334" y="237"/>
                </a:cubicBezTo>
                <a:cubicBezTo>
                  <a:pt x="334" y="237"/>
                  <a:pt x="332" y="240"/>
                  <a:pt x="332" y="240"/>
                </a:cubicBezTo>
                <a:close/>
                <a:moveTo>
                  <a:pt x="747" y="39"/>
                </a:moveTo>
                <a:cubicBezTo>
                  <a:pt x="749" y="39"/>
                  <a:pt x="749" y="39"/>
                  <a:pt x="750" y="38"/>
                </a:cubicBezTo>
                <a:cubicBezTo>
                  <a:pt x="753" y="37"/>
                  <a:pt x="754" y="38"/>
                  <a:pt x="757" y="38"/>
                </a:cubicBezTo>
                <a:cubicBezTo>
                  <a:pt x="759" y="38"/>
                  <a:pt x="761" y="39"/>
                  <a:pt x="764" y="39"/>
                </a:cubicBezTo>
                <a:cubicBezTo>
                  <a:pt x="768" y="39"/>
                  <a:pt x="770" y="39"/>
                  <a:pt x="771" y="37"/>
                </a:cubicBezTo>
                <a:cubicBezTo>
                  <a:pt x="772" y="36"/>
                  <a:pt x="771" y="34"/>
                  <a:pt x="771" y="34"/>
                </a:cubicBezTo>
                <a:cubicBezTo>
                  <a:pt x="767" y="34"/>
                  <a:pt x="767" y="34"/>
                  <a:pt x="763" y="34"/>
                </a:cubicBezTo>
                <a:cubicBezTo>
                  <a:pt x="762" y="34"/>
                  <a:pt x="761" y="36"/>
                  <a:pt x="759" y="36"/>
                </a:cubicBezTo>
                <a:cubicBezTo>
                  <a:pt x="753" y="36"/>
                  <a:pt x="753" y="36"/>
                  <a:pt x="753" y="36"/>
                </a:cubicBezTo>
                <a:cubicBezTo>
                  <a:pt x="749" y="36"/>
                  <a:pt x="749" y="36"/>
                  <a:pt x="749" y="36"/>
                </a:cubicBezTo>
                <a:cubicBezTo>
                  <a:pt x="748" y="36"/>
                  <a:pt x="747" y="36"/>
                  <a:pt x="744" y="37"/>
                </a:cubicBezTo>
                <a:cubicBezTo>
                  <a:pt x="743" y="37"/>
                  <a:pt x="744" y="39"/>
                  <a:pt x="746" y="39"/>
                </a:cubicBezTo>
                <a:cubicBezTo>
                  <a:pt x="743" y="39"/>
                  <a:pt x="740" y="39"/>
                  <a:pt x="739" y="40"/>
                </a:cubicBezTo>
                <a:cubicBezTo>
                  <a:pt x="739" y="40"/>
                  <a:pt x="738" y="40"/>
                  <a:pt x="737" y="41"/>
                </a:cubicBezTo>
                <a:cubicBezTo>
                  <a:pt x="737" y="42"/>
                  <a:pt x="735" y="43"/>
                  <a:pt x="735" y="43"/>
                </a:cubicBezTo>
                <a:cubicBezTo>
                  <a:pt x="735" y="44"/>
                  <a:pt x="736" y="45"/>
                  <a:pt x="736" y="46"/>
                </a:cubicBezTo>
                <a:cubicBezTo>
                  <a:pt x="737" y="47"/>
                  <a:pt x="738" y="47"/>
                  <a:pt x="739" y="47"/>
                </a:cubicBezTo>
                <a:cubicBezTo>
                  <a:pt x="743" y="48"/>
                  <a:pt x="745" y="45"/>
                  <a:pt x="749" y="45"/>
                </a:cubicBezTo>
                <a:cubicBezTo>
                  <a:pt x="751" y="45"/>
                  <a:pt x="753" y="45"/>
                  <a:pt x="755" y="45"/>
                </a:cubicBezTo>
                <a:cubicBezTo>
                  <a:pt x="759" y="46"/>
                  <a:pt x="763" y="44"/>
                  <a:pt x="756" y="42"/>
                </a:cubicBezTo>
                <a:cubicBezTo>
                  <a:pt x="766" y="42"/>
                  <a:pt x="765" y="39"/>
                  <a:pt x="764" y="39"/>
                </a:cubicBezTo>
                <a:cubicBezTo>
                  <a:pt x="760" y="39"/>
                  <a:pt x="760" y="39"/>
                  <a:pt x="760" y="39"/>
                </a:cubicBezTo>
                <a:cubicBezTo>
                  <a:pt x="754" y="39"/>
                  <a:pt x="754" y="39"/>
                  <a:pt x="754" y="39"/>
                </a:cubicBezTo>
                <a:cubicBezTo>
                  <a:pt x="753" y="39"/>
                  <a:pt x="750" y="39"/>
                  <a:pt x="747" y="39"/>
                </a:cubicBezTo>
                <a:close/>
                <a:moveTo>
                  <a:pt x="747" y="39"/>
                </a:moveTo>
                <a:cubicBezTo>
                  <a:pt x="747" y="39"/>
                  <a:pt x="747" y="39"/>
                  <a:pt x="747" y="39"/>
                </a:cubicBezTo>
                <a:cubicBezTo>
                  <a:pt x="747" y="39"/>
                  <a:pt x="747" y="39"/>
                  <a:pt x="747" y="39"/>
                </a:cubicBezTo>
                <a:cubicBezTo>
                  <a:pt x="747" y="39"/>
                  <a:pt x="747" y="39"/>
                  <a:pt x="747" y="39"/>
                </a:cubicBezTo>
                <a:close/>
                <a:moveTo>
                  <a:pt x="577" y="94"/>
                </a:moveTo>
                <a:cubicBezTo>
                  <a:pt x="582" y="94"/>
                  <a:pt x="582" y="94"/>
                  <a:pt x="582" y="94"/>
                </a:cubicBezTo>
                <a:cubicBezTo>
                  <a:pt x="582" y="97"/>
                  <a:pt x="583" y="97"/>
                  <a:pt x="586" y="97"/>
                </a:cubicBezTo>
                <a:cubicBezTo>
                  <a:pt x="586" y="101"/>
                  <a:pt x="585" y="100"/>
                  <a:pt x="585" y="101"/>
                </a:cubicBezTo>
                <a:cubicBezTo>
                  <a:pt x="585" y="102"/>
                  <a:pt x="586" y="102"/>
                  <a:pt x="587" y="103"/>
                </a:cubicBezTo>
                <a:cubicBezTo>
                  <a:pt x="590" y="105"/>
                  <a:pt x="591" y="103"/>
                  <a:pt x="595" y="101"/>
                </a:cubicBezTo>
                <a:cubicBezTo>
                  <a:pt x="595" y="101"/>
                  <a:pt x="597" y="101"/>
                  <a:pt x="597" y="100"/>
                </a:cubicBezTo>
                <a:cubicBezTo>
                  <a:pt x="597" y="100"/>
                  <a:pt x="598" y="100"/>
                  <a:pt x="599" y="100"/>
                </a:cubicBezTo>
                <a:cubicBezTo>
                  <a:pt x="606" y="100"/>
                  <a:pt x="616" y="93"/>
                  <a:pt x="617" y="93"/>
                </a:cubicBezTo>
                <a:cubicBezTo>
                  <a:pt x="619" y="93"/>
                  <a:pt x="620" y="92"/>
                  <a:pt x="621" y="92"/>
                </a:cubicBezTo>
                <a:cubicBezTo>
                  <a:pt x="626" y="91"/>
                  <a:pt x="632" y="89"/>
                  <a:pt x="637" y="87"/>
                </a:cubicBezTo>
                <a:cubicBezTo>
                  <a:pt x="644" y="84"/>
                  <a:pt x="641" y="85"/>
                  <a:pt x="646" y="85"/>
                </a:cubicBezTo>
                <a:cubicBezTo>
                  <a:pt x="653" y="83"/>
                  <a:pt x="659" y="81"/>
                  <a:pt x="667" y="80"/>
                </a:cubicBezTo>
                <a:cubicBezTo>
                  <a:pt x="671" y="79"/>
                  <a:pt x="669" y="78"/>
                  <a:pt x="667" y="76"/>
                </a:cubicBezTo>
                <a:cubicBezTo>
                  <a:pt x="665" y="72"/>
                  <a:pt x="664" y="73"/>
                  <a:pt x="659" y="73"/>
                </a:cubicBezTo>
                <a:cubicBezTo>
                  <a:pt x="656" y="72"/>
                  <a:pt x="655" y="72"/>
                  <a:pt x="652" y="73"/>
                </a:cubicBezTo>
                <a:cubicBezTo>
                  <a:pt x="650" y="75"/>
                  <a:pt x="651" y="73"/>
                  <a:pt x="650" y="73"/>
                </a:cubicBezTo>
                <a:cubicBezTo>
                  <a:pt x="647" y="72"/>
                  <a:pt x="648" y="73"/>
                  <a:pt x="646" y="73"/>
                </a:cubicBezTo>
                <a:cubicBezTo>
                  <a:pt x="645" y="73"/>
                  <a:pt x="644" y="71"/>
                  <a:pt x="643" y="71"/>
                </a:cubicBezTo>
                <a:cubicBezTo>
                  <a:pt x="640" y="71"/>
                  <a:pt x="642" y="68"/>
                  <a:pt x="638" y="69"/>
                </a:cubicBezTo>
                <a:cubicBezTo>
                  <a:pt x="637" y="70"/>
                  <a:pt x="637" y="70"/>
                  <a:pt x="632" y="70"/>
                </a:cubicBezTo>
                <a:cubicBezTo>
                  <a:pt x="624" y="70"/>
                  <a:pt x="621" y="72"/>
                  <a:pt x="616" y="72"/>
                </a:cubicBezTo>
                <a:cubicBezTo>
                  <a:pt x="612" y="72"/>
                  <a:pt x="614" y="73"/>
                  <a:pt x="613" y="73"/>
                </a:cubicBezTo>
                <a:cubicBezTo>
                  <a:pt x="608" y="76"/>
                  <a:pt x="613" y="78"/>
                  <a:pt x="609" y="78"/>
                </a:cubicBezTo>
                <a:cubicBezTo>
                  <a:pt x="606" y="78"/>
                  <a:pt x="604" y="80"/>
                  <a:pt x="602" y="81"/>
                </a:cubicBezTo>
                <a:cubicBezTo>
                  <a:pt x="598" y="83"/>
                  <a:pt x="596" y="82"/>
                  <a:pt x="597" y="84"/>
                </a:cubicBezTo>
                <a:cubicBezTo>
                  <a:pt x="597" y="86"/>
                  <a:pt x="594" y="84"/>
                  <a:pt x="592" y="84"/>
                </a:cubicBezTo>
                <a:cubicBezTo>
                  <a:pt x="591" y="84"/>
                  <a:pt x="591" y="86"/>
                  <a:pt x="591" y="86"/>
                </a:cubicBezTo>
                <a:cubicBezTo>
                  <a:pt x="589" y="88"/>
                  <a:pt x="588" y="89"/>
                  <a:pt x="587" y="89"/>
                </a:cubicBezTo>
                <a:cubicBezTo>
                  <a:pt x="583" y="89"/>
                  <a:pt x="581" y="90"/>
                  <a:pt x="577" y="92"/>
                </a:cubicBezTo>
                <a:cubicBezTo>
                  <a:pt x="577" y="92"/>
                  <a:pt x="576" y="94"/>
                  <a:pt x="577" y="94"/>
                </a:cubicBezTo>
                <a:close/>
                <a:moveTo>
                  <a:pt x="718" y="54"/>
                </a:moveTo>
                <a:cubicBezTo>
                  <a:pt x="718" y="54"/>
                  <a:pt x="715" y="55"/>
                  <a:pt x="714" y="55"/>
                </a:cubicBezTo>
                <a:cubicBezTo>
                  <a:pt x="715" y="53"/>
                  <a:pt x="715" y="53"/>
                  <a:pt x="712" y="53"/>
                </a:cubicBezTo>
                <a:cubicBezTo>
                  <a:pt x="709" y="53"/>
                  <a:pt x="701" y="54"/>
                  <a:pt x="700" y="54"/>
                </a:cubicBezTo>
                <a:cubicBezTo>
                  <a:pt x="696" y="56"/>
                  <a:pt x="699" y="55"/>
                  <a:pt x="694" y="55"/>
                </a:cubicBezTo>
                <a:cubicBezTo>
                  <a:pt x="691" y="56"/>
                  <a:pt x="691" y="57"/>
                  <a:pt x="689" y="58"/>
                </a:cubicBezTo>
                <a:cubicBezTo>
                  <a:pt x="688" y="58"/>
                  <a:pt x="685" y="58"/>
                  <a:pt x="684" y="59"/>
                </a:cubicBezTo>
                <a:cubicBezTo>
                  <a:pt x="684" y="61"/>
                  <a:pt x="684" y="61"/>
                  <a:pt x="684" y="61"/>
                </a:cubicBezTo>
                <a:cubicBezTo>
                  <a:pt x="682" y="61"/>
                  <a:pt x="679" y="61"/>
                  <a:pt x="677" y="62"/>
                </a:cubicBezTo>
                <a:cubicBezTo>
                  <a:pt x="677" y="62"/>
                  <a:pt x="675" y="63"/>
                  <a:pt x="675" y="63"/>
                </a:cubicBezTo>
                <a:cubicBezTo>
                  <a:pt x="675" y="63"/>
                  <a:pt x="676" y="65"/>
                  <a:pt x="676" y="65"/>
                </a:cubicBezTo>
                <a:cubicBezTo>
                  <a:pt x="678" y="65"/>
                  <a:pt x="680" y="65"/>
                  <a:pt x="681" y="65"/>
                </a:cubicBezTo>
                <a:cubicBezTo>
                  <a:pt x="682" y="65"/>
                  <a:pt x="683" y="66"/>
                  <a:pt x="683" y="66"/>
                </a:cubicBezTo>
                <a:cubicBezTo>
                  <a:pt x="684" y="67"/>
                  <a:pt x="687" y="67"/>
                  <a:pt x="687" y="66"/>
                </a:cubicBezTo>
                <a:cubicBezTo>
                  <a:pt x="687" y="65"/>
                  <a:pt x="687" y="65"/>
                  <a:pt x="687" y="65"/>
                </a:cubicBezTo>
                <a:cubicBezTo>
                  <a:pt x="687" y="65"/>
                  <a:pt x="688" y="65"/>
                  <a:pt x="688" y="65"/>
                </a:cubicBezTo>
                <a:cubicBezTo>
                  <a:pt x="688" y="66"/>
                  <a:pt x="688" y="67"/>
                  <a:pt x="689" y="66"/>
                </a:cubicBezTo>
                <a:cubicBezTo>
                  <a:pt x="693" y="65"/>
                  <a:pt x="692" y="67"/>
                  <a:pt x="696" y="65"/>
                </a:cubicBezTo>
                <a:cubicBezTo>
                  <a:pt x="698" y="64"/>
                  <a:pt x="698" y="64"/>
                  <a:pt x="698" y="64"/>
                </a:cubicBezTo>
                <a:cubicBezTo>
                  <a:pt x="700" y="63"/>
                  <a:pt x="700" y="63"/>
                  <a:pt x="701" y="63"/>
                </a:cubicBezTo>
                <a:cubicBezTo>
                  <a:pt x="699" y="64"/>
                  <a:pt x="698" y="66"/>
                  <a:pt x="698" y="66"/>
                </a:cubicBezTo>
                <a:cubicBezTo>
                  <a:pt x="699" y="67"/>
                  <a:pt x="705" y="66"/>
                  <a:pt x="707" y="65"/>
                </a:cubicBezTo>
                <a:cubicBezTo>
                  <a:pt x="710" y="65"/>
                  <a:pt x="712" y="66"/>
                  <a:pt x="716" y="65"/>
                </a:cubicBezTo>
                <a:cubicBezTo>
                  <a:pt x="714" y="66"/>
                  <a:pt x="715" y="65"/>
                  <a:pt x="711" y="65"/>
                </a:cubicBezTo>
                <a:cubicBezTo>
                  <a:pt x="710" y="66"/>
                  <a:pt x="702" y="66"/>
                  <a:pt x="700" y="67"/>
                </a:cubicBezTo>
                <a:cubicBezTo>
                  <a:pt x="696" y="68"/>
                  <a:pt x="689" y="66"/>
                  <a:pt x="689" y="70"/>
                </a:cubicBezTo>
                <a:cubicBezTo>
                  <a:pt x="689" y="70"/>
                  <a:pt x="690" y="72"/>
                  <a:pt x="690" y="72"/>
                </a:cubicBezTo>
                <a:cubicBezTo>
                  <a:pt x="690" y="73"/>
                  <a:pt x="696" y="72"/>
                  <a:pt x="696" y="72"/>
                </a:cubicBezTo>
                <a:cubicBezTo>
                  <a:pt x="707" y="71"/>
                  <a:pt x="707" y="71"/>
                  <a:pt x="707" y="71"/>
                </a:cubicBezTo>
                <a:cubicBezTo>
                  <a:pt x="716" y="69"/>
                  <a:pt x="716" y="69"/>
                  <a:pt x="716" y="69"/>
                </a:cubicBezTo>
                <a:cubicBezTo>
                  <a:pt x="727" y="68"/>
                  <a:pt x="727" y="68"/>
                  <a:pt x="727" y="68"/>
                </a:cubicBezTo>
                <a:cubicBezTo>
                  <a:pt x="732" y="67"/>
                  <a:pt x="732" y="67"/>
                  <a:pt x="732" y="67"/>
                </a:cubicBezTo>
                <a:cubicBezTo>
                  <a:pt x="733" y="67"/>
                  <a:pt x="735" y="68"/>
                  <a:pt x="736" y="68"/>
                </a:cubicBezTo>
                <a:cubicBezTo>
                  <a:pt x="739" y="67"/>
                  <a:pt x="739" y="67"/>
                  <a:pt x="739" y="67"/>
                </a:cubicBezTo>
                <a:cubicBezTo>
                  <a:pt x="739" y="67"/>
                  <a:pt x="740" y="68"/>
                  <a:pt x="740" y="68"/>
                </a:cubicBezTo>
                <a:cubicBezTo>
                  <a:pt x="747" y="68"/>
                  <a:pt x="747" y="68"/>
                  <a:pt x="747" y="68"/>
                </a:cubicBezTo>
                <a:cubicBezTo>
                  <a:pt x="748" y="68"/>
                  <a:pt x="751" y="66"/>
                  <a:pt x="752" y="66"/>
                </a:cubicBezTo>
                <a:cubicBezTo>
                  <a:pt x="753" y="66"/>
                  <a:pt x="757" y="64"/>
                  <a:pt x="758" y="63"/>
                </a:cubicBezTo>
                <a:cubicBezTo>
                  <a:pt x="759" y="63"/>
                  <a:pt x="765" y="59"/>
                  <a:pt x="765" y="58"/>
                </a:cubicBezTo>
                <a:cubicBezTo>
                  <a:pt x="765" y="57"/>
                  <a:pt x="764" y="57"/>
                  <a:pt x="764" y="57"/>
                </a:cubicBezTo>
                <a:cubicBezTo>
                  <a:pt x="764" y="56"/>
                  <a:pt x="760" y="57"/>
                  <a:pt x="759" y="57"/>
                </a:cubicBezTo>
                <a:cubicBezTo>
                  <a:pt x="756" y="57"/>
                  <a:pt x="757" y="57"/>
                  <a:pt x="755" y="59"/>
                </a:cubicBezTo>
                <a:cubicBezTo>
                  <a:pt x="753" y="60"/>
                  <a:pt x="752" y="57"/>
                  <a:pt x="751" y="57"/>
                </a:cubicBezTo>
                <a:cubicBezTo>
                  <a:pt x="750" y="58"/>
                  <a:pt x="750" y="58"/>
                  <a:pt x="749" y="57"/>
                </a:cubicBezTo>
                <a:cubicBezTo>
                  <a:pt x="750" y="57"/>
                  <a:pt x="751" y="56"/>
                  <a:pt x="751" y="56"/>
                </a:cubicBezTo>
                <a:cubicBezTo>
                  <a:pt x="753" y="56"/>
                  <a:pt x="752" y="54"/>
                  <a:pt x="753" y="53"/>
                </a:cubicBezTo>
                <a:cubicBezTo>
                  <a:pt x="756" y="51"/>
                  <a:pt x="759" y="49"/>
                  <a:pt x="749" y="51"/>
                </a:cubicBezTo>
                <a:cubicBezTo>
                  <a:pt x="746" y="51"/>
                  <a:pt x="744" y="53"/>
                  <a:pt x="741" y="53"/>
                </a:cubicBezTo>
                <a:cubicBezTo>
                  <a:pt x="740" y="53"/>
                  <a:pt x="737" y="54"/>
                  <a:pt x="738" y="55"/>
                </a:cubicBezTo>
                <a:cubicBezTo>
                  <a:pt x="739" y="56"/>
                  <a:pt x="738" y="56"/>
                  <a:pt x="741" y="56"/>
                </a:cubicBezTo>
                <a:cubicBezTo>
                  <a:pt x="741" y="57"/>
                  <a:pt x="741" y="57"/>
                  <a:pt x="741" y="57"/>
                </a:cubicBezTo>
                <a:cubicBezTo>
                  <a:pt x="735" y="59"/>
                  <a:pt x="735" y="59"/>
                  <a:pt x="735" y="59"/>
                </a:cubicBezTo>
                <a:cubicBezTo>
                  <a:pt x="733" y="59"/>
                  <a:pt x="734" y="60"/>
                  <a:pt x="738" y="61"/>
                </a:cubicBezTo>
                <a:cubicBezTo>
                  <a:pt x="739" y="61"/>
                  <a:pt x="739" y="61"/>
                  <a:pt x="739" y="61"/>
                </a:cubicBezTo>
                <a:cubicBezTo>
                  <a:pt x="723" y="61"/>
                  <a:pt x="723" y="61"/>
                  <a:pt x="723" y="61"/>
                </a:cubicBezTo>
                <a:cubicBezTo>
                  <a:pt x="724" y="59"/>
                  <a:pt x="724" y="58"/>
                  <a:pt x="723" y="57"/>
                </a:cubicBezTo>
                <a:cubicBezTo>
                  <a:pt x="718" y="54"/>
                  <a:pt x="718" y="54"/>
                  <a:pt x="718" y="54"/>
                </a:cubicBezTo>
                <a:close/>
                <a:moveTo>
                  <a:pt x="731" y="43"/>
                </a:moveTo>
                <a:cubicBezTo>
                  <a:pt x="729" y="43"/>
                  <a:pt x="727" y="41"/>
                  <a:pt x="727" y="41"/>
                </a:cubicBezTo>
                <a:cubicBezTo>
                  <a:pt x="727" y="40"/>
                  <a:pt x="733" y="39"/>
                  <a:pt x="734" y="39"/>
                </a:cubicBezTo>
                <a:cubicBezTo>
                  <a:pt x="734" y="39"/>
                  <a:pt x="734" y="39"/>
                  <a:pt x="735" y="40"/>
                </a:cubicBezTo>
                <a:cubicBezTo>
                  <a:pt x="736" y="40"/>
                  <a:pt x="737" y="40"/>
                  <a:pt x="736" y="41"/>
                </a:cubicBezTo>
                <a:cubicBezTo>
                  <a:pt x="734" y="42"/>
                  <a:pt x="733" y="43"/>
                  <a:pt x="731" y="43"/>
                </a:cubicBezTo>
                <a:close/>
                <a:moveTo>
                  <a:pt x="731" y="42"/>
                </a:moveTo>
                <a:cubicBezTo>
                  <a:pt x="731" y="42"/>
                  <a:pt x="731" y="42"/>
                  <a:pt x="731" y="42"/>
                </a:cubicBezTo>
                <a:cubicBezTo>
                  <a:pt x="731" y="42"/>
                  <a:pt x="731" y="42"/>
                  <a:pt x="731" y="42"/>
                </a:cubicBezTo>
                <a:close/>
                <a:moveTo>
                  <a:pt x="713" y="50"/>
                </a:moveTo>
                <a:cubicBezTo>
                  <a:pt x="713" y="50"/>
                  <a:pt x="713" y="50"/>
                  <a:pt x="713" y="50"/>
                </a:cubicBezTo>
                <a:cubicBezTo>
                  <a:pt x="717" y="48"/>
                  <a:pt x="716" y="49"/>
                  <a:pt x="720" y="49"/>
                </a:cubicBezTo>
                <a:cubicBezTo>
                  <a:pt x="720" y="49"/>
                  <a:pt x="721" y="49"/>
                  <a:pt x="721" y="49"/>
                </a:cubicBezTo>
                <a:cubicBezTo>
                  <a:pt x="723" y="49"/>
                  <a:pt x="723" y="49"/>
                  <a:pt x="723" y="50"/>
                </a:cubicBezTo>
                <a:cubicBezTo>
                  <a:pt x="724" y="52"/>
                  <a:pt x="720" y="52"/>
                  <a:pt x="718" y="52"/>
                </a:cubicBezTo>
                <a:cubicBezTo>
                  <a:pt x="715" y="52"/>
                  <a:pt x="713" y="51"/>
                  <a:pt x="713" y="50"/>
                </a:cubicBezTo>
                <a:close/>
                <a:moveTo>
                  <a:pt x="650" y="58"/>
                </a:moveTo>
                <a:cubicBezTo>
                  <a:pt x="649" y="58"/>
                  <a:pt x="650" y="57"/>
                  <a:pt x="650" y="57"/>
                </a:cubicBezTo>
                <a:cubicBezTo>
                  <a:pt x="652" y="54"/>
                  <a:pt x="653" y="56"/>
                  <a:pt x="655" y="55"/>
                </a:cubicBezTo>
                <a:cubicBezTo>
                  <a:pt x="659" y="54"/>
                  <a:pt x="667" y="53"/>
                  <a:pt x="668" y="52"/>
                </a:cubicBezTo>
                <a:cubicBezTo>
                  <a:pt x="670" y="51"/>
                  <a:pt x="669" y="50"/>
                  <a:pt x="672" y="51"/>
                </a:cubicBezTo>
                <a:cubicBezTo>
                  <a:pt x="676" y="51"/>
                  <a:pt x="677" y="48"/>
                  <a:pt x="685" y="48"/>
                </a:cubicBezTo>
                <a:cubicBezTo>
                  <a:pt x="686" y="48"/>
                  <a:pt x="687" y="48"/>
                  <a:pt x="688" y="48"/>
                </a:cubicBezTo>
                <a:cubicBezTo>
                  <a:pt x="694" y="45"/>
                  <a:pt x="691" y="45"/>
                  <a:pt x="695" y="45"/>
                </a:cubicBezTo>
                <a:cubicBezTo>
                  <a:pt x="700" y="45"/>
                  <a:pt x="704" y="45"/>
                  <a:pt x="709" y="44"/>
                </a:cubicBezTo>
                <a:cubicBezTo>
                  <a:pt x="713" y="43"/>
                  <a:pt x="713" y="43"/>
                  <a:pt x="713" y="43"/>
                </a:cubicBezTo>
                <a:cubicBezTo>
                  <a:pt x="716" y="43"/>
                  <a:pt x="717" y="46"/>
                  <a:pt x="715" y="47"/>
                </a:cubicBezTo>
                <a:cubicBezTo>
                  <a:pt x="714" y="47"/>
                  <a:pt x="709" y="46"/>
                  <a:pt x="708" y="47"/>
                </a:cubicBezTo>
                <a:cubicBezTo>
                  <a:pt x="708" y="48"/>
                  <a:pt x="708" y="48"/>
                  <a:pt x="708" y="48"/>
                </a:cubicBezTo>
                <a:cubicBezTo>
                  <a:pt x="708" y="48"/>
                  <a:pt x="708" y="48"/>
                  <a:pt x="709" y="48"/>
                </a:cubicBezTo>
                <a:cubicBezTo>
                  <a:pt x="712" y="49"/>
                  <a:pt x="708" y="50"/>
                  <a:pt x="707" y="50"/>
                </a:cubicBezTo>
                <a:cubicBezTo>
                  <a:pt x="706" y="50"/>
                  <a:pt x="705" y="49"/>
                  <a:pt x="705" y="51"/>
                </a:cubicBezTo>
                <a:cubicBezTo>
                  <a:pt x="706" y="52"/>
                  <a:pt x="703" y="52"/>
                  <a:pt x="703" y="52"/>
                </a:cubicBezTo>
                <a:cubicBezTo>
                  <a:pt x="700" y="52"/>
                  <a:pt x="698" y="53"/>
                  <a:pt x="697" y="53"/>
                </a:cubicBezTo>
                <a:cubicBezTo>
                  <a:pt x="695" y="52"/>
                  <a:pt x="695" y="55"/>
                  <a:pt x="690" y="55"/>
                </a:cubicBezTo>
                <a:cubicBezTo>
                  <a:pt x="689" y="55"/>
                  <a:pt x="689" y="56"/>
                  <a:pt x="688" y="55"/>
                </a:cubicBezTo>
                <a:cubicBezTo>
                  <a:pt x="688" y="55"/>
                  <a:pt x="685" y="54"/>
                  <a:pt x="688" y="53"/>
                </a:cubicBezTo>
                <a:cubicBezTo>
                  <a:pt x="692" y="51"/>
                  <a:pt x="692" y="51"/>
                  <a:pt x="692" y="51"/>
                </a:cubicBezTo>
                <a:cubicBezTo>
                  <a:pt x="691" y="51"/>
                  <a:pt x="690" y="51"/>
                  <a:pt x="689" y="52"/>
                </a:cubicBezTo>
                <a:cubicBezTo>
                  <a:pt x="687" y="53"/>
                  <a:pt x="684" y="53"/>
                  <a:pt x="683" y="54"/>
                </a:cubicBezTo>
                <a:cubicBezTo>
                  <a:pt x="683" y="55"/>
                  <a:pt x="681" y="55"/>
                  <a:pt x="680" y="55"/>
                </a:cubicBezTo>
                <a:cubicBezTo>
                  <a:pt x="678" y="55"/>
                  <a:pt x="679" y="57"/>
                  <a:pt x="676" y="57"/>
                </a:cubicBezTo>
                <a:cubicBezTo>
                  <a:pt x="675" y="57"/>
                  <a:pt x="675" y="56"/>
                  <a:pt x="675" y="55"/>
                </a:cubicBezTo>
                <a:cubicBezTo>
                  <a:pt x="675" y="55"/>
                  <a:pt x="675" y="55"/>
                  <a:pt x="675" y="55"/>
                </a:cubicBezTo>
                <a:cubicBezTo>
                  <a:pt x="673" y="56"/>
                  <a:pt x="673" y="57"/>
                  <a:pt x="671" y="58"/>
                </a:cubicBezTo>
                <a:cubicBezTo>
                  <a:pt x="670" y="58"/>
                  <a:pt x="667" y="58"/>
                  <a:pt x="666" y="58"/>
                </a:cubicBezTo>
                <a:cubicBezTo>
                  <a:pt x="666" y="58"/>
                  <a:pt x="666" y="56"/>
                  <a:pt x="666" y="56"/>
                </a:cubicBezTo>
                <a:cubicBezTo>
                  <a:pt x="664" y="55"/>
                  <a:pt x="664" y="59"/>
                  <a:pt x="660" y="58"/>
                </a:cubicBezTo>
                <a:cubicBezTo>
                  <a:pt x="658" y="57"/>
                  <a:pt x="659" y="57"/>
                  <a:pt x="656" y="57"/>
                </a:cubicBezTo>
                <a:cubicBezTo>
                  <a:pt x="654" y="57"/>
                  <a:pt x="654" y="58"/>
                  <a:pt x="650" y="58"/>
                </a:cubicBezTo>
                <a:close/>
                <a:moveTo>
                  <a:pt x="346" y="293"/>
                </a:moveTo>
                <a:cubicBezTo>
                  <a:pt x="348" y="293"/>
                  <a:pt x="348" y="290"/>
                  <a:pt x="345" y="291"/>
                </a:cubicBezTo>
                <a:cubicBezTo>
                  <a:pt x="345" y="292"/>
                  <a:pt x="345" y="293"/>
                  <a:pt x="346" y="293"/>
                </a:cubicBezTo>
                <a:close/>
                <a:moveTo>
                  <a:pt x="339" y="312"/>
                </a:moveTo>
                <a:cubicBezTo>
                  <a:pt x="336" y="311"/>
                  <a:pt x="336" y="311"/>
                  <a:pt x="336" y="311"/>
                </a:cubicBezTo>
                <a:cubicBezTo>
                  <a:pt x="333" y="312"/>
                  <a:pt x="333" y="311"/>
                  <a:pt x="331" y="313"/>
                </a:cubicBezTo>
                <a:cubicBezTo>
                  <a:pt x="331" y="313"/>
                  <a:pt x="331" y="315"/>
                  <a:pt x="332" y="315"/>
                </a:cubicBezTo>
                <a:cubicBezTo>
                  <a:pt x="334" y="315"/>
                  <a:pt x="334" y="315"/>
                  <a:pt x="334" y="315"/>
                </a:cubicBezTo>
                <a:cubicBezTo>
                  <a:pt x="333" y="316"/>
                  <a:pt x="331" y="315"/>
                  <a:pt x="332" y="317"/>
                </a:cubicBezTo>
                <a:cubicBezTo>
                  <a:pt x="332" y="317"/>
                  <a:pt x="332" y="317"/>
                  <a:pt x="332" y="317"/>
                </a:cubicBezTo>
                <a:cubicBezTo>
                  <a:pt x="332" y="317"/>
                  <a:pt x="332" y="317"/>
                  <a:pt x="332" y="318"/>
                </a:cubicBezTo>
                <a:cubicBezTo>
                  <a:pt x="332" y="318"/>
                  <a:pt x="331" y="318"/>
                  <a:pt x="331" y="319"/>
                </a:cubicBezTo>
                <a:cubicBezTo>
                  <a:pt x="331" y="320"/>
                  <a:pt x="333" y="319"/>
                  <a:pt x="333" y="319"/>
                </a:cubicBezTo>
                <a:cubicBezTo>
                  <a:pt x="334" y="319"/>
                  <a:pt x="335" y="319"/>
                  <a:pt x="335" y="319"/>
                </a:cubicBezTo>
                <a:cubicBezTo>
                  <a:pt x="336" y="320"/>
                  <a:pt x="336" y="320"/>
                  <a:pt x="335" y="321"/>
                </a:cubicBezTo>
                <a:cubicBezTo>
                  <a:pt x="334" y="321"/>
                  <a:pt x="335" y="323"/>
                  <a:pt x="337" y="322"/>
                </a:cubicBezTo>
                <a:cubicBezTo>
                  <a:pt x="337" y="322"/>
                  <a:pt x="337" y="322"/>
                  <a:pt x="337" y="322"/>
                </a:cubicBezTo>
                <a:cubicBezTo>
                  <a:pt x="335" y="323"/>
                  <a:pt x="335" y="324"/>
                  <a:pt x="336" y="325"/>
                </a:cubicBezTo>
                <a:cubicBezTo>
                  <a:pt x="336" y="325"/>
                  <a:pt x="338" y="325"/>
                  <a:pt x="339" y="324"/>
                </a:cubicBezTo>
                <a:cubicBezTo>
                  <a:pt x="339" y="324"/>
                  <a:pt x="339" y="324"/>
                  <a:pt x="339" y="324"/>
                </a:cubicBezTo>
                <a:cubicBezTo>
                  <a:pt x="340" y="325"/>
                  <a:pt x="340" y="325"/>
                  <a:pt x="340" y="325"/>
                </a:cubicBezTo>
                <a:cubicBezTo>
                  <a:pt x="338" y="325"/>
                  <a:pt x="335" y="326"/>
                  <a:pt x="337" y="328"/>
                </a:cubicBezTo>
                <a:cubicBezTo>
                  <a:pt x="337" y="329"/>
                  <a:pt x="338" y="327"/>
                  <a:pt x="339" y="327"/>
                </a:cubicBezTo>
                <a:cubicBezTo>
                  <a:pt x="339" y="331"/>
                  <a:pt x="341" y="329"/>
                  <a:pt x="342" y="328"/>
                </a:cubicBezTo>
                <a:cubicBezTo>
                  <a:pt x="342" y="329"/>
                  <a:pt x="342" y="329"/>
                  <a:pt x="342" y="330"/>
                </a:cubicBezTo>
                <a:cubicBezTo>
                  <a:pt x="342" y="330"/>
                  <a:pt x="338" y="330"/>
                  <a:pt x="339" y="331"/>
                </a:cubicBezTo>
                <a:cubicBezTo>
                  <a:pt x="343" y="334"/>
                  <a:pt x="344" y="332"/>
                  <a:pt x="345" y="332"/>
                </a:cubicBezTo>
                <a:cubicBezTo>
                  <a:pt x="346" y="332"/>
                  <a:pt x="346" y="332"/>
                  <a:pt x="346" y="332"/>
                </a:cubicBezTo>
                <a:cubicBezTo>
                  <a:pt x="345" y="333"/>
                  <a:pt x="345" y="333"/>
                  <a:pt x="344" y="334"/>
                </a:cubicBezTo>
                <a:cubicBezTo>
                  <a:pt x="344" y="335"/>
                  <a:pt x="347" y="336"/>
                  <a:pt x="347" y="336"/>
                </a:cubicBezTo>
                <a:cubicBezTo>
                  <a:pt x="349" y="337"/>
                  <a:pt x="352" y="340"/>
                  <a:pt x="353" y="340"/>
                </a:cubicBezTo>
                <a:cubicBezTo>
                  <a:pt x="354" y="340"/>
                  <a:pt x="356" y="339"/>
                  <a:pt x="356" y="339"/>
                </a:cubicBezTo>
                <a:cubicBezTo>
                  <a:pt x="357" y="339"/>
                  <a:pt x="357" y="339"/>
                  <a:pt x="358" y="337"/>
                </a:cubicBezTo>
                <a:cubicBezTo>
                  <a:pt x="358" y="337"/>
                  <a:pt x="358" y="337"/>
                  <a:pt x="358" y="337"/>
                </a:cubicBezTo>
                <a:cubicBezTo>
                  <a:pt x="358" y="337"/>
                  <a:pt x="358" y="341"/>
                  <a:pt x="359" y="340"/>
                </a:cubicBezTo>
                <a:cubicBezTo>
                  <a:pt x="362" y="338"/>
                  <a:pt x="362" y="338"/>
                  <a:pt x="361" y="337"/>
                </a:cubicBezTo>
                <a:cubicBezTo>
                  <a:pt x="361" y="336"/>
                  <a:pt x="361" y="336"/>
                  <a:pt x="361" y="336"/>
                </a:cubicBezTo>
                <a:cubicBezTo>
                  <a:pt x="361" y="335"/>
                  <a:pt x="362" y="334"/>
                  <a:pt x="360" y="335"/>
                </a:cubicBezTo>
                <a:cubicBezTo>
                  <a:pt x="359" y="333"/>
                  <a:pt x="359" y="333"/>
                  <a:pt x="359" y="333"/>
                </a:cubicBezTo>
                <a:cubicBezTo>
                  <a:pt x="359" y="330"/>
                  <a:pt x="359" y="330"/>
                  <a:pt x="358" y="329"/>
                </a:cubicBezTo>
                <a:cubicBezTo>
                  <a:pt x="357" y="328"/>
                  <a:pt x="355" y="327"/>
                  <a:pt x="354" y="327"/>
                </a:cubicBezTo>
                <a:cubicBezTo>
                  <a:pt x="354" y="325"/>
                  <a:pt x="354" y="325"/>
                  <a:pt x="354" y="325"/>
                </a:cubicBezTo>
                <a:cubicBezTo>
                  <a:pt x="355" y="323"/>
                  <a:pt x="354" y="323"/>
                  <a:pt x="354" y="320"/>
                </a:cubicBezTo>
                <a:cubicBezTo>
                  <a:pt x="357" y="322"/>
                  <a:pt x="359" y="318"/>
                  <a:pt x="356" y="317"/>
                </a:cubicBezTo>
                <a:cubicBezTo>
                  <a:pt x="353" y="316"/>
                  <a:pt x="355" y="317"/>
                  <a:pt x="354" y="317"/>
                </a:cubicBezTo>
                <a:cubicBezTo>
                  <a:pt x="353" y="316"/>
                  <a:pt x="352" y="316"/>
                  <a:pt x="351" y="316"/>
                </a:cubicBezTo>
                <a:cubicBezTo>
                  <a:pt x="351" y="316"/>
                  <a:pt x="350" y="315"/>
                  <a:pt x="349" y="315"/>
                </a:cubicBezTo>
                <a:cubicBezTo>
                  <a:pt x="347" y="315"/>
                  <a:pt x="347" y="315"/>
                  <a:pt x="347" y="315"/>
                </a:cubicBezTo>
                <a:cubicBezTo>
                  <a:pt x="342" y="313"/>
                  <a:pt x="342" y="313"/>
                  <a:pt x="342" y="313"/>
                </a:cubicBezTo>
                <a:cubicBezTo>
                  <a:pt x="339" y="312"/>
                  <a:pt x="339" y="312"/>
                  <a:pt x="339" y="312"/>
                </a:cubicBezTo>
                <a:close/>
                <a:moveTo>
                  <a:pt x="659" y="346"/>
                </a:moveTo>
                <a:cubicBezTo>
                  <a:pt x="660" y="346"/>
                  <a:pt x="660" y="345"/>
                  <a:pt x="661" y="345"/>
                </a:cubicBezTo>
                <a:cubicBezTo>
                  <a:pt x="664" y="345"/>
                  <a:pt x="667" y="342"/>
                  <a:pt x="667" y="341"/>
                </a:cubicBezTo>
                <a:cubicBezTo>
                  <a:pt x="667" y="341"/>
                  <a:pt x="667" y="340"/>
                  <a:pt x="666" y="340"/>
                </a:cubicBezTo>
                <a:cubicBezTo>
                  <a:pt x="665" y="340"/>
                  <a:pt x="663" y="342"/>
                  <a:pt x="661" y="342"/>
                </a:cubicBezTo>
                <a:cubicBezTo>
                  <a:pt x="658" y="342"/>
                  <a:pt x="658" y="346"/>
                  <a:pt x="659" y="346"/>
                </a:cubicBezTo>
                <a:close/>
                <a:moveTo>
                  <a:pt x="318" y="287"/>
                </a:moveTo>
                <a:cubicBezTo>
                  <a:pt x="316" y="291"/>
                  <a:pt x="318" y="292"/>
                  <a:pt x="319" y="294"/>
                </a:cubicBezTo>
                <a:cubicBezTo>
                  <a:pt x="319" y="294"/>
                  <a:pt x="318" y="294"/>
                  <a:pt x="318" y="295"/>
                </a:cubicBezTo>
                <a:cubicBezTo>
                  <a:pt x="318" y="296"/>
                  <a:pt x="319" y="297"/>
                  <a:pt x="321" y="297"/>
                </a:cubicBezTo>
                <a:cubicBezTo>
                  <a:pt x="322" y="297"/>
                  <a:pt x="324" y="293"/>
                  <a:pt x="321" y="292"/>
                </a:cubicBezTo>
                <a:cubicBezTo>
                  <a:pt x="321" y="292"/>
                  <a:pt x="321" y="291"/>
                  <a:pt x="321" y="291"/>
                </a:cubicBezTo>
                <a:cubicBezTo>
                  <a:pt x="322" y="290"/>
                  <a:pt x="324" y="289"/>
                  <a:pt x="322" y="289"/>
                </a:cubicBezTo>
                <a:cubicBezTo>
                  <a:pt x="322" y="289"/>
                  <a:pt x="322" y="289"/>
                  <a:pt x="322" y="289"/>
                </a:cubicBezTo>
                <a:cubicBezTo>
                  <a:pt x="322" y="289"/>
                  <a:pt x="322" y="289"/>
                  <a:pt x="322" y="289"/>
                </a:cubicBezTo>
                <a:cubicBezTo>
                  <a:pt x="323" y="289"/>
                  <a:pt x="323" y="289"/>
                  <a:pt x="323" y="289"/>
                </a:cubicBezTo>
                <a:cubicBezTo>
                  <a:pt x="324" y="289"/>
                  <a:pt x="324" y="287"/>
                  <a:pt x="323" y="287"/>
                </a:cubicBezTo>
                <a:cubicBezTo>
                  <a:pt x="324" y="286"/>
                  <a:pt x="325" y="287"/>
                  <a:pt x="325" y="285"/>
                </a:cubicBezTo>
                <a:cubicBezTo>
                  <a:pt x="325" y="284"/>
                  <a:pt x="325" y="284"/>
                  <a:pt x="325" y="284"/>
                </a:cubicBezTo>
                <a:cubicBezTo>
                  <a:pt x="327" y="283"/>
                  <a:pt x="328" y="280"/>
                  <a:pt x="330" y="279"/>
                </a:cubicBezTo>
                <a:cubicBezTo>
                  <a:pt x="332" y="279"/>
                  <a:pt x="333" y="279"/>
                  <a:pt x="333" y="278"/>
                </a:cubicBezTo>
                <a:cubicBezTo>
                  <a:pt x="333" y="278"/>
                  <a:pt x="336" y="275"/>
                  <a:pt x="334" y="275"/>
                </a:cubicBezTo>
                <a:cubicBezTo>
                  <a:pt x="333" y="276"/>
                  <a:pt x="333" y="276"/>
                  <a:pt x="333" y="276"/>
                </a:cubicBezTo>
                <a:cubicBezTo>
                  <a:pt x="333" y="276"/>
                  <a:pt x="331" y="276"/>
                  <a:pt x="330" y="276"/>
                </a:cubicBezTo>
                <a:cubicBezTo>
                  <a:pt x="330" y="275"/>
                  <a:pt x="330" y="275"/>
                  <a:pt x="328" y="275"/>
                </a:cubicBezTo>
                <a:cubicBezTo>
                  <a:pt x="328" y="275"/>
                  <a:pt x="327" y="276"/>
                  <a:pt x="327" y="277"/>
                </a:cubicBezTo>
                <a:cubicBezTo>
                  <a:pt x="327" y="277"/>
                  <a:pt x="326" y="276"/>
                  <a:pt x="326" y="276"/>
                </a:cubicBezTo>
                <a:cubicBezTo>
                  <a:pt x="326" y="276"/>
                  <a:pt x="327" y="274"/>
                  <a:pt x="325" y="274"/>
                </a:cubicBezTo>
                <a:cubicBezTo>
                  <a:pt x="324" y="274"/>
                  <a:pt x="326" y="274"/>
                  <a:pt x="323" y="275"/>
                </a:cubicBezTo>
                <a:cubicBezTo>
                  <a:pt x="322" y="275"/>
                  <a:pt x="321" y="277"/>
                  <a:pt x="320" y="277"/>
                </a:cubicBezTo>
                <a:cubicBezTo>
                  <a:pt x="319" y="278"/>
                  <a:pt x="320" y="279"/>
                  <a:pt x="320" y="279"/>
                </a:cubicBezTo>
                <a:cubicBezTo>
                  <a:pt x="319" y="280"/>
                  <a:pt x="318" y="281"/>
                  <a:pt x="320" y="282"/>
                </a:cubicBezTo>
                <a:cubicBezTo>
                  <a:pt x="320" y="283"/>
                  <a:pt x="320" y="283"/>
                  <a:pt x="320" y="283"/>
                </a:cubicBezTo>
                <a:cubicBezTo>
                  <a:pt x="320" y="283"/>
                  <a:pt x="320" y="283"/>
                  <a:pt x="320" y="283"/>
                </a:cubicBezTo>
                <a:cubicBezTo>
                  <a:pt x="319" y="284"/>
                  <a:pt x="318" y="283"/>
                  <a:pt x="318" y="285"/>
                </a:cubicBezTo>
                <a:cubicBezTo>
                  <a:pt x="318" y="285"/>
                  <a:pt x="318" y="285"/>
                  <a:pt x="318" y="285"/>
                </a:cubicBezTo>
                <a:cubicBezTo>
                  <a:pt x="317" y="285"/>
                  <a:pt x="317" y="287"/>
                  <a:pt x="318" y="287"/>
                </a:cubicBezTo>
                <a:cubicBezTo>
                  <a:pt x="319" y="287"/>
                  <a:pt x="319" y="287"/>
                  <a:pt x="319" y="287"/>
                </a:cubicBezTo>
                <a:cubicBezTo>
                  <a:pt x="319" y="287"/>
                  <a:pt x="319" y="287"/>
                  <a:pt x="319" y="287"/>
                </a:cubicBezTo>
                <a:cubicBezTo>
                  <a:pt x="319" y="287"/>
                  <a:pt x="318" y="287"/>
                  <a:pt x="318" y="287"/>
                </a:cubicBezTo>
                <a:close/>
                <a:moveTo>
                  <a:pt x="323" y="279"/>
                </a:moveTo>
                <a:cubicBezTo>
                  <a:pt x="326" y="279"/>
                  <a:pt x="326" y="279"/>
                  <a:pt x="326" y="279"/>
                </a:cubicBezTo>
                <a:cubicBezTo>
                  <a:pt x="325" y="280"/>
                  <a:pt x="324" y="280"/>
                  <a:pt x="323" y="280"/>
                </a:cubicBezTo>
                <a:cubicBezTo>
                  <a:pt x="323" y="280"/>
                  <a:pt x="323" y="280"/>
                  <a:pt x="323" y="279"/>
                </a:cubicBezTo>
                <a:cubicBezTo>
                  <a:pt x="323" y="279"/>
                  <a:pt x="323" y="279"/>
                  <a:pt x="323" y="279"/>
                </a:cubicBezTo>
                <a:close/>
                <a:moveTo>
                  <a:pt x="341" y="292"/>
                </a:moveTo>
                <a:cubicBezTo>
                  <a:pt x="340" y="291"/>
                  <a:pt x="341" y="291"/>
                  <a:pt x="341" y="290"/>
                </a:cubicBezTo>
                <a:cubicBezTo>
                  <a:pt x="342" y="290"/>
                  <a:pt x="343" y="288"/>
                  <a:pt x="343" y="288"/>
                </a:cubicBezTo>
                <a:cubicBezTo>
                  <a:pt x="344" y="291"/>
                  <a:pt x="345" y="291"/>
                  <a:pt x="343" y="293"/>
                </a:cubicBezTo>
                <a:cubicBezTo>
                  <a:pt x="343" y="294"/>
                  <a:pt x="342" y="293"/>
                  <a:pt x="341" y="292"/>
                </a:cubicBezTo>
                <a:close/>
                <a:moveTo>
                  <a:pt x="763" y="67"/>
                </a:moveTo>
                <a:cubicBezTo>
                  <a:pt x="758" y="67"/>
                  <a:pt x="761" y="62"/>
                  <a:pt x="764" y="62"/>
                </a:cubicBezTo>
                <a:cubicBezTo>
                  <a:pt x="766" y="61"/>
                  <a:pt x="771" y="62"/>
                  <a:pt x="771" y="63"/>
                </a:cubicBezTo>
                <a:cubicBezTo>
                  <a:pt x="770" y="68"/>
                  <a:pt x="767" y="67"/>
                  <a:pt x="763" y="67"/>
                </a:cubicBezTo>
                <a:close/>
                <a:moveTo>
                  <a:pt x="356" y="323"/>
                </a:moveTo>
                <a:cubicBezTo>
                  <a:pt x="356" y="322"/>
                  <a:pt x="358" y="323"/>
                  <a:pt x="359" y="323"/>
                </a:cubicBezTo>
                <a:cubicBezTo>
                  <a:pt x="359" y="324"/>
                  <a:pt x="360" y="326"/>
                  <a:pt x="359" y="327"/>
                </a:cubicBezTo>
                <a:cubicBezTo>
                  <a:pt x="358" y="327"/>
                  <a:pt x="358" y="326"/>
                  <a:pt x="357" y="326"/>
                </a:cubicBezTo>
                <a:cubicBezTo>
                  <a:pt x="357" y="326"/>
                  <a:pt x="355" y="323"/>
                  <a:pt x="356" y="323"/>
                </a:cubicBezTo>
                <a:close/>
                <a:moveTo>
                  <a:pt x="349" y="313"/>
                </a:moveTo>
                <a:cubicBezTo>
                  <a:pt x="345" y="313"/>
                  <a:pt x="348" y="311"/>
                  <a:pt x="350" y="311"/>
                </a:cubicBezTo>
                <a:cubicBezTo>
                  <a:pt x="350" y="310"/>
                  <a:pt x="351" y="311"/>
                  <a:pt x="351" y="311"/>
                </a:cubicBezTo>
                <a:cubicBezTo>
                  <a:pt x="353" y="312"/>
                  <a:pt x="350" y="313"/>
                  <a:pt x="349" y="313"/>
                </a:cubicBezTo>
                <a:close/>
                <a:moveTo>
                  <a:pt x="900" y="129"/>
                </a:moveTo>
                <a:cubicBezTo>
                  <a:pt x="894" y="131"/>
                  <a:pt x="894" y="131"/>
                  <a:pt x="894" y="131"/>
                </a:cubicBezTo>
                <a:cubicBezTo>
                  <a:pt x="892" y="132"/>
                  <a:pt x="887" y="137"/>
                  <a:pt x="887" y="139"/>
                </a:cubicBezTo>
                <a:cubicBezTo>
                  <a:pt x="887" y="143"/>
                  <a:pt x="891" y="141"/>
                  <a:pt x="893" y="140"/>
                </a:cubicBezTo>
                <a:cubicBezTo>
                  <a:pt x="898" y="139"/>
                  <a:pt x="903" y="141"/>
                  <a:pt x="905" y="137"/>
                </a:cubicBezTo>
                <a:cubicBezTo>
                  <a:pt x="909" y="133"/>
                  <a:pt x="909" y="133"/>
                  <a:pt x="909" y="133"/>
                </a:cubicBezTo>
                <a:cubicBezTo>
                  <a:pt x="911" y="131"/>
                  <a:pt x="912" y="132"/>
                  <a:pt x="909" y="130"/>
                </a:cubicBezTo>
                <a:cubicBezTo>
                  <a:pt x="909" y="129"/>
                  <a:pt x="901" y="129"/>
                  <a:pt x="900" y="129"/>
                </a:cubicBezTo>
                <a:close/>
                <a:moveTo>
                  <a:pt x="912" y="132"/>
                </a:moveTo>
                <a:cubicBezTo>
                  <a:pt x="918" y="130"/>
                  <a:pt x="915" y="131"/>
                  <a:pt x="919" y="132"/>
                </a:cubicBezTo>
                <a:cubicBezTo>
                  <a:pt x="920" y="132"/>
                  <a:pt x="921" y="131"/>
                  <a:pt x="921" y="133"/>
                </a:cubicBezTo>
                <a:cubicBezTo>
                  <a:pt x="922" y="134"/>
                  <a:pt x="924" y="135"/>
                  <a:pt x="921" y="135"/>
                </a:cubicBezTo>
                <a:cubicBezTo>
                  <a:pt x="917" y="136"/>
                  <a:pt x="917" y="136"/>
                  <a:pt x="916" y="136"/>
                </a:cubicBezTo>
                <a:cubicBezTo>
                  <a:pt x="913" y="135"/>
                  <a:pt x="912" y="136"/>
                  <a:pt x="910" y="134"/>
                </a:cubicBezTo>
                <a:cubicBezTo>
                  <a:pt x="910" y="133"/>
                  <a:pt x="912" y="133"/>
                  <a:pt x="912" y="132"/>
                </a:cubicBezTo>
                <a:close/>
                <a:moveTo>
                  <a:pt x="916" y="127"/>
                </a:moveTo>
                <a:cubicBezTo>
                  <a:pt x="916" y="123"/>
                  <a:pt x="910" y="126"/>
                  <a:pt x="910" y="127"/>
                </a:cubicBezTo>
                <a:cubicBezTo>
                  <a:pt x="911" y="128"/>
                  <a:pt x="911" y="129"/>
                  <a:pt x="913" y="129"/>
                </a:cubicBezTo>
                <a:cubicBezTo>
                  <a:pt x="914" y="129"/>
                  <a:pt x="914" y="129"/>
                  <a:pt x="915" y="129"/>
                </a:cubicBezTo>
                <a:cubicBezTo>
                  <a:pt x="917" y="128"/>
                  <a:pt x="916" y="127"/>
                  <a:pt x="916" y="127"/>
                </a:cubicBezTo>
                <a:close/>
                <a:moveTo>
                  <a:pt x="900" y="115"/>
                </a:moveTo>
                <a:cubicBezTo>
                  <a:pt x="898" y="115"/>
                  <a:pt x="898" y="114"/>
                  <a:pt x="895" y="116"/>
                </a:cubicBezTo>
                <a:cubicBezTo>
                  <a:pt x="894" y="117"/>
                  <a:pt x="891" y="118"/>
                  <a:pt x="891" y="119"/>
                </a:cubicBezTo>
                <a:cubicBezTo>
                  <a:pt x="891" y="119"/>
                  <a:pt x="892" y="119"/>
                  <a:pt x="893" y="119"/>
                </a:cubicBezTo>
                <a:cubicBezTo>
                  <a:pt x="890" y="120"/>
                  <a:pt x="890" y="120"/>
                  <a:pt x="890" y="120"/>
                </a:cubicBezTo>
                <a:cubicBezTo>
                  <a:pt x="886" y="122"/>
                  <a:pt x="886" y="122"/>
                  <a:pt x="886" y="122"/>
                </a:cubicBezTo>
                <a:cubicBezTo>
                  <a:pt x="879" y="125"/>
                  <a:pt x="888" y="124"/>
                  <a:pt x="889" y="124"/>
                </a:cubicBezTo>
                <a:cubicBezTo>
                  <a:pt x="890" y="123"/>
                  <a:pt x="894" y="123"/>
                  <a:pt x="894" y="122"/>
                </a:cubicBezTo>
                <a:cubicBezTo>
                  <a:pt x="896" y="121"/>
                  <a:pt x="896" y="119"/>
                  <a:pt x="896" y="119"/>
                </a:cubicBezTo>
                <a:cubicBezTo>
                  <a:pt x="896" y="119"/>
                  <a:pt x="895" y="119"/>
                  <a:pt x="894" y="119"/>
                </a:cubicBezTo>
                <a:cubicBezTo>
                  <a:pt x="897" y="118"/>
                  <a:pt x="899" y="118"/>
                  <a:pt x="899" y="118"/>
                </a:cubicBezTo>
                <a:cubicBezTo>
                  <a:pt x="900" y="117"/>
                  <a:pt x="902" y="115"/>
                  <a:pt x="900" y="115"/>
                </a:cubicBezTo>
                <a:close/>
                <a:moveTo>
                  <a:pt x="881" y="48"/>
                </a:moveTo>
                <a:cubicBezTo>
                  <a:pt x="882" y="48"/>
                  <a:pt x="883" y="48"/>
                  <a:pt x="885" y="48"/>
                </a:cubicBezTo>
                <a:cubicBezTo>
                  <a:pt x="887" y="48"/>
                  <a:pt x="888" y="46"/>
                  <a:pt x="888" y="46"/>
                </a:cubicBezTo>
                <a:cubicBezTo>
                  <a:pt x="888" y="45"/>
                  <a:pt x="886" y="45"/>
                  <a:pt x="886" y="44"/>
                </a:cubicBezTo>
                <a:cubicBezTo>
                  <a:pt x="885" y="44"/>
                  <a:pt x="880" y="44"/>
                  <a:pt x="880" y="45"/>
                </a:cubicBezTo>
                <a:cubicBezTo>
                  <a:pt x="876" y="47"/>
                  <a:pt x="878" y="47"/>
                  <a:pt x="881" y="48"/>
                </a:cubicBezTo>
                <a:close/>
                <a:moveTo>
                  <a:pt x="872" y="28"/>
                </a:moveTo>
                <a:cubicBezTo>
                  <a:pt x="871" y="28"/>
                  <a:pt x="870" y="25"/>
                  <a:pt x="870" y="24"/>
                </a:cubicBezTo>
                <a:cubicBezTo>
                  <a:pt x="870" y="23"/>
                  <a:pt x="872" y="24"/>
                  <a:pt x="874" y="24"/>
                </a:cubicBezTo>
                <a:cubicBezTo>
                  <a:pt x="874" y="24"/>
                  <a:pt x="875" y="25"/>
                  <a:pt x="878" y="24"/>
                </a:cubicBezTo>
                <a:cubicBezTo>
                  <a:pt x="878" y="24"/>
                  <a:pt x="879" y="24"/>
                  <a:pt x="879" y="24"/>
                </a:cubicBezTo>
                <a:cubicBezTo>
                  <a:pt x="877" y="23"/>
                  <a:pt x="876" y="23"/>
                  <a:pt x="875" y="23"/>
                </a:cubicBezTo>
                <a:cubicBezTo>
                  <a:pt x="874" y="23"/>
                  <a:pt x="873" y="21"/>
                  <a:pt x="875" y="21"/>
                </a:cubicBezTo>
                <a:cubicBezTo>
                  <a:pt x="876" y="21"/>
                  <a:pt x="877" y="20"/>
                  <a:pt x="878" y="21"/>
                </a:cubicBezTo>
                <a:cubicBezTo>
                  <a:pt x="880" y="21"/>
                  <a:pt x="879" y="21"/>
                  <a:pt x="881" y="21"/>
                </a:cubicBezTo>
                <a:cubicBezTo>
                  <a:pt x="883" y="19"/>
                  <a:pt x="883" y="20"/>
                  <a:pt x="886" y="20"/>
                </a:cubicBezTo>
                <a:cubicBezTo>
                  <a:pt x="887" y="20"/>
                  <a:pt x="890" y="20"/>
                  <a:pt x="891" y="20"/>
                </a:cubicBezTo>
                <a:cubicBezTo>
                  <a:pt x="889" y="18"/>
                  <a:pt x="887" y="21"/>
                  <a:pt x="889" y="17"/>
                </a:cubicBezTo>
                <a:cubicBezTo>
                  <a:pt x="891" y="17"/>
                  <a:pt x="891" y="17"/>
                  <a:pt x="891" y="17"/>
                </a:cubicBezTo>
                <a:cubicBezTo>
                  <a:pt x="891" y="17"/>
                  <a:pt x="896" y="17"/>
                  <a:pt x="898" y="17"/>
                </a:cubicBezTo>
                <a:cubicBezTo>
                  <a:pt x="902" y="15"/>
                  <a:pt x="898" y="14"/>
                  <a:pt x="909" y="15"/>
                </a:cubicBezTo>
                <a:cubicBezTo>
                  <a:pt x="909" y="15"/>
                  <a:pt x="910" y="14"/>
                  <a:pt x="911" y="14"/>
                </a:cubicBezTo>
                <a:cubicBezTo>
                  <a:pt x="912" y="14"/>
                  <a:pt x="912" y="15"/>
                  <a:pt x="912" y="15"/>
                </a:cubicBezTo>
                <a:cubicBezTo>
                  <a:pt x="913" y="16"/>
                  <a:pt x="914" y="16"/>
                  <a:pt x="915" y="17"/>
                </a:cubicBezTo>
                <a:cubicBezTo>
                  <a:pt x="916" y="18"/>
                  <a:pt x="915" y="21"/>
                  <a:pt x="921" y="21"/>
                </a:cubicBezTo>
                <a:cubicBezTo>
                  <a:pt x="922" y="21"/>
                  <a:pt x="923" y="21"/>
                  <a:pt x="924" y="21"/>
                </a:cubicBezTo>
                <a:cubicBezTo>
                  <a:pt x="924" y="22"/>
                  <a:pt x="921" y="24"/>
                  <a:pt x="924" y="23"/>
                </a:cubicBezTo>
                <a:cubicBezTo>
                  <a:pt x="923" y="23"/>
                  <a:pt x="924" y="22"/>
                  <a:pt x="925" y="22"/>
                </a:cubicBezTo>
                <a:cubicBezTo>
                  <a:pt x="927" y="22"/>
                  <a:pt x="928" y="21"/>
                  <a:pt x="928" y="21"/>
                </a:cubicBezTo>
                <a:cubicBezTo>
                  <a:pt x="932" y="21"/>
                  <a:pt x="932" y="21"/>
                  <a:pt x="931" y="24"/>
                </a:cubicBezTo>
                <a:cubicBezTo>
                  <a:pt x="932" y="25"/>
                  <a:pt x="930" y="27"/>
                  <a:pt x="929" y="27"/>
                </a:cubicBezTo>
                <a:cubicBezTo>
                  <a:pt x="932" y="28"/>
                  <a:pt x="933" y="25"/>
                  <a:pt x="935" y="25"/>
                </a:cubicBezTo>
                <a:cubicBezTo>
                  <a:pt x="935" y="24"/>
                  <a:pt x="936" y="24"/>
                  <a:pt x="939" y="23"/>
                </a:cubicBezTo>
                <a:cubicBezTo>
                  <a:pt x="939" y="23"/>
                  <a:pt x="944" y="23"/>
                  <a:pt x="945" y="24"/>
                </a:cubicBezTo>
                <a:cubicBezTo>
                  <a:pt x="946" y="24"/>
                  <a:pt x="949" y="23"/>
                  <a:pt x="949" y="23"/>
                </a:cubicBezTo>
                <a:cubicBezTo>
                  <a:pt x="952" y="21"/>
                  <a:pt x="954" y="25"/>
                  <a:pt x="956" y="24"/>
                </a:cubicBezTo>
                <a:cubicBezTo>
                  <a:pt x="960" y="23"/>
                  <a:pt x="957" y="26"/>
                  <a:pt x="966" y="27"/>
                </a:cubicBezTo>
                <a:cubicBezTo>
                  <a:pt x="966" y="27"/>
                  <a:pt x="964" y="27"/>
                  <a:pt x="963" y="26"/>
                </a:cubicBezTo>
                <a:cubicBezTo>
                  <a:pt x="963" y="26"/>
                  <a:pt x="960" y="23"/>
                  <a:pt x="960" y="23"/>
                </a:cubicBezTo>
                <a:cubicBezTo>
                  <a:pt x="960" y="22"/>
                  <a:pt x="962" y="22"/>
                  <a:pt x="962" y="22"/>
                </a:cubicBezTo>
                <a:cubicBezTo>
                  <a:pt x="963" y="22"/>
                  <a:pt x="965" y="22"/>
                  <a:pt x="965" y="22"/>
                </a:cubicBezTo>
                <a:cubicBezTo>
                  <a:pt x="976" y="22"/>
                  <a:pt x="976" y="22"/>
                  <a:pt x="976" y="22"/>
                </a:cubicBezTo>
                <a:cubicBezTo>
                  <a:pt x="981" y="22"/>
                  <a:pt x="981" y="22"/>
                  <a:pt x="981" y="22"/>
                </a:cubicBezTo>
                <a:cubicBezTo>
                  <a:pt x="988" y="20"/>
                  <a:pt x="988" y="20"/>
                  <a:pt x="988" y="20"/>
                </a:cubicBezTo>
                <a:cubicBezTo>
                  <a:pt x="991" y="19"/>
                  <a:pt x="991" y="19"/>
                  <a:pt x="991" y="19"/>
                </a:cubicBezTo>
                <a:cubicBezTo>
                  <a:pt x="991" y="19"/>
                  <a:pt x="998" y="19"/>
                  <a:pt x="999" y="19"/>
                </a:cubicBezTo>
                <a:cubicBezTo>
                  <a:pt x="992" y="18"/>
                  <a:pt x="992" y="18"/>
                  <a:pt x="992" y="18"/>
                </a:cubicBezTo>
                <a:cubicBezTo>
                  <a:pt x="992" y="18"/>
                  <a:pt x="992" y="18"/>
                  <a:pt x="992" y="18"/>
                </a:cubicBezTo>
                <a:cubicBezTo>
                  <a:pt x="996" y="17"/>
                  <a:pt x="995" y="18"/>
                  <a:pt x="999" y="15"/>
                </a:cubicBezTo>
                <a:cubicBezTo>
                  <a:pt x="998" y="15"/>
                  <a:pt x="996" y="17"/>
                  <a:pt x="995" y="17"/>
                </a:cubicBezTo>
                <a:cubicBezTo>
                  <a:pt x="995" y="17"/>
                  <a:pt x="993" y="18"/>
                  <a:pt x="991" y="18"/>
                </a:cubicBezTo>
                <a:cubicBezTo>
                  <a:pt x="987" y="18"/>
                  <a:pt x="989" y="19"/>
                  <a:pt x="987" y="20"/>
                </a:cubicBezTo>
                <a:cubicBezTo>
                  <a:pt x="978" y="22"/>
                  <a:pt x="970" y="20"/>
                  <a:pt x="963" y="22"/>
                </a:cubicBezTo>
                <a:cubicBezTo>
                  <a:pt x="962" y="22"/>
                  <a:pt x="962" y="20"/>
                  <a:pt x="961" y="20"/>
                </a:cubicBezTo>
                <a:cubicBezTo>
                  <a:pt x="958" y="20"/>
                  <a:pt x="958" y="22"/>
                  <a:pt x="955" y="22"/>
                </a:cubicBezTo>
                <a:cubicBezTo>
                  <a:pt x="951" y="21"/>
                  <a:pt x="944" y="21"/>
                  <a:pt x="940" y="21"/>
                </a:cubicBezTo>
                <a:cubicBezTo>
                  <a:pt x="937" y="21"/>
                  <a:pt x="940" y="20"/>
                  <a:pt x="941" y="19"/>
                </a:cubicBezTo>
                <a:cubicBezTo>
                  <a:pt x="936" y="21"/>
                  <a:pt x="936" y="21"/>
                  <a:pt x="930" y="20"/>
                </a:cubicBezTo>
                <a:cubicBezTo>
                  <a:pt x="928" y="19"/>
                  <a:pt x="928" y="19"/>
                  <a:pt x="925" y="18"/>
                </a:cubicBezTo>
                <a:cubicBezTo>
                  <a:pt x="924" y="17"/>
                  <a:pt x="926" y="17"/>
                  <a:pt x="926" y="16"/>
                </a:cubicBezTo>
                <a:cubicBezTo>
                  <a:pt x="924" y="16"/>
                  <a:pt x="924" y="16"/>
                  <a:pt x="923" y="14"/>
                </a:cubicBezTo>
                <a:cubicBezTo>
                  <a:pt x="922" y="14"/>
                  <a:pt x="919" y="13"/>
                  <a:pt x="919" y="12"/>
                </a:cubicBezTo>
                <a:cubicBezTo>
                  <a:pt x="919" y="12"/>
                  <a:pt x="923" y="11"/>
                  <a:pt x="923" y="11"/>
                </a:cubicBezTo>
                <a:cubicBezTo>
                  <a:pt x="924" y="11"/>
                  <a:pt x="928" y="11"/>
                  <a:pt x="931" y="10"/>
                </a:cubicBezTo>
                <a:cubicBezTo>
                  <a:pt x="935" y="12"/>
                  <a:pt x="935" y="12"/>
                  <a:pt x="935" y="12"/>
                </a:cubicBezTo>
                <a:cubicBezTo>
                  <a:pt x="937" y="10"/>
                  <a:pt x="937" y="10"/>
                  <a:pt x="937" y="10"/>
                </a:cubicBezTo>
                <a:cubicBezTo>
                  <a:pt x="937" y="10"/>
                  <a:pt x="944" y="9"/>
                  <a:pt x="945" y="9"/>
                </a:cubicBezTo>
                <a:cubicBezTo>
                  <a:pt x="947" y="9"/>
                  <a:pt x="954" y="11"/>
                  <a:pt x="954" y="9"/>
                </a:cubicBezTo>
                <a:cubicBezTo>
                  <a:pt x="955" y="6"/>
                  <a:pt x="957" y="10"/>
                  <a:pt x="965" y="8"/>
                </a:cubicBezTo>
                <a:cubicBezTo>
                  <a:pt x="965" y="8"/>
                  <a:pt x="966" y="6"/>
                  <a:pt x="967" y="6"/>
                </a:cubicBezTo>
                <a:cubicBezTo>
                  <a:pt x="969" y="6"/>
                  <a:pt x="970" y="6"/>
                  <a:pt x="972" y="7"/>
                </a:cubicBezTo>
                <a:cubicBezTo>
                  <a:pt x="977" y="8"/>
                  <a:pt x="977" y="8"/>
                  <a:pt x="977" y="8"/>
                </a:cubicBezTo>
                <a:cubicBezTo>
                  <a:pt x="979" y="10"/>
                  <a:pt x="978" y="9"/>
                  <a:pt x="982" y="9"/>
                </a:cubicBezTo>
                <a:cubicBezTo>
                  <a:pt x="982" y="8"/>
                  <a:pt x="983" y="7"/>
                  <a:pt x="983" y="6"/>
                </a:cubicBezTo>
                <a:cubicBezTo>
                  <a:pt x="987" y="5"/>
                  <a:pt x="987" y="5"/>
                  <a:pt x="990" y="5"/>
                </a:cubicBezTo>
                <a:cubicBezTo>
                  <a:pt x="992" y="6"/>
                  <a:pt x="993" y="6"/>
                  <a:pt x="995" y="6"/>
                </a:cubicBezTo>
                <a:cubicBezTo>
                  <a:pt x="993" y="5"/>
                  <a:pt x="993" y="4"/>
                  <a:pt x="994" y="4"/>
                </a:cubicBezTo>
                <a:cubicBezTo>
                  <a:pt x="998" y="4"/>
                  <a:pt x="997" y="4"/>
                  <a:pt x="1001" y="5"/>
                </a:cubicBezTo>
                <a:cubicBezTo>
                  <a:pt x="1002" y="4"/>
                  <a:pt x="1002" y="4"/>
                  <a:pt x="1002" y="4"/>
                </a:cubicBezTo>
                <a:cubicBezTo>
                  <a:pt x="1002" y="4"/>
                  <a:pt x="1005" y="3"/>
                  <a:pt x="1005" y="3"/>
                </a:cubicBezTo>
                <a:cubicBezTo>
                  <a:pt x="1006" y="3"/>
                  <a:pt x="1013" y="4"/>
                  <a:pt x="1014" y="4"/>
                </a:cubicBezTo>
                <a:cubicBezTo>
                  <a:pt x="1014" y="4"/>
                  <a:pt x="1018" y="4"/>
                  <a:pt x="1019" y="4"/>
                </a:cubicBezTo>
                <a:cubicBezTo>
                  <a:pt x="1020" y="4"/>
                  <a:pt x="1022" y="6"/>
                  <a:pt x="1023" y="6"/>
                </a:cubicBezTo>
                <a:cubicBezTo>
                  <a:pt x="1023" y="6"/>
                  <a:pt x="1024" y="5"/>
                  <a:pt x="1024" y="5"/>
                </a:cubicBezTo>
                <a:cubicBezTo>
                  <a:pt x="1023" y="5"/>
                  <a:pt x="1020" y="4"/>
                  <a:pt x="1020" y="4"/>
                </a:cubicBezTo>
                <a:cubicBezTo>
                  <a:pt x="1020" y="2"/>
                  <a:pt x="1037" y="3"/>
                  <a:pt x="1037" y="3"/>
                </a:cubicBezTo>
                <a:cubicBezTo>
                  <a:pt x="1038" y="3"/>
                  <a:pt x="1038" y="4"/>
                  <a:pt x="1042" y="4"/>
                </a:cubicBezTo>
                <a:cubicBezTo>
                  <a:pt x="1042" y="2"/>
                  <a:pt x="1044" y="3"/>
                  <a:pt x="1046" y="3"/>
                </a:cubicBezTo>
                <a:cubicBezTo>
                  <a:pt x="1048" y="3"/>
                  <a:pt x="1052" y="3"/>
                  <a:pt x="1054" y="3"/>
                </a:cubicBezTo>
                <a:cubicBezTo>
                  <a:pt x="1060" y="2"/>
                  <a:pt x="1060" y="2"/>
                  <a:pt x="1060" y="2"/>
                </a:cubicBezTo>
                <a:cubicBezTo>
                  <a:pt x="1073" y="3"/>
                  <a:pt x="1073" y="3"/>
                  <a:pt x="1073" y="3"/>
                </a:cubicBezTo>
                <a:cubicBezTo>
                  <a:pt x="1080" y="4"/>
                  <a:pt x="1080" y="4"/>
                  <a:pt x="1080" y="4"/>
                </a:cubicBezTo>
                <a:cubicBezTo>
                  <a:pt x="1084" y="3"/>
                  <a:pt x="1084" y="3"/>
                  <a:pt x="1084" y="3"/>
                </a:cubicBezTo>
                <a:cubicBezTo>
                  <a:pt x="1085" y="3"/>
                  <a:pt x="1086" y="2"/>
                  <a:pt x="1087" y="2"/>
                </a:cubicBezTo>
                <a:cubicBezTo>
                  <a:pt x="1088" y="2"/>
                  <a:pt x="1090" y="4"/>
                  <a:pt x="1093" y="4"/>
                </a:cubicBezTo>
                <a:cubicBezTo>
                  <a:pt x="1100" y="4"/>
                  <a:pt x="1100" y="4"/>
                  <a:pt x="1100" y="4"/>
                </a:cubicBezTo>
                <a:cubicBezTo>
                  <a:pt x="1101" y="4"/>
                  <a:pt x="1102" y="6"/>
                  <a:pt x="1102" y="6"/>
                </a:cubicBezTo>
                <a:cubicBezTo>
                  <a:pt x="1109" y="6"/>
                  <a:pt x="1107" y="5"/>
                  <a:pt x="1113" y="7"/>
                </a:cubicBezTo>
                <a:cubicBezTo>
                  <a:pt x="1113" y="7"/>
                  <a:pt x="1113" y="7"/>
                  <a:pt x="1113" y="7"/>
                </a:cubicBezTo>
                <a:cubicBezTo>
                  <a:pt x="1108" y="9"/>
                  <a:pt x="1108" y="9"/>
                  <a:pt x="1108" y="9"/>
                </a:cubicBezTo>
                <a:cubicBezTo>
                  <a:pt x="1102" y="9"/>
                  <a:pt x="1102" y="9"/>
                  <a:pt x="1102" y="9"/>
                </a:cubicBezTo>
                <a:cubicBezTo>
                  <a:pt x="1101" y="9"/>
                  <a:pt x="1099" y="11"/>
                  <a:pt x="1096" y="11"/>
                </a:cubicBezTo>
                <a:cubicBezTo>
                  <a:pt x="1092" y="12"/>
                  <a:pt x="1089" y="12"/>
                  <a:pt x="1085" y="12"/>
                </a:cubicBezTo>
                <a:cubicBezTo>
                  <a:pt x="1087" y="13"/>
                  <a:pt x="1081" y="16"/>
                  <a:pt x="1080" y="16"/>
                </a:cubicBezTo>
                <a:cubicBezTo>
                  <a:pt x="1072" y="17"/>
                  <a:pt x="1072" y="16"/>
                  <a:pt x="1064" y="18"/>
                </a:cubicBezTo>
                <a:cubicBezTo>
                  <a:pt x="1054" y="21"/>
                  <a:pt x="1054" y="21"/>
                  <a:pt x="1054" y="21"/>
                </a:cubicBezTo>
                <a:cubicBezTo>
                  <a:pt x="1050" y="22"/>
                  <a:pt x="1043" y="22"/>
                  <a:pt x="1040" y="22"/>
                </a:cubicBezTo>
                <a:cubicBezTo>
                  <a:pt x="1039" y="24"/>
                  <a:pt x="1039" y="24"/>
                  <a:pt x="1036" y="25"/>
                </a:cubicBezTo>
                <a:cubicBezTo>
                  <a:pt x="1035" y="25"/>
                  <a:pt x="1033" y="27"/>
                  <a:pt x="1032" y="27"/>
                </a:cubicBezTo>
                <a:cubicBezTo>
                  <a:pt x="1026" y="27"/>
                  <a:pt x="1028" y="27"/>
                  <a:pt x="1022" y="27"/>
                </a:cubicBezTo>
                <a:cubicBezTo>
                  <a:pt x="1019" y="27"/>
                  <a:pt x="1020" y="28"/>
                  <a:pt x="1017" y="27"/>
                </a:cubicBezTo>
                <a:cubicBezTo>
                  <a:pt x="1016" y="29"/>
                  <a:pt x="1013" y="29"/>
                  <a:pt x="1011" y="29"/>
                </a:cubicBezTo>
                <a:cubicBezTo>
                  <a:pt x="1001" y="31"/>
                  <a:pt x="1001" y="31"/>
                  <a:pt x="1001" y="31"/>
                </a:cubicBezTo>
                <a:cubicBezTo>
                  <a:pt x="993" y="31"/>
                  <a:pt x="993" y="31"/>
                  <a:pt x="993" y="31"/>
                </a:cubicBezTo>
                <a:cubicBezTo>
                  <a:pt x="989" y="30"/>
                  <a:pt x="989" y="30"/>
                  <a:pt x="989" y="30"/>
                </a:cubicBezTo>
                <a:cubicBezTo>
                  <a:pt x="987" y="31"/>
                  <a:pt x="987" y="31"/>
                  <a:pt x="987" y="31"/>
                </a:cubicBezTo>
                <a:cubicBezTo>
                  <a:pt x="987" y="31"/>
                  <a:pt x="987" y="31"/>
                  <a:pt x="987" y="32"/>
                </a:cubicBezTo>
                <a:cubicBezTo>
                  <a:pt x="989" y="31"/>
                  <a:pt x="990" y="32"/>
                  <a:pt x="990" y="32"/>
                </a:cubicBezTo>
                <a:cubicBezTo>
                  <a:pt x="992" y="32"/>
                  <a:pt x="1004" y="30"/>
                  <a:pt x="1004" y="31"/>
                </a:cubicBezTo>
                <a:cubicBezTo>
                  <a:pt x="1004" y="32"/>
                  <a:pt x="1004" y="33"/>
                  <a:pt x="1003" y="33"/>
                </a:cubicBezTo>
                <a:cubicBezTo>
                  <a:pt x="1001" y="33"/>
                  <a:pt x="1001" y="34"/>
                  <a:pt x="999" y="33"/>
                </a:cubicBezTo>
                <a:cubicBezTo>
                  <a:pt x="997" y="33"/>
                  <a:pt x="995" y="33"/>
                  <a:pt x="993" y="33"/>
                </a:cubicBezTo>
                <a:cubicBezTo>
                  <a:pt x="996" y="35"/>
                  <a:pt x="999" y="34"/>
                  <a:pt x="999" y="35"/>
                </a:cubicBezTo>
                <a:cubicBezTo>
                  <a:pt x="999" y="35"/>
                  <a:pt x="998" y="37"/>
                  <a:pt x="997" y="37"/>
                </a:cubicBezTo>
                <a:cubicBezTo>
                  <a:pt x="993" y="37"/>
                  <a:pt x="994" y="38"/>
                  <a:pt x="990" y="38"/>
                </a:cubicBezTo>
                <a:cubicBezTo>
                  <a:pt x="992" y="38"/>
                  <a:pt x="992" y="38"/>
                  <a:pt x="992" y="38"/>
                </a:cubicBezTo>
                <a:cubicBezTo>
                  <a:pt x="993" y="38"/>
                  <a:pt x="992" y="40"/>
                  <a:pt x="991" y="40"/>
                </a:cubicBezTo>
                <a:cubicBezTo>
                  <a:pt x="990" y="40"/>
                  <a:pt x="985" y="41"/>
                  <a:pt x="985" y="41"/>
                </a:cubicBezTo>
                <a:cubicBezTo>
                  <a:pt x="984" y="41"/>
                  <a:pt x="984" y="40"/>
                  <a:pt x="980" y="40"/>
                </a:cubicBezTo>
                <a:cubicBezTo>
                  <a:pt x="980" y="40"/>
                  <a:pt x="980" y="40"/>
                  <a:pt x="980" y="40"/>
                </a:cubicBezTo>
                <a:cubicBezTo>
                  <a:pt x="985" y="41"/>
                  <a:pt x="985" y="41"/>
                  <a:pt x="985" y="41"/>
                </a:cubicBezTo>
                <a:cubicBezTo>
                  <a:pt x="989" y="40"/>
                  <a:pt x="987" y="43"/>
                  <a:pt x="980" y="43"/>
                </a:cubicBezTo>
                <a:cubicBezTo>
                  <a:pt x="975" y="43"/>
                  <a:pt x="975" y="43"/>
                  <a:pt x="975" y="43"/>
                </a:cubicBezTo>
                <a:cubicBezTo>
                  <a:pt x="973" y="43"/>
                  <a:pt x="967" y="41"/>
                  <a:pt x="968" y="43"/>
                </a:cubicBezTo>
                <a:cubicBezTo>
                  <a:pt x="969" y="45"/>
                  <a:pt x="966" y="46"/>
                  <a:pt x="965" y="46"/>
                </a:cubicBezTo>
                <a:cubicBezTo>
                  <a:pt x="964" y="47"/>
                  <a:pt x="957" y="48"/>
                  <a:pt x="957" y="48"/>
                </a:cubicBezTo>
                <a:cubicBezTo>
                  <a:pt x="955" y="48"/>
                  <a:pt x="955" y="48"/>
                  <a:pt x="955" y="48"/>
                </a:cubicBezTo>
                <a:cubicBezTo>
                  <a:pt x="953" y="48"/>
                  <a:pt x="954" y="50"/>
                  <a:pt x="953" y="50"/>
                </a:cubicBezTo>
                <a:cubicBezTo>
                  <a:pt x="953" y="50"/>
                  <a:pt x="955" y="51"/>
                  <a:pt x="956" y="51"/>
                </a:cubicBezTo>
                <a:cubicBezTo>
                  <a:pt x="959" y="49"/>
                  <a:pt x="959" y="49"/>
                  <a:pt x="959" y="49"/>
                </a:cubicBezTo>
                <a:cubicBezTo>
                  <a:pt x="961" y="48"/>
                  <a:pt x="960" y="50"/>
                  <a:pt x="962" y="51"/>
                </a:cubicBezTo>
                <a:cubicBezTo>
                  <a:pt x="963" y="51"/>
                  <a:pt x="961" y="52"/>
                  <a:pt x="961" y="53"/>
                </a:cubicBezTo>
                <a:cubicBezTo>
                  <a:pt x="959" y="54"/>
                  <a:pt x="957" y="54"/>
                  <a:pt x="955" y="55"/>
                </a:cubicBezTo>
                <a:cubicBezTo>
                  <a:pt x="953" y="55"/>
                  <a:pt x="950" y="54"/>
                  <a:pt x="948" y="56"/>
                </a:cubicBezTo>
                <a:cubicBezTo>
                  <a:pt x="947" y="56"/>
                  <a:pt x="940" y="56"/>
                  <a:pt x="938" y="57"/>
                </a:cubicBezTo>
                <a:cubicBezTo>
                  <a:pt x="935" y="58"/>
                  <a:pt x="935" y="57"/>
                  <a:pt x="932" y="58"/>
                </a:cubicBezTo>
                <a:cubicBezTo>
                  <a:pt x="930" y="59"/>
                  <a:pt x="933" y="55"/>
                  <a:pt x="935" y="55"/>
                </a:cubicBezTo>
                <a:cubicBezTo>
                  <a:pt x="936" y="55"/>
                  <a:pt x="936" y="55"/>
                  <a:pt x="936" y="55"/>
                </a:cubicBezTo>
                <a:cubicBezTo>
                  <a:pt x="935" y="53"/>
                  <a:pt x="934" y="55"/>
                  <a:pt x="931" y="54"/>
                </a:cubicBezTo>
                <a:cubicBezTo>
                  <a:pt x="930" y="54"/>
                  <a:pt x="928" y="55"/>
                  <a:pt x="927" y="55"/>
                </a:cubicBezTo>
                <a:cubicBezTo>
                  <a:pt x="924" y="55"/>
                  <a:pt x="923" y="56"/>
                  <a:pt x="922" y="53"/>
                </a:cubicBezTo>
                <a:cubicBezTo>
                  <a:pt x="922" y="55"/>
                  <a:pt x="919" y="55"/>
                  <a:pt x="918" y="55"/>
                </a:cubicBezTo>
                <a:cubicBezTo>
                  <a:pt x="918" y="55"/>
                  <a:pt x="916" y="54"/>
                  <a:pt x="916" y="53"/>
                </a:cubicBezTo>
                <a:cubicBezTo>
                  <a:pt x="916" y="56"/>
                  <a:pt x="912" y="54"/>
                  <a:pt x="911" y="54"/>
                </a:cubicBezTo>
                <a:cubicBezTo>
                  <a:pt x="911" y="55"/>
                  <a:pt x="912" y="55"/>
                  <a:pt x="912" y="56"/>
                </a:cubicBezTo>
                <a:cubicBezTo>
                  <a:pt x="912" y="58"/>
                  <a:pt x="906" y="56"/>
                  <a:pt x="906" y="56"/>
                </a:cubicBezTo>
                <a:cubicBezTo>
                  <a:pt x="904" y="55"/>
                  <a:pt x="898" y="56"/>
                  <a:pt x="898" y="55"/>
                </a:cubicBezTo>
                <a:cubicBezTo>
                  <a:pt x="898" y="55"/>
                  <a:pt x="898" y="55"/>
                  <a:pt x="898" y="55"/>
                </a:cubicBezTo>
                <a:cubicBezTo>
                  <a:pt x="897" y="55"/>
                  <a:pt x="897" y="55"/>
                  <a:pt x="897" y="55"/>
                </a:cubicBezTo>
                <a:cubicBezTo>
                  <a:pt x="896" y="56"/>
                  <a:pt x="894" y="56"/>
                  <a:pt x="893" y="54"/>
                </a:cubicBezTo>
                <a:cubicBezTo>
                  <a:pt x="891" y="56"/>
                  <a:pt x="892" y="56"/>
                  <a:pt x="886" y="56"/>
                </a:cubicBezTo>
                <a:cubicBezTo>
                  <a:pt x="885" y="55"/>
                  <a:pt x="882" y="56"/>
                  <a:pt x="881" y="54"/>
                </a:cubicBezTo>
                <a:cubicBezTo>
                  <a:pt x="881" y="53"/>
                  <a:pt x="880" y="53"/>
                  <a:pt x="881" y="52"/>
                </a:cubicBezTo>
                <a:cubicBezTo>
                  <a:pt x="882" y="51"/>
                  <a:pt x="883" y="51"/>
                  <a:pt x="884" y="51"/>
                </a:cubicBezTo>
                <a:cubicBezTo>
                  <a:pt x="886" y="48"/>
                  <a:pt x="893" y="50"/>
                  <a:pt x="894" y="49"/>
                </a:cubicBezTo>
                <a:cubicBezTo>
                  <a:pt x="898" y="47"/>
                  <a:pt x="895" y="48"/>
                  <a:pt x="902" y="48"/>
                </a:cubicBezTo>
                <a:cubicBezTo>
                  <a:pt x="901" y="47"/>
                  <a:pt x="900" y="46"/>
                  <a:pt x="900" y="44"/>
                </a:cubicBezTo>
                <a:cubicBezTo>
                  <a:pt x="900" y="44"/>
                  <a:pt x="901" y="42"/>
                  <a:pt x="902" y="42"/>
                </a:cubicBezTo>
                <a:cubicBezTo>
                  <a:pt x="903" y="42"/>
                  <a:pt x="905" y="42"/>
                  <a:pt x="907" y="42"/>
                </a:cubicBezTo>
                <a:cubicBezTo>
                  <a:pt x="911" y="42"/>
                  <a:pt x="912" y="42"/>
                  <a:pt x="916" y="44"/>
                </a:cubicBezTo>
                <a:cubicBezTo>
                  <a:pt x="917" y="44"/>
                  <a:pt x="916" y="47"/>
                  <a:pt x="918" y="46"/>
                </a:cubicBezTo>
                <a:cubicBezTo>
                  <a:pt x="920" y="45"/>
                  <a:pt x="925" y="47"/>
                  <a:pt x="927" y="47"/>
                </a:cubicBezTo>
                <a:cubicBezTo>
                  <a:pt x="926" y="46"/>
                  <a:pt x="921" y="46"/>
                  <a:pt x="920" y="45"/>
                </a:cubicBezTo>
                <a:cubicBezTo>
                  <a:pt x="918" y="42"/>
                  <a:pt x="919" y="42"/>
                  <a:pt x="921" y="41"/>
                </a:cubicBezTo>
                <a:cubicBezTo>
                  <a:pt x="921" y="41"/>
                  <a:pt x="921" y="41"/>
                  <a:pt x="921" y="40"/>
                </a:cubicBezTo>
                <a:cubicBezTo>
                  <a:pt x="920" y="41"/>
                  <a:pt x="919" y="41"/>
                  <a:pt x="919" y="41"/>
                </a:cubicBezTo>
                <a:cubicBezTo>
                  <a:pt x="915" y="41"/>
                  <a:pt x="913" y="40"/>
                  <a:pt x="911" y="40"/>
                </a:cubicBezTo>
                <a:cubicBezTo>
                  <a:pt x="910" y="40"/>
                  <a:pt x="910" y="40"/>
                  <a:pt x="910" y="40"/>
                </a:cubicBezTo>
                <a:cubicBezTo>
                  <a:pt x="915" y="37"/>
                  <a:pt x="912" y="38"/>
                  <a:pt x="916" y="37"/>
                </a:cubicBezTo>
                <a:cubicBezTo>
                  <a:pt x="918" y="36"/>
                  <a:pt x="919" y="35"/>
                  <a:pt x="920" y="34"/>
                </a:cubicBezTo>
                <a:cubicBezTo>
                  <a:pt x="920" y="34"/>
                  <a:pt x="926" y="33"/>
                  <a:pt x="927" y="33"/>
                </a:cubicBezTo>
                <a:cubicBezTo>
                  <a:pt x="932" y="34"/>
                  <a:pt x="932" y="34"/>
                  <a:pt x="932" y="34"/>
                </a:cubicBezTo>
                <a:cubicBezTo>
                  <a:pt x="933" y="34"/>
                  <a:pt x="937" y="33"/>
                  <a:pt x="940" y="34"/>
                </a:cubicBezTo>
                <a:cubicBezTo>
                  <a:pt x="941" y="34"/>
                  <a:pt x="943" y="35"/>
                  <a:pt x="944" y="35"/>
                </a:cubicBezTo>
                <a:cubicBezTo>
                  <a:pt x="946" y="35"/>
                  <a:pt x="945" y="35"/>
                  <a:pt x="947" y="34"/>
                </a:cubicBezTo>
                <a:cubicBezTo>
                  <a:pt x="942" y="33"/>
                  <a:pt x="943" y="32"/>
                  <a:pt x="941" y="29"/>
                </a:cubicBezTo>
                <a:cubicBezTo>
                  <a:pt x="939" y="28"/>
                  <a:pt x="939" y="28"/>
                  <a:pt x="938" y="28"/>
                </a:cubicBezTo>
                <a:cubicBezTo>
                  <a:pt x="937" y="29"/>
                  <a:pt x="937" y="29"/>
                  <a:pt x="937" y="29"/>
                </a:cubicBezTo>
                <a:cubicBezTo>
                  <a:pt x="938" y="30"/>
                  <a:pt x="936" y="30"/>
                  <a:pt x="935" y="31"/>
                </a:cubicBezTo>
                <a:cubicBezTo>
                  <a:pt x="931" y="33"/>
                  <a:pt x="927" y="32"/>
                  <a:pt x="926" y="32"/>
                </a:cubicBezTo>
                <a:cubicBezTo>
                  <a:pt x="923" y="34"/>
                  <a:pt x="922" y="33"/>
                  <a:pt x="921" y="33"/>
                </a:cubicBezTo>
                <a:cubicBezTo>
                  <a:pt x="920" y="34"/>
                  <a:pt x="916" y="35"/>
                  <a:pt x="916" y="35"/>
                </a:cubicBezTo>
                <a:cubicBezTo>
                  <a:pt x="915" y="35"/>
                  <a:pt x="914" y="36"/>
                  <a:pt x="913" y="36"/>
                </a:cubicBezTo>
                <a:cubicBezTo>
                  <a:pt x="913" y="35"/>
                  <a:pt x="914" y="34"/>
                  <a:pt x="914" y="34"/>
                </a:cubicBezTo>
                <a:cubicBezTo>
                  <a:pt x="914" y="33"/>
                  <a:pt x="914" y="33"/>
                  <a:pt x="914" y="33"/>
                </a:cubicBezTo>
                <a:cubicBezTo>
                  <a:pt x="913" y="34"/>
                  <a:pt x="912" y="34"/>
                  <a:pt x="912" y="35"/>
                </a:cubicBezTo>
                <a:cubicBezTo>
                  <a:pt x="913" y="36"/>
                  <a:pt x="911" y="36"/>
                  <a:pt x="911" y="37"/>
                </a:cubicBezTo>
                <a:cubicBezTo>
                  <a:pt x="910" y="38"/>
                  <a:pt x="908" y="37"/>
                  <a:pt x="907" y="37"/>
                </a:cubicBezTo>
                <a:cubicBezTo>
                  <a:pt x="907" y="37"/>
                  <a:pt x="906" y="38"/>
                  <a:pt x="906" y="38"/>
                </a:cubicBezTo>
                <a:cubicBezTo>
                  <a:pt x="903" y="39"/>
                  <a:pt x="904" y="39"/>
                  <a:pt x="900" y="41"/>
                </a:cubicBezTo>
                <a:cubicBezTo>
                  <a:pt x="900" y="40"/>
                  <a:pt x="900" y="40"/>
                  <a:pt x="900" y="40"/>
                </a:cubicBezTo>
                <a:cubicBezTo>
                  <a:pt x="900" y="39"/>
                  <a:pt x="899" y="36"/>
                  <a:pt x="897" y="37"/>
                </a:cubicBezTo>
                <a:cubicBezTo>
                  <a:pt x="898" y="41"/>
                  <a:pt x="896" y="41"/>
                  <a:pt x="893" y="39"/>
                </a:cubicBezTo>
                <a:cubicBezTo>
                  <a:pt x="893" y="39"/>
                  <a:pt x="892" y="39"/>
                  <a:pt x="892" y="39"/>
                </a:cubicBezTo>
                <a:cubicBezTo>
                  <a:pt x="891" y="40"/>
                  <a:pt x="891" y="39"/>
                  <a:pt x="891" y="40"/>
                </a:cubicBezTo>
                <a:cubicBezTo>
                  <a:pt x="890" y="41"/>
                  <a:pt x="885" y="39"/>
                  <a:pt x="882" y="39"/>
                </a:cubicBezTo>
                <a:cubicBezTo>
                  <a:pt x="880" y="39"/>
                  <a:pt x="880" y="39"/>
                  <a:pt x="880" y="39"/>
                </a:cubicBezTo>
                <a:cubicBezTo>
                  <a:pt x="878" y="39"/>
                  <a:pt x="878" y="37"/>
                  <a:pt x="881" y="36"/>
                </a:cubicBezTo>
                <a:cubicBezTo>
                  <a:pt x="878" y="35"/>
                  <a:pt x="879" y="35"/>
                  <a:pt x="876" y="35"/>
                </a:cubicBezTo>
                <a:cubicBezTo>
                  <a:pt x="875" y="36"/>
                  <a:pt x="873" y="33"/>
                  <a:pt x="875" y="33"/>
                </a:cubicBezTo>
                <a:cubicBezTo>
                  <a:pt x="879" y="32"/>
                  <a:pt x="879" y="32"/>
                  <a:pt x="879" y="32"/>
                </a:cubicBezTo>
                <a:cubicBezTo>
                  <a:pt x="881" y="32"/>
                  <a:pt x="884" y="31"/>
                  <a:pt x="885" y="31"/>
                </a:cubicBezTo>
                <a:cubicBezTo>
                  <a:pt x="888" y="32"/>
                  <a:pt x="889" y="32"/>
                  <a:pt x="889" y="30"/>
                </a:cubicBezTo>
                <a:cubicBezTo>
                  <a:pt x="888" y="30"/>
                  <a:pt x="886" y="30"/>
                  <a:pt x="886" y="30"/>
                </a:cubicBezTo>
                <a:cubicBezTo>
                  <a:pt x="883" y="30"/>
                  <a:pt x="881" y="32"/>
                  <a:pt x="880" y="31"/>
                </a:cubicBezTo>
                <a:cubicBezTo>
                  <a:pt x="879" y="30"/>
                  <a:pt x="878" y="30"/>
                  <a:pt x="877" y="30"/>
                </a:cubicBezTo>
                <a:cubicBezTo>
                  <a:pt x="876" y="31"/>
                  <a:pt x="875" y="31"/>
                  <a:pt x="874" y="31"/>
                </a:cubicBezTo>
                <a:cubicBezTo>
                  <a:pt x="870" y="31"/>
                  <a:pt x="873" y="29"/>
                  <a:pt x="872" y="28"/>
                </a:cubicBezTo>
                <a:close/>
                <a:moveTo>
                  <a:pt x="1070" y="13"/>
                </a:moveTo>
                <a:cubicBezTo>
                  <a:pt x="1084" y="12"/>
                  <a:pt x="1084" y="12"/>
                  <a:pt x="1084" y="12"/>
                </a:cubicBezTo>
                <a:cubicBezTo>
                  <a:pt x="1081" y="13"/>
                  <a:pt x="1073" y="13"/>
                  <a:pt x="1069" y="13"/>
                </a:cubicBezTo>
                <a:cubicBezTo>
                  <a:pt x="1070" y="13"/>
                  <a:pt x="1070" y="13"/>
                  <a:pt x="1070" y="13"/>
                </a:cubicBezTo>
                <a:close/>
                <a:moveTo>
                  <a:pt x="873" y="52"/>
                </a:moveTo>
                <a:cubicBezTo>
                  <a:pt x="873" y="53"/>
                  <a:pt x="878" y="56"/>
                  <a:pt x="880" y="53"/>
                </a:cubicBezTo>
                <a:cubicBezTo>
                  <a:pt x="882" y="49"/>
                  <a:pt x="881" y="51"/>
                  <a:pt x="875" y="51"/>
                </a:cubicBezTo>
                <a:cubicBezTo>
                  <a:pt x="874" y="51"/>
                  <a:pt x="873" y="52"/>
                  <a:pt x="873" y="52"/>
                </a:cubicBezTo>
                <a:close/>
                <a:moveTo>
                  <a:pt x="859" y="52"/>
                </a:moveTo>
                <a:cubicBezTo>
                  <a:pt x="858" y="52"/>
                  <a:pt x="855" y="55"/>
                  <a:pt x="855" y="55"/>
                </a:cubicBezTo>
                <a:cubicBezTo>
                  <a:pt x="854" y="56"/>
                  <a:pt x="852" y="54"/>
                  <a:pt x="853" y="58"/>
                </a:cubicBezTo>
                <a:cubicBezTo>
                  <a:pt x="854" y="59"/>
                  <a:pt x="853" y="61"/>
                  <a:pt x="852" y="61"/>
                </a:cubicBezTo>
                <a:cubicBezTo>
                  <a:pt x="850" y="62"/>
                  <a:pt x="851" y="63"/>
                  <a:pt x="848" y="63"/>
                </a:cubicBezTo>
                <a:cubicBezTo>
                  <a:pt x="845" y="63"/>
                  <a:pt x="847" y="64"/>
                  <a:pt x="847" y="66"/>
                </a:cubicBezTo>
                <a:cubicBezTo>
                  <a:pt x="846" y="66"/>
                  <a:pt x="845" y="66"/>
                  <a:pt x="845" y="67"/>
                </a:cubicBezTo>
                <a:cubicBezTo>
                  <a:pt x="845" y="68"/>
                  <a:pt x="846" y="71"/>
                  <a:pt x="847" y="71"/>
                </a:cubicBezTo>
                <a:cubicBezTo>
                  <a:pt x="848" y="71"/>
                  <a:pt x="848" y="70"/>
                  <a:pt x="849" y="70"/>
                </a:cubicBezTo>
                <a:cubicBezTo>
                  <a:pt x="852" y="69"/>
                  <a:pt x="852" y="69"/>
                  <a:pt x="852" y="69"/>
                </a:cubicBezTo>
                <a:cubicBezTo>
                  <a:pt x="853" y="69"/>
                  <a:pt x="854" y="71"/>
                  <a:pt x="854" y="71"/>
                </a:cubicBezTo>
                <a:cubicBezTo>
                  <a:pt x="855" y="71"/>
                  <a:pt x="859" y="72"/>
                  <a:pt x="860" y="71"/>
                </a:cubicBezTo>
                <a:cubicBezTo>
                  <a:pt x="867" y="70"/>
                  <a:pt x="867" y="70"/>
                  <a:pt x="867" y="70"/>
                </a:cubicBezTo>
                <a:cubicBezTo>
                  <a:pt x="867" y="70"/>
                  <a:pt x="869" y="68"/>
                  <a:pt x="869" y="69"/>
                </a:cubicBezTo>
                <a:cubicBezTo>
                  <a:pt x="869" y="70"/>
                  <a:pt x="865" y="71"/>
                  <a:pt x="866" y="72"/>
                </a:cubicBezTo>
                <a:cubicBezTo>
                  <a:pt x="866" y="72"/>
                  <a:pt x="871" y="72"/>
                  <a:pt x="871" y="72"/>
                </a:cubicBezTo>
                <a:cubicBezTo>
                  <a:pt x="883" y="73"/>
                  <a:pt x="877" y="72"/>
                  <a:pt x="886" y="72"/>
                </a:cubicBezTo>
                <a:cubicBezTo>
                  <a:pt x="887" y="72"/>
                  <a:pt x="890" y="72"/>
                  <a:pt x="891" y="71"/>
                </a:cubicBezTo>
                <a:cubicBezTo>
                  <a:pt x="891" y="71"/>
                  <a:pt x="891" y="71"/>
                  <a:pt x="892" y="71"/>
                </a:cubicBezTo>
                <a:cubicBezTo>
                  <a:pt x="897" y="72"/>
                  <a:pt x="896" y="72"/>
                  <a:pt x="901" y="71"/>
                </a:cubicBezTo>
                <a:cubicBezTo>
                  <a:pt x="903" y="71"/>
                  <a:pt x="903" y="69"/>
                  <a:pt x="903" y="68"/>
                </a:cubicBezTo>
                <a:cubicBezTo>
                  <a:pt x="905" y="70"/>
                  <a:pt x="905" y="70"/>
                  <a:pt x="905" y="70"/>
                </a:cubicBezTo>
                <a:cubicBezTo>
                  <a:pt x="902" y="70"/>
                  <a:pt x="903" y="72"/>
                  <a:pt x="910" y="72"/>
                </a:cubicBezTo>
                <a:cubicBezTo>
                  <a:pt x="912" y="71"/>
                  <a:pt x="912" y="71"/>
                  <a:pt x="912" y="71"/>
                </a:cubicBezTo>
                <a:cubicBezTo>
                  <a:pt x="913" y="71"/>
                  <a:pt x="917" y="71"/>
                  <a:pt x="919" y="72"/>
                </a:cubicBezTo>
                <a:cubicBezTo>
                  <a:pt x="927" y="73"/>
                  <a:pt x="924" y="71"/>
                  <a:pt x="925" y="70"/>
                </a:cubicBezTo>
                <a:cubicBezTo>
                  <a:pt x="925" y="69"/>
                  <a:pt x="926" y="70"/>
                  <a:pt x="927" y="70"/>
                </a:cubicBezTo>
                <a:cubicBezTo>
                  <a:pt x="934" y="70"/>
                  <a:pt x="931" y="70"/>
                  <a:pt x="933" y="68"/>
                </a:cubicBezTo>
                <a:cubicBezTo>
                  <a:pt x="934" y="67"/>
                  <a:pt x="933" y="67"/>
                  <a:pt x="932" y="67"/>
                </a:cubicBezTo>
                <a:cubicBezTo>
                  <a:pt x="931" y="67"/>
                  <a:pt x="931" y="67"/>
                  <a:pt x="931" y="66"/>
                </a:cubicBezTo>
                <a:cubicBezTo>
                  <a:pt x="932" y="66"/>
                  <a:pt x="936" y="64"/>
                  <a:pt x="936" y="64"/>
                </a:cubicBezTo>
                <a:cubicBezTo>
                  <a:pt x="936" y="64"/>
                  <a:pt x="934" y="63"/>
                  <a:pt x="934" y="62"/>
                </a:cubicBezTo>
                <a:cubicBezTo>
                  <a:pt x="933" y="62"/>
                  <a:pt x="930" y="62"/>
                  <a:pt x="929" y="62"/>
                </a:cubicBezTo>
                <a:cubicBezTo>
                  <a:pt x="929" y="62"/>
                  <a:pt x="928" y="60"/>
                  <a:pt x="928" y="60"/>
                </a:cubicBezTo>
                <a:cubicBezTo>
                  <a:pt x="923" y="59"/>
                  <a:pt x="923" y="59"/>
                  <a:pt x="923" y="59"/>
                </a:cubicBezTo>
                <a:cubicBezTo>
                  <a:pt x="921" y="59"/>
                  <a:pt x="912" y="61"/>
                  <a:pt x="909" y="60"/>
                </a:cubicBezTo>
                <a:cubicBezTo>
                  <a:pt x="908" y="60"/>
                  <a:pt x="904" y="60"/>
                  <a:pt x="904" y="60"/>
                </a:cubicBezTo>
                <a:cubicBezTo>
                  <a:pt x="904" y="60"/>
                  <a:pt x="899" y="61"/>
                  <a:pt x="894" y="61"/>
                </a:cubicBezTo>
                <a:cubicBezTo>
                  <a:pt x="893" y="61"/>
                  <a:pt x="891" y="61"/>
                  <a:pt x="891" y="62"/>
                </a:cubicBezTo>
                <a:cubicBezTo>
                  <a:pt x="889" y="62"/>
                  <a:pt x="887" y="63"/>
                  <a:pt x="886" y="61"/>
                </a:cubicBezTo>
                <a:cubicBezTo>
                  <a:pt x="884" y="60"/>
                  <a:pt x="883" y="61"/>
                  <a:pt x="882" y="62"/>
                </a:cubicBezTo>
                <a:cubicBezTo>
                  <a:pt x="882" y="61"/>
                  <a:pt x="879" y="62"/>
                  <a:pt x="878" y="61"/>
                </a:cubicBezTo>
                <a:cubicBezTo>
                  <a:pt x="877" y="61"/>
                  <a:pt x="875" y="61"/>
                  <a:pt x="874" y="61"/>
                </a:cubicBezTo>
                <a:cubicBezTo>
                  <a:pt x="874" y="62"/>
                  <a:pt x="873" y="62"/>
                  <a:pt x="873" y="62"/>
                </a:cubicBezTo>
                <a:cubicBezTo>
                  <a:pt x="872" y="64"/>
                  <a:pt x="872" y="63"/>
                  <a:pt x="871" y="63"/>
                </a:cubicBezTo>
                <a:cubicBezTo>
                  <a:pt x="872" y="62"/>
                  <a:pt x="874" y="61"/>
                  <a:pt x="874" y="60"/>
                </a:cubicBezTo>
                <a:cubicBezTo>
                  <a:pt x="874" y="59"/>
                  <a:pt x="872" y="59"/>
                  <a:pt x="870" y="58"/>
                </a:cubicBezTo>
                <a:cubicBezTo>
                  <a:pt x="874" y="58"/>
                  <a:pt x="875" y="58"/>
                  <a:pt x="878" y="57"/>
                </a:cubicBezTo>
                <a:cubicBezTo>
                  <a:pt x="880" y="56"/>
                  <a:pt x="872" y="54"/>
                  <a:pt x="872" y="54"/>
                </a:cubicBezTo>
                <a:cubicBezTo>
                  <a:pt x="871" y="54"/>
                  <a:pt x="871" y="51"/>
                  <a:pt x="870" y="52"/>
                </a:cubicBezTo>
                <a:cubicBezTo>
                  <a:pt x="864" y="52"/>
                  <a:pt x="864" y="52"/>
                  <a:pt x="864" y="52"/>
                </a:cubicBezTo>
                <a:cubicBezTo>
                  <a:pt x="864" y="52"/>
                  <a:pt x="860" y="52"/>
                  <a:pt x="859" y="52"/>
                </a:cubicBezTo>
                <a:close/>
                <a:moveTo>
                  <a:pt x="903" y="122"/>
                </a:moveTo>
                <a:cubicBezTo>
                  <a:pt x="903" y="122"/>
                  <a:pt x="901" y="121"/>
                  <a:pt x="902" y="121"/>
                </a:cubicBezTo>
                <a:cubicBezTo>
                  <a:pt x="903" y="118"/>
                  <a:pt x="904" y="118"/>
                  <a:pt x="904" y="118"/>
                </a:cubicBezTo>
                <a:cubicBezTo>
                  <a:pt x="904" y="118"/>
                  <a:pt x="906" y="118"/>
                  <a:pt x="906" y="119"/>
                </a:cubicBezTo>
                <a:cubicBezTo>
                  <a:pt x="910" y="120"/>
                  <a:pt x="904" y="122"/>
                  <a:pt x="903" y="122"/>
                </a:cubicBezTo>
                <a:close/>
                <a:moveTo>
                  <a:pt x="974" y="357"/>
                </a:moveTo>
                <a:cubicBezTo>
                  <a:pt x="973" y="359"/>
                  <a:pt x="972" y="359"/>
                  <a:pt x="974" y="361"/>
                </a:cubicBezTo>
                <a:cubicBezTo>
                  <a:pt x="976" y="361"/>
                  <a:pt x="976" y="361"/>
                  <a:pt x="976" y="361"/>
                </a:cubicBezTo>
                <a:cubicBezTo>
                  <a:pt x="978" y="361"/>
                  <a:pt x="979" y="357"/>
                  <a:pt x="982" y="355"/>
                </a:cubicBezTo>
                <a:cubicBezTo>
                  <a:pt x="987" y="349"/>
                  <a:pt x="986" y="345"/>
                  <a:pt x="984" y="346"/>
                </a:cubicBezTo>
                <a:cubicBezTo>
                  <a:pt x="984" y="345"/>
                  <a:pt x="986" y="343"/>
                  <a:pt x="983" y="343"/>
                </a:cubicBezTo>
                <a:cubicBezTo>
                  <a:pt x="983" y="343"/>
                  <a:pt x="978" y="346"/>
                  <a:pt x="978" y="346"/>
                </a:cubicBezTo>
                <a:cubicBezTo>
                  <a:pt x="977" y="349"/>
                  <a:pt x="977" y="349"/>
                  <a:pt x="975" y="349"/>
                </a:cubicBezTo>
                <a:cubicBezTo>
                  <a:pt x="976" y="346"/>
                  <a:pt x="976" y="348"/>
                  <a:pt x="979" y="344"/>
                </a:cubicBezTo>
                <a:cubicBezTo>
                  <a:pt x="980" y="343"/>
                  <a:pt x="980" y="342"/>
                  <a:pt x="980" y="341"/>
                </a:cubicBezTo>
                <a:cubicBezTo>
                  <a:pt x="987" y="341"/>
                  <a:pt x="985" y="342"/>
                  <a:pt x="985" y="338"/>
                </a:cubicBezTo>
                <a:cubicBezTo>
                  <a:pt x="986" y="337"/>
                  <a:pt x="984" y="339"/>
                  <a:pt x="981" y="337"/>
                </a:cubicBezTo>
                <a:cubicBezTo>
                  <a:pt x="977" y="336"/>
                  <a:pt x="978" y="340"/>
                  <a:pt x="977" y="339"/>
                </a:cubicBezTo>
                <a:cubicBezTo>
                  <a:pt x="976" y="339"/>
                  <a:pt x="978" y="337"/>
                  <a:pt x="978" y="336"/>
                </a:cubicBezTo>
                <a:cubicBezTo>
                  <a:pt x="978" y="334"/>
                  <a:pt x="978" y="335"/>
                  <a:pt x="981" y="333"/>
                </a:cubicBezTo>
                <a:cubicBezTo>
                  <a:pt x="983" y="332"/>
                  <a:pt x="984" y="333"/>
                  <a:pt x="983" y="330"/>
                </a:cubicBezTo>
                <a:cubicBezTo>
                  <a:pt x="983" y="329"/>
                  <a:pt x="978" y="327"/>
                  <a:pt x="977" y="328"/>
                </a:cubicBezTo>
                <a:cubicBezTo>
                  <a:pt x="976" y="329"/>
                  <a:pt x="976" y="329"/>
                  <a:pt x="975" y="329"/>
                </a:cubicBezTo>
                <a:cubicBezTo>
                  <a:pt x="976" y="328"/>
                  <a:pt x="976" y="326"/>
                  <a:pt x="974" y="326"/>
                </a:cubicBezTo>
                <a:cubicBezTo>
                  <a:pt x="970" y="326"/>
                  <a:pt x="971" y="330"/>
                  <a:pt x="973" y="329"/>
                </a:cubicBezTo>
                <a:cubicBezTo>
                  <a:pt x="971" y="331"/>
                  <a:pt x="971" y="328"/>
                  <a:pt x="967" y="331"/>
                </a:cubicBezTo>
                <a:cubicBezTo>
                  <a:pt x="968" y="330"/>
                  <a:pt x="970" y="329"/>
                  <a:pt x="970" y="328"/>
                </a:cubicBezTo>
                <a:cubicBezTo>
                  <a:pt x="970" y="327"/>
                  <a:pt x="969" y="326"/>
                  <a:pt x="967" y="328"/>
                </a:cubicBezTo>
                <a:cubicBezTo>
                  <a:pt x="964" y="330"/>
                  <a:pt x="962" y="325"/>
                  <a:pt x="965" y="325"/>
                </a:cubicBezTo>
                <a:cubicBezTo>
                  <a:pt x="971" y="325"/>
                  <a:pt x="970" y="321"/>
                  <a:pt x="963" y="322"/>
                </a:cubicBezTo>
                <a:cubicBezTo>
                  <a:pt x="965" y="319"/>
                  <a:pt x="964" y="320"/>
                  <a:pt x="961" y="321"/>
                </a:cubicBezTo>
                <a:cubicBezTo>
                  <a:pt x="960" y="321"/>
                  <a:pt x="961" y="323"/>
                  <a:pt x="958" y="324"/>
                </a:cubicBezTo>
                <a:cubicBezTo>
                  <a:pt x="956" y="324"/>
                  <a:pt x="956" y="326"/>
                  <a:pt x="955" y="326"/>
                </a:cubicBezTo>
                <a:cubicBezTo>
                  <a:pt x="958" y="322"/>
                  <a:pt x="958" y="322"/>
                  <a:pt x="958" y="322"/>
                </a:cubicBezTo>
                <a:cubicBezTo>
                  <a:pt x="961" y="319"/>
                  <a:pt x="961" y="319"/>
                  <a:pt x="961" y="319"/>
                </a:cubicBezTo>
                <a:cubicBezTo>
                  <a:pt x="965" y="315"/>
                  <a:pt x="965" y="315"/>
                  <a:pt x="965" y="315"/>
                </a:cubicBezTo>
                <a:cubicBezTo>
                  <a:pt x="967" y="313"/>
                  <a:pt x="967" y="313"/>
                  <a:pt x="967" y="313"/>
                </a:cubicBezTo>
                <a:cubicBezTo>
                  <a:pt x="970" y="312"/>
                  <a:pt x="970" y="312"/>
                  <a:pt x="970" y="312"/>
                </a:cubicBezTo>
                <a:cubicBezTo>
                  <a:pt x="970" y="311"/>
                  <a:pt x="972" y="310"/>
                  <a:pt x="971" y="309"/>
                </a:cubicBezTo>
                <a:cubicBezTo>
                  <a:pt x="969" y="309"/>
                  <a:pt x="969" y="309"/>
                  <a:pt x="969" y="309"/>
                </a:cubicBezTo>
                <a:cubicBezTo>
                  <a:pt x="970" y="307"/>
                  <a:pt x="970" y="307"/>
                  <a:pt x="970" y="307"/>
                </a:cubicBezTo>
                <a:cubicBezTo>
                  <a:pt x="975" y="308"/>
                  <a:pt x="975" y="308"/>
                  <a:pt x="975" y="308"/>
                </a:cubicBezTo>
                <a:cubicBezTo>
                  <a:pt x="975" y="308"/>
                  <a:pt x="976" y="305"/>
                  <a:pt x="976" y="305"/>
                </a:cubicBezTo>
                <a:cubicBezTo>
                  <a:pt x="973" y="304"/>
                  <a:pt x="974" y="304"/>
                  <a:pt x="971" y="305"/>
                </a:cubicBezTo>
                <a:cubicBezTo>
                  <a:pt x="969" y="304"/>
                  <a:pt x="970" y="304"/>
                  <a:pt x="967" y="306"/>
                </a:cubicBezTo>
                <a:cubicBezTo>
                  <a:pt x="967" y="306"/>
                  <a:pt x="963" y="306"/>
                  <a:pt x="963" y="307"/>
                </a:cubicBezTo>
                <a:cubicBezTo>
                  <a:pt x="961" y="309"/>
                  <a:pt x="960" y="312"/>
                  <a:pt x="958" y="313"/>
                </a:cubicBezTo>
                <a:cubicBezTo>
                  <a:pt x="957" y="313"/>
                  <a:pt x="953" y="313"/>
                  <a:pt x="953" y="314"/>
                </a:cubicBezTo>
                <a:cubicBezTo>
                  <a:pt x="953" y="316"/>
                  <a:pt x="953" y="316"/>
                  <a:pt x="953" y="316"/>
                </a:cubicBezTo>
                <a:cubicBezTo>
                  <a:pt x="951" y="318"/>
                  <a:pt x="951" y="317"/>
                  <a:pt x="950" y="319"/>
                </a:cubicBezTo>
                <a:cubicBezTo>
                  <a:pt x="946" y="323"/>
                  <a:pt x="946" y="323"/>
                  <a:pt x="946" y="323"/>
                </a:cubicBezTo>
                <a:cubicBezTo>
                  <a:pt x="943" y="326"/>
                  <a:pt x="945" y="327"/>
                  <a:pt x="945" y="328"/>
                </a:cubicBezTo>
                <a:cubicBezTo>
                  <a:pt x="944" y="327"/>
                  <a:pt x="944" y="327"/>
                  <a:pt x="943" y="327"/>
                </a:cubicBezTo>
                <a:cubicBezTo>
                  <a:pt x="940" y="328"/>
                  <a:pt x="938" y="330"/>
                  <a:pt x="942" y="331"/>
                </a:cubicBezTo>
                <a:cubicBezTo>
                  <a:pt x="942" y="331"/>
                  <a:pt x="943" y="331"/>
                  <a:pt x="943" y="332"/>
                </a:cubicBezTo>
                <a:cubicBezTo>
                  <a:pt x="941" y="332"/>
                  <a:pt x="941" y="332"/>
                  <a:pt x="941" y="332"/>
                </a:cubicBezTo>
                <a:cubicBezTo>
                  <a:pt x="940" y="333"/>
                  <a:pt x="939" y="329"/>
                  <a:pt x="937" y="333"/>
                </a:cubicBezTo>
                <a:cubicBezTo>
                  <a:pt x="936" y="334"/>
                  <a:pt x="935" y="336"/>
                  <a:pt x="933" y="337"/>
                </a:cubicBezTo>
                <a:cubicBezTo>
                  <a:pt x="935" y="334"/>
                  <a:pt x="928" y="338"/>
                  <a:pt x="929" y="340"/>
                </a:cubicBezTo>
                <a:cubicBezTo>
                  <a:pt x="929" y="341"/>
                  <a:pt x="930" y="339"/>
                  <a:pt x="931" y="339"/>
                </a:cubicBezTo>
                <a:cubicBezTo>
                  <a:pt x="933" y="339"/>
                  <a:pt x="934" y="339"/>
                  <a:pt x="935" y="339"/>
                </a:cubicBezTo>
                <a:cubicBezTo>
                  <a:pt x="933" y="340"/>
                  <a:pt x="932" y="341"/>
                  <a:pt x="930" y="342"/>
                </a:cubicBezTo>
                <a:cubicBezTo>
                  <a:pt x="930" y="343"/>
                  <a:pt x="925" y="346"/>
                  <a:pt x="925" y="346"/>
                </a:cubicBezTo>
                <a:cubicBezTo>
                  <a:pt x="925" y="348"/>
                  <a:pt x="924" y="349"/>
                  <a:pt x="929" y="350"/>
                </a:cubicBezTo>
                <a:cubicBezTo>
                  <a:pt x="931" y="350"/>
                  <a:pt x="934" y="348"/>
                  <a:pt x="939" y="349"/>
                </a:cubicBezTo>
                <a:cubicBezTo>
                  <a:pt x="941" y="350"/>
                  <a:pt x="946" y="350"/>
                  <a:pt x="949" y="350"/>
                </a:cubicBezTo>
                <a:cubicBezTo>
                  <a:pt x="953" y="349"/>
                  <a:pt x="953" y="349"/>
                  <a:pt x="953" y="349"/>
                </a:cubicBezTo>
                <a:cubicBezTo>
                  <a:pt x="955" y="348"/>
                  <a:pt x="956" y="348"/>
                  <a:pt x="957" y="347"/>
                </a:cubicBezTo>
                <a:cubicBezTo>
                  <a:pt x="957" y="348"/>
                  <a:pt x="956" y="349"/>
                  <a:pt x="955" y="349"/>
                </a:cubicBezTo>
                <a:cubicBezTo>
                  <a:pt x="952" y="350"/>
                  <a:pt x="956" y="351"/>
                  <a:pt x="958" y="351"/>
                </a:cubicBezTo>
                <a:cubicBezTo>
                  <a:pt x="959" y="351"/>
                  <a:pt x="960" y="349"/>
                  <a:pt x="961" y="349"/>
                </a:cubicBezTo>
                <a:cubicBezTo>
                  <a:pt x="963" y="349"/>
                  <a:pt x="962" y="349"/>
                  <a:pt x="964" y="348"/>
                </a:cubicBezTo>
                <a:cubicBezTo>
                  <a:pt x="964" y="349"/>
                  <a:pt x="964" y="349"/>
                  <a:pt x="964" y="349"/>
                </a:cubicBezTo>
                <a:cubicBezTo>
                  <a:pt x="963" y="349"/>
                  <a:pt x="961" y="350"/>
                  <a:pt x="961" y="350"/>
                </a:cubicBezTo>
                <a:cubicBezTo>
                  <a:pt x="959" y="354"/>
                  <a:pt x="960" y="353"/>
                  <a:pt x="955" y="355"/>
                </a:cubicBezTo>
                <a:cubicBezTo>
                  <a:pt x="954" y="355"/>
                  <a:pt x="954" y="355"/>
                  <a:pt x="953" y="355"/>
                </a:cubicBezTo>
                <a:cubicBezTo>
                  <a:pt x="952" y="357"/>
                  <a:pt x="952" y="358"/>
                  <a:pt x="955" y="358"/>
                </a:cubicBezTo>
                <a:cubicBezTo>
                  <a:pt x="957" y="357"/>
                  <a:pt x="958" y="359"/>
                  <a:pt x="962" y="354"/>
                </a:cubicBezTo>
                <a:cubicBezTo>
                  <a:pt x="966" y="349"/>
                  <a:pt x="967" y="353"/>
                  <a:pt x="970" y="349"/>
                </a:cubicBezTo>
                <a:cubicBezTo>
                  <a:pt x="972" y="346"/>
                  <a:pt x="972" y="346"/>
                  <a:pt x="972" y="346"/>
                </a:cubicBezTo>
                <a:cubicBezTo>
                  <a:pt x="973" y="348"/>
                  <a:pt x="972" y="350"/>
                  <a:pt x="971" y="352"/>
                </a:cubicBezTo>
                <a:cubicBezTo>
                  <a:pt x="971" y="353"/>
                  <a:pt x="968" y="357"/>
                  <a:pt x="968" y="358"/>
                </a:cubicBezTo>
                <a:cubicBezTo>
                  <a:pt x="969" y="358"/>
                  <a:pt x="972" y="358"/>
                  <a:pt x="972" y="357"/>
                </a:cubicBezTo>
                <a:cubicBezTo>
                  <a:pt x="973" y="357"/>
                  <a:pt x="973" y="356"/>
                  <a:pt x="974" y="355"/>
                </a:cubicBezTo>
                <a:cubicBezTo>
                  <a:pt x="974" y="355"/>
                  <a:pt x="974" y="356"/>
                  <a:pt x="974" y="357"/>
                </a:cubicBezTo>
                <a:close/>
                <a:moveTo>
                  <a:pt x="980" y="350"/>
                </a:moveTo>
                <a:cubicBezTo>
                  <a:pt x="980" y="349"/>
                  <a:pt x="982" y="348"/>
                  <a:pt x="983" y="347"/>
                </a:cubicBezTo>
                <a:cubicBezTo>
                  <a:pt x="981" y="349"/>
                  <a:pt x="981" y="350"/>
                  <a:pt x="979" y="351"/>
                </a:cubicBezTo>
                <a:cubicBezTo>
                  <a:pt x="979" y="350"/>
                  <a:pt x="980" y="350"/>
                  <a:pt x="980" y="350"/>
                </a:cubicBezTo>
                <a:close/>
                <a:moveTo>
                  <a:pt x="1003" y="148"/>
                </a:moveTo>
                <a:cubicBezTo>
                  <a:pt x="1002" y="148"/>
                  <a:pt x="1002" y="147"/>
                  <a:pt x="1001" y="147"/>
                </a:cubicBezTo>
                <a:cubicBezTo>
                  <a:pt x="1001" y="148"/>
                  <a:pt x="1002" y="148"/>
                  <a:pt x="1002" y="149"/>
                </a:cubicBezTo>
                <a:cubicBezTo>
                  <a:pt x="1000" y="150"/>
                  <a:pt x="999" y="150"/>
                  <a:pt x="997" y="150"/>
                </a:cubicBezTo>
                <a:cubicBezTo>
                  <a:pt x="996" y="150"/>
                  <a:pt x="996" y="150"/>
                  <a:pt x="996" y="149"/>
                </a:cubicBezTo>
                <a:cubicBezTo>
                  <a:pt x="995" y="149"/>
                  <a:pt x="995" y="149"/>
                  <a:pt x="995" y="149"/>
                </a:cubicBezTo>
                <a:cubicBezTo>
                  <a:pt x="995" y="150"/>
                  <a:pt x="995" y="150"/>
                  <a:pt x="994" y="151"/>
                </a:cubicBezTo>
                <a:cubicBezTo>
                  <a:pt x="995" y="151"/>
                  <a:pt x="994" y="151"/>
                  <a:pt x="996" y="152"/>
                </a:cubicBezTo>
                <a:cubicBezTo>
                  <a:pt x="996" y="153"/>
                  <a:pt x="993" y="153"/>
                  <a:pt x="993" y="153"/>
                </a:cubicBezTo>
                <a:cubicBezTo>
                  <a:pt x="991" y="152"/>
                  <a:pt x="991" y="153"/>
                  <a:pt x="990" y="152"/>
                </a:cubicBezTo>
                <a:cubicBezTo>
                  <a:pt x="990" y="152"/>
                  <a:pt x="990" y="152"/>
                  <a:pt x="990" y="153"/>
                </a:cubicBezTo>
                <a:cubicBezTo>
                  <a:pt x="991" y="153"/>
                  <a:pt x="992" y="153"/>
                  <a:pt x="992" y="154"/>
                </a:cubicBezTo>
                <a:cubicBezTo>
                  <a:pt x="992" y="156"/>
                  <a:pt x="991" y="155"/>
                  <a:pt x="990" y="155"/>
                </a:cubicBezTo>
                <a:cubicBezTo>
                  <a:pt x="989" y="155"/>
                  <a:pt x="988" y="157"/>
                  <a:pt x="987" y="157"/>
                </a:cubicBezTo>
                <a:cubicBezTo>
                  <a:pt x="985" y="157"/>
                  <a:pt x="984" y="157"/>
                  <a:pt x="983" y="155"/>
                </a:cubicBezTo>
                <a:cubicBezTo>
                  <a:pt x="983" y="157"/>
                  <a:pt x="983" y="158"/>
                  <a:pt x="981" y="158"/>
                </a:cubicBezTo>
                <a:cubicBezTo>
                  <a:pt x="981" y="160"/>
                  <a:pt x="981" y="161"/>
                  <a:pt x="979" y="163"/>
                </a:cubicBezTo>
                <a:cubicBezTo>
                  <a:pt x="979" y="164"/>
                  <a:pt x="979" y="164"/>
                  <a:pt x="977" y="164"/>
                </a:cubicBezTo>
                <a:cubicBezTo>
                  <a:pt x="976" y="164"/>
                  <a:pt x="976" y="164"/>
                  <a:pt x="975" y="162"/>
                </a:cubicBezTo>
                <a:cubicBezTo>
                  <a:pt x="975" y="162"/>
                  <a:pt x="975" y="162"/>
                  <a:pt x="975" y="162"/>
                </a:cubicBezTo>
                <a:cubicBezTo>
                  <a:pt x="974" y="163"/>
                  <a:pt x="972" y="163"/>
                  <a:pt x="973" y="161"/>
                </a:cubicBezTo>
                <a:cubicBezTo>
                  <a:pt x="973" y="161"/>
                  <a:pt x="973" y="161"/>
                  <a:pt x="973" y="161"/>
                </a:cubicBezTo>
                <a:cubicBezTo>
                  <a:pt x="972" y="161"/>
                  <a:pt x="972" y="162"/>
                  <a:pt x="971" y="162"/>
                </a:cubicBezTo>
                <a:cubicBezTo>
                  <a:pt x="970" y="162"/>
                  <a:pt x="970" y="162"/>
                  <a:pt x="970" y="160"/>
                </a:cubicBezTo>
                <a:cubicBezTo>
                  <a:pt x="969" y="160"/>
                  <a:pt x="969" y="159"/>
                  <a:pt x="970" y="158"/>
                </a:cubicBezTo>
                <a:cubicBezTo>
                  <a:pt x="970" y="158"/>
                  <a:pt x="968" y="157"/>
                  <a:pt x="967" y="156"/>
                </a:cubicBezTo>
                <a:cubicBezTo>
                  <a:pt x="965" y="154"/>
                  <a:pt x="969" y="154"/>
                  <a:pt x="969" y="153"/>
                </a:cubicBezTo>
                <a:cubicBezTo>
                  <a:pt x="968" y="153"/>
                  <a:pt x="966" y="154"/>
                  <a:pt x="964" y="152"/>
                </a:cubicBezTo>
                <a:cubicBezTo>
                  <a:pt x="963" y="151"/>
                  <a:pt x="964" y="151"/>
                  <a:pt x="964" y="150"/>
                </a:cubicBezTo>
                <a:cubicBezTo>
                  <a:pt x="963" y="150"/>
                  <a:pt x="963" y="151"/>
                  <a:pt x="962" y="151"/>
                </a:cubicBezTo>
                <a:cubicBezTo>
                  <a:pt x="961" y="150"/>
                  <a:pt x="963" y="148"/>
                  <a:pt x="961" y="148"/>
                </a:cubicBezTo>
                <a:cubicBezTo>
                  <a:pt x="960" y="148"/>
                  <a:pt x="959" y="149"/>
                  <a:pt x="959" y="149"/>
                </a:cubicBezTo>
                <a:cubicBezTo>
                  <a:pt x="958" y="150"/>
                  <a:pt x="956" y="150"/>
                  <a:pt x="955" y="149"/>
                </a:cubicBezTo>
                <a:cubicBezTo>
                  <a:pt x="954" y="149"/>
                  <a:pt x="954" y="148"/>
                  <a:pt x="953" y="148"/>
                </a:cubicBezTo>
                <a:cubicBezTo>
                  <a:pt x="954" y="148"/>
                  <a:pt x="954" y="148"/>
                  <a:pt x="954" y="148"/>
                </a:cubicBezTo>
                <a:cubicBezTo>
                  <a:pt x="953" y="151"/>
                  <a:pt x="954" y="150"/>
                  <a:pt x="955" y="151"/>
                </a:cubicBezTo>
                <a:cubicBezTo>
                  <a:pt x="956" y="152"/>
                  <a:pt x="956" y="152"/>
                  <a:pt x="955" y="154"/>
                </a:cubicBezTo>
                <a:cubicBezTo>
                  <a:pt x="954" y="154"/>
                  <a:pt x="952" y="154"/>
                  <a:pt x="952" y="154"/>
                </a:cubicBezTo>
                <a:cubicBezTo>
                  <a:pt x="950" y="153"/>
                  <a:pt x="950" y="153"/>
                  <a:pt x="950" y="153"/>
                </a:cubicBezTo>
                <a:cubicBezTo>
                  <a:pt x="948" y="152"/>
                  <a:pt x="949" y="152"/>
                  <a:pt x="947" y="151"/>
                </a:cubicBezTo>
                <a:cubicBezTo>
                  <a:pt x="946" y="151"/>
                  <a:pt x="946" y="151"/>
                  <a:pt x="946" y="151"/>
                </a:cubicBezTo>
                <a:cubicBezTo>
                  <a:pt x="947" y="151"/>
                  <a:pt x="947" y="152"/>
                  <a:pt x="948" y="153"/>
                </a:cubicBezTo>
                <a:cubicBezTo>
                  <a:pt x="948" y="153"/>
                  <a:pt x="948" y="154"/>
                  <a:pt x="948" y="154"/>
                </a:cubicBezTo>
                <a:cubicBezTo>
                  <a:pt x="948" y="157"/>
                  <a:pt x="950" y="155"/>
                  <a:pt x="951" y="155"/>
                </a:cubicBezTo>
                <a:cubicBezTo>
                  <a:pt x="953" y="155"/>
                  <a:pt x="953" y="155"/>
                  <a:pt x="953" y="158"/>
                </a:cubicBezTo>
                <a:cubicBezTo>
                  <a:pt x="954" y="159"/>
                  <a:pt x="952" y="159"/>
                  <a:pt x="951" y="160"/>
                </a:cubicBezTo>
                <a:cubicBezTo>
                  <a:pt x="953" y="161"/>
                  <a:pt x="954" y="161"/>
                  <a:pt x="953" y="163"/>
                </a:cubicBezTo>
                <a:cubicBezTo>
                  <a:pt x="953" y="163"/>
                  <a:pt x="953" y="163"/>
                  <a:pt x="953" y="163"/>
                </a:cubicBezTo>
                <a:cubicBezTo>
                  <a:pt x="955" y="163"/>
                  <a:pt x="956" y="163"/>
                  <a:pt x="956" y="165"/>
                </a:cubicBezTo>
                <a:cubicBezTo>
                  <a:pt x="957" y="165"/>
                  <a:pt x="958" y="165"/>
                  <a:pt x="958" y="164"/>
                </a:cubicBezTo>
                <a:cubicBezTo>
                  <a:pt x="958" y="163"/>
                  <a:pt x="960" y="164"/>
                  <a:pt x="960" y="164"/>
                </a:cubicBezTo>
                <a:cubicBezTo>
                  <a:pt x="961" y="165"/>
                  <a:pt x="961" y="165"/>
                  <a:pt x="960" y="166"/>
                </a:cubicBezTo>
                <a:cubicBezTo>
                  <a:pt x="959" y="167"/>
                  <a:pt x="958" y="167"/>
                  <a:pt x="958" y="167"/>
                </a:cubicBezTo>
                <a:cubicBezTo>
                  <a:pt x="958" y="169"/>
                  <a:pt x="960" y="167"/>
                  <a:pt x="961" y="167"/>
                </a:cubicBezTo>
                <a:cubicBezTo>
                  <a:pt x="963" y="167"/>
                  <a:pt x="962" y="169"/>
                  <a:pt x="959" y="170"/>
                </a:cubicBezTo>
                <a:cubicBezTo>
                  <a:pt x="959" y="171"/>
                  <a:pt x="959" y="171"/>
                  <a:pt x="959" y="171"/>
                </a:cubicBezTo>
                <a:cubicBezTo>
                  <a:pt x="959" y="171"/>
                  <a:pt x="960" y="171"/>
                  <a:pt x="960" y="171"/>
                </a:cubicBezTo>
                <a:cubicBezTo>
                  <a:pt x="960" y="171"/>
                  <a:pt x="961" y="171"/>
                  <a:pt x="961" y="171"/>
                </a:cubicBezTo>
                <a:cubicBezTo>
                  <a:pt x="963" y="173"/>
                  <a:pt x="964" y="173"/>
                  <a:pt x="961" y="174"/>
                </a:cubicBezTo>
                <a:cubicBezTo>
                  <a:pt x="961" y="175"/>
                  <a:pt x="961" y="175"/>
                  <a:pt x="961" y="175"/>
                </a:cubicBezTo>
                <a:cubicBezTo>
                  <a:pt x="961" y="175"/>
                  <a:pt x="962" y="176"/>
                  <a:pt x="962" y="176"/>
                </a:cubicBezTo>
                <a:cubicBezTo>
                  <a:pt x="963" y="177"/>
                  <a:pt x="960" y="181"/>
                  <a:pt x="958" y="181"/>
                </a:cubicBezTo>
                <a:cubicBezTo>
                  <a:pt x="957" y="181"/>
                  <a:pt x="958" y="179"/>
                  <a:pt x="958" y="177"/>
                </a:cubicBezTo>
                <a:cubicBezTo>
                  <a:pt x="958" y="179"/>
                  <a:pt x="957" y="180"/>
                  <a:pt x="956" y="181"/>
                </a:cubicBezTo>
                <a:cubicBezTo>
                  <a:pt x="957" y="185"/>
                  <a:pt x="957" y="185"/>
                  <a:pt x="957" y="185"/>
                </a:cubicBezTo>
                <a:cubicBezTo>
                  <a:pt x="957" y="186"/>
                  <a:pt x="955" y="185"/>
                  <a:pt x="954" y="185"/>
                </a:cubicBezTo>
                <a:cubicBezTo>
                  <a:pt x="952" y="184"/>
                  <a:pt x="952" y="184"/>
                  <a:pt x="950" y="185"/>
                </a:cubicBezTo>
                <a:cubicBezTo>
                  <a:pt x="952" y="184"/>
                  <a:pt x="952" y="184"/>
                  <a:pt x="953" y="186"/>
                </a:cubicBezTo>
                <a:cubicBezTo>
                  <a:pt x="954" y="186"/>
                  <a:pt x="950" y="188"/>
                  <a:pt x="949" y="188"/>
                </a:cubicBezTo>
                <a:cubicBezTo>
                  <a:pt x="948" y="186"/>
                  <a:pt x="948" y="187"/>
                  <a:pt x="950" y="186"/>
                </a:cubicBezTo>
                <a:cubicBezTo>
                  <a:pt x="949" y="186"/>
                  <a:pt x="948" y="184"/>
                  <a:pt x="948" y="183"/>
                </a:cubicBezTo>
                <a:cubicBezTo>
                  <a:pt x="947" y="183"/>
                  <a:pt x="947" y="183"/>
                  <a:pt x="947" y="183"/>
                </a:cubicBezTo>
                <a:cubicBezTo>
                  <a:pt x="946" y="184"/>
                  <a:pt x="945" y="185"/>
                  <a:pt x="944" y="183"/>
                </a:cubicBezTo>
                <a:cubicBezTo>
                  <a:pt x="943" y="182"/>
                  <a:pt x="943" y="183"/>
                  <a:pt x="942" y="182"/>
                </a:cubicBezTo>
                <a:cubicBezTo>
                  <a:pt x="941" y="182"/>
                  <a:pt x="941" y="181"/>
                  <a:pt x="941" y="180"/>
                </a:cubicBezTo>
                <a:cubicBezTo>
                  <a:pt x="938" y="180"/>
                  <a:pt x="938" y="177"/>
                  <a:pt x="936" y="176"/>
                </a:cubicBezTo>
                <a:cubicBezTo>
                  <a:pt x="936" y="177"/>
                  <a:pt x="937" y="179"/>
                  <a:pt x="936" y="179"/>
                </a:cubicBezTo>
                <a:cubicBezTo>
                  <a:pt x="932" y="178"/>
                  <a:pt x="932" y="175"/>
                  <a:pt x="930" y="175"/>
                </a:cubicBezTo>
                <a:cubicBezTo>
                  <a:pt x="930" y="175"/>
                  <a:pt x="929" y="176"/>
                  <a:pt x="929" y="176"/>
                </a:cubicBezTo>
                <a:cubicBezTo>
                  <a:pt x="929" y="178"/>
                  <a:pt x="929" y="178"/>
                  <a:pt x="930" y="180"/>
                </a:cubicBezTo>
                <a:cubicBezTo>
                  <a:pt x="931" y="180"/>
                  <a:pt x="935" y="183"/>
                  <a:pt x="936" y="184"/>
                </a:cubicBezTo>
                <a:cubicBezTo>
                  <a:pt x="941" y="188"/>
                  <a:pt x="938" y="187"/>
                  <a:pt x="942" y="190"/>
                </a:cubicBezTo>
                <a:cubicBezTo>
                  <a:pt x="944" y="191"/>
                  <a:pt x="941" y="192"/>
                  <a:pt x="940" y="193"/>
                </a:cubicBezTo>
                <a:cubicBezTo>
                  <a:pt x="940" y="193"/>
                  <a:pt x="941" y="195"/>
                  <a:pt x="940" y="195"/>
                </a:cubicBezTo>
                <a:cubicBezTo>
                  <a:pt x="936" y="195"/>
                  <a:pt x="936" y="196"/>
                  <a:pt x="934" y="194"/>
                </a:cubicBezTo>
                <a:cubicBezTo>
                  <a:pt x="932" y="193"/>
                  <a:pt x="932" y="193"/>
                  <a:pt x="930" y="192"/>
                </a:cubicBezTo>
                <a:cubicBezTo>
                  <a:pt x="927" y="191"/>
                  <a:pt x="927" y="191"/>
                  <a:pt x="927" y="191"/>
                </a:cubicBezTo>
                <a:cubicBezTo>
                  <a:pt x="927" y="191"/>
                  <a:pt x="924" y="191"/>
                  <a:pt x="923" y="191"/>
                </a:cubicBezTo>
                <a:cubicBezTo>
                  <a:pt x="923" y="191"/>
                  <a:pt x="920" y="190"/>
                  <a:pt x="920" y="189"/>
                </a:cubicBezTo>
                <a:cubicBezTo>
                  <a:pt x="918" y="189"/>
                  <a:pt x="917" y="188"/>
                  <a:pt x="917" y="186"/>
                </a:cubicBezTo>
                <a:cubicBezTo>
                  <a:pt x="912" y="185"/>
                  <a:pt x="915" y="186"/>
                  <a:pt x="912" y="186"/>
                </a:cubicBezTo>
                <a:cubicBezTo>
                  <a:pt x="911" y="186"/>
                  <a:pt x="909" y="184"/>
                  <a:pt x="908" y="184"/>
                </a:cubicBezTo>
                <a:cubicBezTo>
                  <a:pt x="908" y="185"/>
                  <a:pt x="908" y="185"/>
                  <a:pt x="908" y="185"/>
                </a:cubicBezTo>
                <a:cubicBezTo>
                  <a:pt x="909" y="185"/>
                  <a:pt x="910" y="185"/>
                  <a:pt x="911" y="186"/>
                </a:cubicBezTo>
                <a:cubicBezTo>
                  <a:pt x="911" y="187"/>
                  <a:pt x="912" y="188"/>
                  <a:pt x="911" y="189"/>
                </a:cubicBezTo>
                <a:cubicBezTo>
                  <a:pt x="910" y="189"/>
                  <a:pt x="910" y="189"/>
                  <a:pt x="909" y="188"/>
                </a:cubicBezTo>
                <a:cubicBezTo>
                  <a:pt x="907" y="188"/>
                  <a:pt x="906" y="187"/>
                  <a:pt x="906" y="185"/>
                </a:cubicBezTo>
                <a:cubicBezTo>
                  <a:pt x="905" y="186"/>
                  <a:pt x="904" y="186"/>
                  <a:pt x="904" y="184"/>
                </a:cubicBezTo>
                <a:cubicBezTo>
                  <a:pt x="904" y="183"/>
                  <a:pt x="907" y="183"/>
                  <a:pt x="907" y="183"/>
                </a:cubicBezTo>
                <a:cubicBezTo>
                  <a:pt x="908" y="182"/>
                  <a:pt x="908" y="182"/>
                  <a:pt x="908" y="182"/>
                </a:cubicBezTo>
                <a:cubicBezTo>
                  <a:pt x="903" y="182"/>
                  <a:pt x="904" y="183"/>
                  <a:pt x="903" y="180"/>
                </a:cubicBezTo>
                <a:cubicBezTo>
                  <a:pt x="901" y="180"/>
                  <a:pt x="901" y="180"/>
                  <a:pt x="901" y="180"/>
                </a:cubicBezTo>
                <a:cubicBezTo>
                  <a:pt x="901" y="179"/>
                  <a:pt x="901" y="178"/>
                  <a:pt x="901" y="178"/>
                </a:cubicBezTo>
                <a:cubicBezTo>
                  <a:pt x="905" y="178"/>
                  <a:pt x="904" y="179"/>
                  <a:pt x="908" y="177"/>
                </a:cubicBezTo>
                <a:cubicBezTo>
                  <a:pt x="908" y="176"/>
                  <a:pt x="908" y="176"/>
                  <a:pt x="908" y="176"/>
                </a:cubicBezTo>
                <a:cubicBezTo>
                  <a:pt x="904" y="176"/>
                  <a:pt x="906" y="178"/>
                  <a:pt x="904" y="175"/>
                </a:cubicBezTo>
                <a:cubicBezTo>
                  <a:pt x="902" y="176"/>
                  <a:pt x="902" y="176"/>
                  <a:pt x="902" y="176"/>
                </a:cubicBezTo>
                <a:cubicBezTo>
                  <a:pt x="901" y="176"/>
                  <a:pt x="900" y="174"/>
                  <a:pt x="900" y="173"/>
                </a:cubicBezTo>
                <a:cubicBezTo>
                  <a:pt x="900" y="172"/>
                  <a:pt x="898" y="170"/>
                  <a:pt x="897" y="170"/>
                </a:cubicBezTo>
                <a:cubicBezTo>
                  <a:pt x="897" y="169"/>
                  <a:pt x="899" y="167"/>
                  <a:pt x="899" y="167"/>
                </a:cubicBezTo>
                <a:cubicBezTo>
                  <a:pt x="898" y="167"/>
                  <a:pt x="898" y="167"/>
                  <a:pt x="897" y="166"/>
                </a:cubicBezTo>
                <a:cubicBezTo>
                  <a:pt x="895" y="167"/>
                  <a:pt x="895" y="167"/>
                  <a:pt x="895" y="167"/>
                </a:cubicBezTo>
                <a:cubicBezTo>
                  <a:pt x="895" y="167"/>
                  <a:pt x="892" y="170"/>
                  <a:pt x="892" y="168"/>
                </a:cubicBezTo>
                <a:cubicBezTo>
                  <a:pt x="892" y="167"/>
                  <a:pt x="893" y="167"/>
                  <a:pt x="893" y="166"/>
                </a:cubicBezTo>
                <a:cubicBezTo>
                  <a:pt x="892" y="167"/>
                  <a:pt x="889" y="167"/>
                  <a:pt x="890" y="164"/>
                </a:cubicBezTo>
                <a:cubicBezTo>
                  <a:pt x="889" y="165"/>
                  <a:pt x="889" y="165"/>
                  <a:pt x="889" y="165"/>
                </a:cubicBezTo>
                <a:cubicBezTo>
                  <a:pt x="889" y="166"/>
                  <a:pt x="889" y="168"/>
                  <a:pt x="889" y="169"/>
                </a:cubicBezTo>
                <a:cubicBezTo>
                  <a:pt x="888" y="171"/>
                  <a:pt x="882" y="167"/>
                  <a:pt x="881" y="166"/>
                </a:cubicBezTo>
                <a:cubicBezTo>
                  <a:pt x="880" y="167"/>
                  <a:pt x="879" y="169"/>
                  <a:pt x="877" y="169"/>
                </a:cubicBezTo>
                <a:cubicBezTo>
                  <a:pt x="876" y="169"/>
                  <a:pt x="874" y="170"/>
                  <a:pt x="873" y="170"/>
                </a:cubicBezTo>
                <a:cubicBezTo>
                  <a:pt x="871" y="170"/>
                  <a:pt x="872" y="172"/>
                  <a:pt x="865" y="170"/>
                </a:cubicBezTo>
                <a:cubicBezTo>
                  <a:pt x="865" y="170"/>
                  <a:pt x="862" y="168"/>
                  <a:pt x="862" y="167"/>
                </a:cubicBezTo>
                <a:cubicBezTo>
                  <a:pt x="862" y="167"/>
                  <a:pt x="862" y="167"/>
                  <a:pt x="865" y="163"/>
                </a:cubicBezTo>
                <a:cubicBezTo>
                  <a:pt x="869" y="159"/>
                  <a:pt x="869" y="161"/>
                  <a:pt x="872" y="160"/>
                </a:cubicBezTo>
                <a:cubicBezTo>
                  <a:pt x="872" y="159"/>
                  <a:pt x="872" y="159"/>
                  <a:pt x="872" y="159"/>
                </a:cubicBezTo>
                <a:cubicBezTo>
                  <a:pt x="872" y="159"/>
                  <a:pt x="874" y="157"/>
                  <a:pt x="875" y="157"/>
                </a:cubicBezTo>
                <a:cubicBezTo>
                  <a:pt x="878" y="158"/>
                  <a:pt x="881" y="159"/>
                  <a:pt x="885" y="160"/>
                </a:cubicBezTo>
                <a:cubicBezTo>
                  <a:pt x="887" y="158"/>
                  <a:pt x="886" y="159"/>
                  <a:pt x="888" y="160"/>
                </a:cubicBezTo>
                <a:cubicBezTo>
                  <a:pt x="888" y="160"/>
                  <a:pt x="893" y="158"/>
                  <a:pt x="894" y="158"/>
                </a:cubicBezTo>
                <a:cubicBezTo>
                  <a:pt x="894" y="158"/>
                  <a:pt x="894" y="158"/>
                  <a:pt x="895" y="158"/>
                </a:cubicBezTo>
                <a:cubicBezTo>
                  <a:pt x="897" y="158"/>
                  <a:pt x="898" y="157"/>
                  <a:pt x="900" y="157"/>
                </a:cubicBezTo>
                <a:cubicBezTo>
                  <a:pt x="900" y="156"/>
                  <a:pt x="902" y="157"/>
                  <a:pt x="902" y="157"/>
                </a:cubicBezTo>
                <a:cubicBezTo>
                  <a:pt x="903" y="157"/>
                  <a:pt x="903" y="156"/>
                  <a:pt x="904" y="155"/>
                </a:cubicBezTo>
                <a:cubicBezTo>
                  <a:pt x="899" y="150"/>
                  <a:pt x="900" y="152"/>
                  <a:pt x="903" y="149"/>
                </a:cubicBezTo>
                <a:cubicBezTo>
                  <a:pt x="904" y="149"/>
                  <a:pt x="907" y="148"/>
                  <a:pt x="908" y="148"/>
                </a:cubicBezTo>
                <a:cubicBezTo>
                  <a:pt x="911" y="146"/>
                  <a:pt x="911" y="146"/>
                  <a:pt x="911" y="146"/>
                </a:cubicBezTo>
                <a:cubicBezTo>
                  <a:pt x="916" y="144"/>
                  <a:pt x="916" y="144"/>
                  <a:pt x="916" y="144"/>
                </a:cubicBezTo>
                <a:cubicBezTo>
                  <a:pt x="923" y="141"/>
                  <a:pt x="923" y="141"/>
                  <a:pt x="923" y="141"/>
                </a:cubicBezTo>
                <a:cubicBezTo>
                  <a:pt x="925" y="139"/>
                  <a:pt x="925" y="139"/>
                  <a:pt x="925" y="139"/>
                </a:cubicBezTo>
                <a:cubicBezTo>
                  <a:pt x="925" y="134"/>
                  <a:pt x="924" y="136"/>
                  <a:pt x="926" y="132"/>
                </a:cubicBezTo>
                <a:cubicBezTo>
                  <a:pt x="925" y="131"/>
                  <a:pt x="925" y="131"/>
                  <a:pt x="925" y="131"/>
                </a:cubicBezTo>
                <a:cubicBezTo>
                  <a:pt x="923" y="132"/>
                  <a:pt x="923" y="131"/>
                  <a:pt x="921" y="130"/>
                </a:cubicBezTo>
                <a:cubicBezTo>
                  <a:pt x="920" y="129"/>
                  <a:pt x="923" y="127"/>
                  <a:pt x="924" y="127"/>
                </a:cubicBezTo>
                <a:cubicBezTo>
                  <a:pt x="924" y="126"/>
                  <a:pt x="923" y="126"/>
                  <a:pt x="923" y="126"/>
                </a:cubicBezTo>
                <a:cubicBezTo>
                  <a:pt x="922" y="126"/>
                  <a:pt x="922" y="126"/>
                  <a:pt x="922" y="126"/>
                </a:cubicBezTo>
                <a:cubicBezTo>
                  <a:pt x="922" y="128"/>
                  <a:pt x="922" y="128"/>
                  <a:pt x="922" y="128"/>
                </a:cubicBezTo>
                <a:cubicBezTo>
                  <a:pt x="921" y="130"/>
                  <a:pt x="921" y="129"/>
                  <a:pt x="919" y="128"/>
                </a:cubicBezTo>
                <a:cubicBezTo>
                  <a:pt x="918" y="127"/>
                  <a:pt x="918" y="124"/>
                  <a:pt x="918" y="123"/>
                </a:cubicBezTo>
                <a:cubicBezTo>
                  <a:pt x="915" y="125"/>
                  <a:pt x="915" y="125"/>
                  <a:pt x="914" y="124"/>
                </a:cubicBezTo>
                <a:cubicBezTo>
                  <a:pt x="914" y="125"/>
                  <a:pt x="914" y="125"/>
                  <a:pt x="910" y="125"/>
                </a:cubicBezTo>
                <a:cubicBezTo>
                  <a:pt x="905" y="125"/>
                  <a:pt x="906" y="126"/>
                  <a:pt x="906" y="126"/>
                </a:cubicBezTo>
                <a:cubicBezTo>
                  <a:pt x="905" y="127"/>
                  <a:pt x="901" y="126"/>
                  <a:pt x="904" y="124"/>
                </a:cubicBezTo>
                <a:cubicBezTo>
                  <a:pt x="907" y="122"/>
                  <a:pt x="904" y="122"/>
                  <a:pt x="910" y="122"/>
                </a:cubicBezTo>
                <a:cubicBezTo>
                  <a:pt x="911" y="122"/>
                  <a:pt x="914" y="121"/>
                  <a:pt x="914" y="120"/>
                </a:cubicBezTo>
                <a:cubicBezTo>
                  <a:pt x="913" y="119"/>
                  <a:pt x="913" y="120"/>
                  <a:pt x="910" y="119"/>
                </a:cubicBezTo>
                <a:cubicBezTo>
                  <a:pt x="909" y="119"/>
                  <a:pt x="910" y="118"/>
                  <a:pt x="910" y="118"/>
                </a:cubicBezTo>
                <a:cubicBezTo>
                  <a:pt x="910" y="118"/>
                  <a:pt x="907" y="118"/>
                  <a:pt x="906" y="118"/>
                </a:cubicBezTo>
                <a:cubicBezTo>
                  <a:pt x="904" y="118"/>
                  <a:pt x="905" y="117"/>
                  <a:pt x="906" y="116"/>
                </a:cubicBezTo>
                <a:cubicBezTo>
                  <a:pt x="907" y="116"/>
                  <a:pt x="908" y="116"/>
                  <a:pt x="908" y="115"/>
                </a:cubicBezTo>
                <a:cubicBezTo>
                  <a:pt x="906" y="115"/>
                  <a:pt x="906" y="115"/>
                  <a:pt x="906" y="115"/>
                </a:cubicBezTo>
                <a:cubicBezTo>
                  <a:pt x="905" y="115"/>
                  <a:pt x="903" y="115"/>
                  <a:pt x="903" y="114"/>
                </a:cubicBezTo>
                <a:cubicBezTo>
                  <a:pt x="905" y="113"/>
                  <a:pt x="905" y="113"/>
                  <a:pt x="905" y="111"/>
                </a:cubicBezTo>
                <a:cubicBezTo>
                  <a:pt x="900" y="110"/>
                  <a:pt x="899" y="111"/>
                  <a:pt x="900" y="108"/>
                </a:cubicBezTo>
                <a:cubicBezTo>
                  <a:pt x="899" y="108"/>
                  <a:pt x="897" y="108"/>
                  <a:pt x="895" y="108"/>
                </a:cubicBezTo>
                <a:cubicBezTo>
                  <a:pt x="895" y="108"/>
                  <a:pt x="895" y="110"/>
                  <a:pt x="895" y="110"/>
                </a:cubicBezTo>
                <a:cubicBezTo>
                  <a:pt x="896" y="111"/>
                  <a:pt x="898" y="110"/>
                  <a:pt x="898" y="113"/>
                </a:cubicBezTo>
                <a:cubicBezTo>
                  <a:pt x="898" y="113"/>
                  <a:pt x="896" y="114"/>
                  <a:pt x="896" y="114"/>
                </a:cubicBezTo>
                <a:cubicBezTo>
                  <a:pt x="895" y="115"/>
                  <a:pt x="894" y="114"/>
                  <a:pt x="893" y="114"/>
                </a:cubicBezTo>
                <a:cubicBezTo>
                  <a:pt x="892" y="114"/>
                  <a:pt x="891" y="116"/>
                  <a:pt x="890" y="117"/>
                </a:cubicBezTo>
                <a:cubicBezTo>
                  <a:pt x="890" y="117"/>
                  <a:pt x="886" y="116"/>
                  <a:pt x="886" y="117"/>
                </a:cubicBezTo>
                <a:cubicBezTo>
                  <a:pt x="884" y="119"/>
                  <a:pt x="882" y="118"/>
                  <a:pt x="882" y="117"/>
                </a:cubicBezTo>
                <a:cubicBezTo>
                  <a:pt x="882" y="115"/>
                  <a:pt x="887" y="116"/>
                  <a:pt x="888" y="115"/>
                </a:cubicBezTo>
                <a:cubicBezTo>
                  <a:pt x="888" y="115"/>
                  <a:pt x="889" y="114"/>
                  <a:pt x="888" y="114"/>
                </a:cubicBezTo>
                <a:cubicBezTo>
                  <a:pt x="881" y="112"/>
                  <a:pt x="881" y="112"/>
                  <a:pt x="881" y="112"/>
                </a:cubicBezTo>
                <a:cubicBezTo>
                  <a:pt x="880" y="113"/>
                  <a:pt x="880" y="113"/>
                  <a:pt x="880" y="113"/>
                </a:cubicBezTo>
                <a:cubicBezTo>
                  <a:pt x="880" y="114"/>
                  <a:pt x="881" y="115"/>
                  <a:pt x="881" y="115"/>
                </a:cubicBezTo>
                <a:cubicBezTo>
                  <a:pt x="881" y="115"/>
                  <a:pt x="881" y="115"/>
                  <a:pt x="881" y="115"/>
                </a:cubicBezTo>
                <a:cubicBezTo>
                  <a:pt x="881" y="115"/>
                  <a:pt x="881" y="115"/>
                  <a:pt x="881" y="115"/>
                </a:cubicBezTo>
                <a:cubicBezTo>
                  <a:pt x="882" y="115"/>
                  <a:pt x="882" y="115"/>
                  <a:pt x="881" y="116"/>
                </a:cubicBezTo>
                <a:cubicBezTo>
                  <a:pt x="881" y="116"/>
                  <a:pt x="881" y="116"/>
                  <a:pt x="881" y="116"/>
                </a:cubicBezTo>
                <a:cubicBezTo>
                  <a:pt x="881" y="116"/>
                  <a:pt x="881" y="116"/>
                  <a:pt x="881" y="116"/>
                </a:cubicBezTo>
                <a:cubicBezTo>
                  <a:pt x="878" y="116"/>
                  <a:pt x="878" y="115"/>
                  <a:pt x="876" y="114"/>
                </a:cubicBezTo>
                <a:cubicBezTo>
                  <a:pt x="873" y="114"/>
                  <a:pt x="873" y="114"/>
                  <a:pt x="873" y="114"/>
                </a:cubicBezTo>
                <a:cubicBezTo>
                  <a:pt x="869" y="114"/>
                  <a:pt x="869" y="114"/>
                  <a:pt x="869" y="114"/>
                </a:cubicBezTo>
                <a:cubicBezTo>
                  <a:pt x="866" y="113"/>
                  <a:pt x="866" y="113"/>
                  <a:pt x="866" y="113"/>
                </a:cubicBezTo>
                <a:cubicBezTo>
                  <a:pt x="865" y="113"/>
                  <a:pt x="859" y="114"/>
                  <a:pt x="858" y="114"/>
                </a:cubicBezTo>
                <a:cubicBezTo>
                  <a:pt x="857" y="114"/>
                  <a:pt x="855" y="113"/>
                  <a:pt x="855" y="113"/>
                </a:cubicBezTo>
                <a:cubicBezTo>
                  <a:pt x="853" y="112"/>
                  <a:pt x="850" y="112"/>
                  <a:pt x="849" y="112"/>
                </a:cubicBezTo>
                <a:cubicBezTo>
                  <a:pt x="849" y="112"/>
                  <a:pt x="846" y="113"/>
                  <a:pt x="845" y="113"/>
                </a:cubicBezTo>
                <a:cubicBezTo>
                  <a:pt x="843" y="112"/>
                  <a:pt x="843" y="112"/>
                  <a:pt x="843" y="112"/>
                </a:cubicBezTo>
                <a:cubicBezTo>
                  <a:pt x="841" y="111"/>
                  <a:pt x="841" y="109"/>
                  <a:pt x="840" y="109"/>
                </a:cubicBezTo>
                <a:cubicBezTo>
                  <a:pt x="839" y="109"/>
                  <a:pt x="840" y="110"/>
                  <a:pt x="837" y="110"/>
                </a:cubicBezTo>
                <a:cubicBezTo>
                  <a:pt x="836" y="111"/>
                  <a:pt x="836" y="111"/>
                  <a:pt x="833" y="111"/>
                </a:cubicBezTo>
                <a:cubicBezTo>
                  <a:pt x="832" y="110"/>
                  <a:pt x="827" y="110"/>
                  <a:pt x="829" y="108"/>
                </a:cubicBezTo>
                <a:cubicBezTo>
                  <a:pt x="826" y="105"/>
                  <a:pt x="826" y="105"/>
                  <a:pt x="826" y="105"/>
                </a:cubicBezTo>
                <a:cubicBezTo>
                  <a:pt x="826" y="105"/>
                  <a:pt x="827" y="103"/>
                  <a:pt x="828" y="103"/>
                </a:cubicBezTo>
                <a:cubicBezTo>
                  <a:pt x="828" y="101"/>
                  <a:pt x="829" y="103"/>
                  <a:pt x="830" y="102"/>
                </a:cubicBezTo>
                <a:cubicBezTo>
                  <a:pt x="831" y="102"/>
                  <a:pt x="833" y="103"/>
                  <a:pt x="833" y="103"/>
                </a:cubicBezTo>
                <a:cubicBezTo>
                  <a:pt x="836" y="103"/>
                  <a:pt x="836" y="103"/>
                  <a:pt x="836" y="103"/>
                </a:cubicBezTo>
                <a:cubicBezTo>
                  <a:pt x="837" y="103"/>
                  <a:pt x="837" y="103"/>
                  <a:pt x="837" y="103"/>
                </a:cubicBezTo>
                <a:cubicBezTo>
                  <a:pt x="842" y="103"/>
                  <a:pt x="842" y="103"/>
                  <a:pt x="842" y="103"/>
                </a:cubicBezTo>
                <a:cubicBezTo>
                  <a:pt x="842" y="103"/>
                  <a:pt x="842" y="103"/>
                  <a:pt x="839" y="100"/>
                </a:cubicBezTo>
                <a:cubicBezTo>
                  <a:pt x="838" y="100"/>
                  <a:pt x="837" y="101"/>
                  <a:pt x="835" y="100"/>
                </a:cubicBezTo>
                <a:cubicBezTo>
                  <a:pt x="831" y="99"/>
                  <a:pt x="831" y="100"/>
                  <a:pt x="829" y="100"/>
                </a:cubicBezTo>
                <a:cubicBezTo>
                  <a:pt x="825" y="100"/>
                  <a:pt x="829" y="97"/>
                  <a:pt x="831" y="96"/>
                </a:cubicBezTo>
                <a:cubicBezTo>
                  <a:pt x="832" y="96"/>
                  <a:pt x="830" y="93"/>
                  <a:pt x="835" y="92"/>
                </a:cubicBezTo>
                <a:cubicBezTo>
                  <a:pt x="835" y="89"/>
                  <a:pt x="836" y="90"/>
                  <a:pt x="838" y="89"/>
                </a:cubicBezTo>
                <a:cubicBezTo>
                  <a:pt x="842" y="86"/>
                  <a:pt x="840" y="86"/>
                  <a:pt x="845" y="85"/>
                </a:cubicBezTo>
                <a:cubicBezTo>
                  <a:pt x="850" y="83"/>
                  <a:pt x="854" y="80"/>
                  <a:pt x="855" y="80"/>
                </a:cubicBezTo>
                <a:cubicBezTo>
                  <a:pt x="860" y="80"/>
                  <a:pt x="861" y="78"/>
                  <a:pt x="866" y="77"/>
                </a:cubicBezTo>
                <a:cubicBezTo>
                  <a:pt x="872" y="76"/>
                  <a:pt x="877" y="76"/>
                  <a:pt x="884" y="77"/>
                </a:cubicBezTo>
                <a:cubicBezTo>
                  <a:pt x="885" y="77"/>
                  <a:pt x="885" y="80"/>
                  <a:pt x="877" y="80"/>
                </a:cubicBezTo>
                <a:cubicBezTo>
                  <a:pt x="870" y="80"/>
                  <a:pt x="873" y="82"/>
                  <a:pt x="870" y="83"/>
                </a:cubicBezTo>
                <a:cubicBezTo>
                  <a:pt x="869" y="83"/>
                  <a:pt x="869" y="84"/>
                  <a:pt x="868" y="84"/>
                </a:cubicBezTo>
                <a:cubicBezTo>
                  <a:pt x="864" y="85"/>
                  <a:pt x="865" y="85"/>
                  <a:pt x="863" y="87"/>
                </a:cubicBezTo>
                <a:cubicBezTo>
                  <a:pt x="861" y="87"/>
                  <a:pt x="863" y="89"/>
                  <a:pt x="863" y="89"/>
                </a:cubicBezTo>
                <a:cubicBezTo>
                  <a:pt x="863" y="90"/>
                  <a:pt x="860" y="90"/>
                  <a:pt x="860" y="91"/>
                </a:cubicBezTo>
                <a:cubicBezTo>
                  <a:pt x="859" y="95"/>
                  <a:pt x="858" y="94"/>
                  <a:pt x="861" y="97"/>
                </a:cubicBezTo>
                <a:cubicBezTo>
                  <a:pt x="861" y="98"/>
                  <a:pt x="864" y="99"/>
                  <a:pt x="864" y="99"/>
                </a:cubicBezTo>
                <a:cubicBezTo>
                  <a:pt x="866" y="99"/>
                  <a:pt x="865" y="100"/>
                  <a:pt x="867" y="98"/>
                </a:cubicBezTo>
                <a:cubicBezTo>
                  <a:pt x="865" y="97"/>
                  <a:pt x="864" y="98"/>
                  <a:pt x="864" y="98"/>
                </a:cubicBezTo>
                <a:cubicBezTo>
                  <a:pt x="861" y="96"/>
                  <a:pt x="861" y="96"/>
                  <a:pt x="862" y="95"/>
                </a:cubicBezTo>
                <a:cubicBezTo>
                  <a:pt x="862" y="95"/>
                  <a:pt x="860" y="94"/>
                  <a:pt x="860" y="94"/>
                </a:cubicBezTo>
                <a:cubicBezTo>
                  <a:pt x="861" y="93"/>
                  <a:pt x="864" y="94"/>
                  <a:pt x="865" y="93"/>
                </a:cubicBezTo>
                <a:cubicBezTo>
                  <a:pt x="865" y="93"/>
                  <a:pt x="866" y="91"/>
                  <a:pt x="867" y="91"/>
                </a:cubicBezTo>
                <a:cubicBezTo>
                  <a:pt x="870" y="91"/>
                  <a:pt x="869" y="91"/>
                  <a:pt x="871" y="91"/>
                </a:cubicBezTo>
                <a:cubicBezTo>
                  <a:pt x="871" y="91"/>
                  <a:pt x="871" y="91"/>
                  <a:pt x="871" y="91"/>
                </a:cubicBezTo>
                <a:cubicBezTo>
                  <a:pt x="870" y="90"/>
                  <a:pt x="869" y="90"/>
                  <a:pt x="868" y="90"/>
                </a:cubicBezTo>
                <a:cubicBezTo>
                  <a:pt x="868" y="89"/>
                  <a:pt x="869" y="87"/>
                  <a:pt x="870" y="87"/>
                </a:cubicBezTo>
                <a:cubicBezTo>
                  <a:pt x="873" y="85"/>
                  <a:pt x="871" y="85"/>
                  <a:pt x="875" y="85"/>
                </a:cubicBezTo>
                <a:cubicBezTo>
                  <a:pt x="875" y="85"/>
                  <a:pt x="875" y="84"/>
                  <a:pt x="875" y="84"/>
                </a:cubicBezTo>
                <a:cubicBezTo>
                  <a:pt x="877" y="84"/>
                  <a:pt x="877" y="83"/>
                  <a:pt x="878" y="83"/>
                </a:cubicBezTo>
                <a:cubicBezTo>
                  <a:pt x="877" y="81"/>
                  <a:pt x="880" y="82"/>
                  <a:pt x="883" y="81"/>
                </a:cubicBezTo>
                <a:cubicBezTo>
                  <a:pt x="885" y="80"/>
                  <a:pt x="886" y="80"/>
                  <a:pt x="889" y="81"/>
                </a:cubicBezTo>
                <a:cubicBezTo>
                  <a:pt x="889" y="80"/>
                  <a:pt x="888" y="79"/>
                  <a:pt x="889" y="79"/>
                </a:cubicBezTo>
                <a:cubicBezTo>
                  <a:pt x="907" y="78"/>
                  <a:pt x="907" y="78"/>
                  <a:pt x="907" y="78"/>
                </a:cubicBezTo>
                <a:cubicBezTo>
                  <a:pt x="908" y="78"/>
                  <a:pt x="907" y="79"/>
                  <a:pt x="907" y="82"/>
                </a:cubicBezTo>
                <a:cubicBezTo>
                  <a:pt x="908" y="84"/>
                  <a:pt x="910" y="85"/>
                  <a:pt x="907" y="86"/>
                </a:cubicBezTo>
                <a:cubicBezTo>
                  <a:pt x="907" y="87"/>
                  <a:pt x="908" y="88"/>
                  <a:pt x="906" y="88"/>
                </a:cubicBezTo>
                <a:cubicBezTo>
                  <a:pt x="906" y="90"/>
                  <a:pt x="907" y="90"/>
                  <a:pt x="903" y="90"/>
                </a:cubicBezTo>
                <a:cubicBezTo>
                  <a:pt x="902" y="90"/>
                  <a:pt x="904" y="91"/>
                  <a:pt x="900" y="91"/>
                </a:cubicBezTo>
                <a:cubicBezTo>
                  <a:pt x="899" y="93"/>
                  <a:pt x="899" y="93"/>
                  <a:pt x="899" y="93"/>
                </a:cubicBezTo>
                <a:cubicBezTo>
                  <a:pt x="901" y="93"/>
                  <a:pt x="901" y="93"/>
                  <a:pt x="901" y="93"/>
                </a:cubicBezTo>
                <a:cubicBezTo>
                  <a:pt x="901" y="93"/>
                  <a:pt x="906" y="90"/>
                  <a:pt x="906" y="90"/>
                </a:cubicBezTo>
                <a:cubicBezTo>
                  <a:pt x="909" y="90"/>
                  <a:pt x="909" y="89"/>
                  <a:pt x="909" y="91"/>
                </a:cubicBezTo>
                <a:cubicBezTo>
                  <a:pt x="910" y="91"/>
                  <a:pt x="910" y="90"/>
                  <a:pt x="911" y="90"/>
                </a:cubicBezTo>
                <a:cubicBezTo>
                  <a:pt x="913" y="91"/>
                  <a:pt x="913" y="91"/>
                  <a:pt x="912" y="93"/>
                </a:cubicBezTo>
                <a:cubicBezTo>
                  <a:pt x="913" y="92"/>
                  <a:pt x="913" y="92"/>
                  <a:pt x="913" y="92"/>
                </a:cubicBezTo>
                <a:cubicBezTo>
                  <a:pt x="913" y="92"/>
                  <a:pt x="913" y="91"/>
                  <a:pt x="913" y="91"/>
                </a:cubicBezTo>
                <a:cubicBezTo>
                  <a:pt x="913" y="90"/>
                  <a:pt x="915" y="91"/>
                  <a:pt x="915" y="91"/>
                </a:cubicBezTo>
                <a:cubicBezTo>
                  <a:pt x="917" y="91"/>
                  <a:pt x="918" y="89"/>
                  <a:pt x="919" y="89"/>
                </a:cubicBezTo>
                <a:cubicBezTo>
                  <a:pt x="931" y="87"/>
                  <a:pt x="931" y="87"/>
                  <a:pt x="931" y="87"/>
                </a:cubicBezTo>
                <a:cubicBezTo>
                  <a:pt x="934" y="87"/>
                  <a:pt x="934" y="87"/>
                  <a:pt x="934" y="87"/>
                </a:cubicBezTo>
                <a:cubicBezTo>
                  <a:pt x="936" y="89"/>
                  <a:pt x="936" y="89"/>
                  <a:pt x="936" y="89"/>
                </a:cubicBezTo>
                <a:cubicBezTo>
                  <a:pt x="939" y="88"/>
                  <a:pt x="938" y="87"/>
                  <a:pt x="941" y="89"/>
                </a:cubicBezTo>
                <a:cubicBezTo>
                  <a:pt x="942" y="90"/>
                  <a:pt x="942" y="92"/>
                  <a:pt x="942" y="93"/>
                </a:cubicBezTo>
                <a:cubicBezTo>
                  <a:pt x="943" y="92"/>
                  <a:pt x="943" y="93"/>
                  <a:pt x="945" y="93"/>
                </a:cubicBezTo>
                <a:cubicBezTo>
                  <a:pt x="945" y="93"/>
                  <a:pt x="946" y="96"/>
                  <a:pt x="945" y="96"/>
                </a:cubicBezTo>
                <a:cubicBezTo>
                  <a:pt x="945" y="96"/>
                  <a:pt x="948" y="96"/>
                  <a:pt x="948" y="96"/>
                </a:cubicBezTo>
                <a:cubicBezTo>
                  <a:pt x="947" y="98"/>
                  <a:pt x="947" y="98"/>
                  <a:pt x="945" y="99"/>
                </a:cubicBezTo>
                <a:cubicBezTo>
                  <a:pt x="946" y="100"/>
                  <a:pt x="946" y="100"/>
                  <a:pt x="945" y="100"/>
                </a:cubicBezTo>
                <a:cubicBezTo>
                  <a:pt x="946" y="100"/>
                  <a:pt x="946" y="100"/>
                  <a:pt x="946" y="100"/>
                </a:cubicBezTo>
                <a:cubicBezTo>
                  <a:pt x="947" y="100"/>
                  <a:pt x="946" y="101"/>
                  <a:pt x="946" y="102"/>
                </a:cubicBezTo>
                <a:cubicBezTo>
                  <a:pt x="947" y="101"/>
                  <a:pt x="948" y="101"/>
                  <a:pt x="949" y="100"/>
                </a:cubicBezTo>
                <a:cubicBezTo>
                  <a:pt x="949" y="100"/>
                  <a:pt x="950" y="100"/>
                  <a:pt x="951" y="100"/>
                </a:cubicBezTo>
                <a:cubicBezTo>
                  <a:pt x="952" y="99"/>
                  <a:pt x="954" y="96"/>
                  <a:pt x="955" y="97"/>
                </a:cubicBezTo>
                <a:cubicBezTo>
                  <a:pt x="960" y="99"/>
                  <a:pt x="960" y="99"/>
                  <a:pt x="960" y="99"/>
                </a:cubicBezTo>
                <a:cubicBezTo>
                  <a:pt x="960" y="99"/>
                  <a:pt x="962" y="101"/>
                  <a:pt x="962" y="101"/>
                </a:cubicBezTo>
                <a:cubicBezTo>
                  <a:pt x="958" y="104"/>
                  <a:pt x="958" y="104"/>
                  <a:pt x="958" y="104"/>
                </a:cubicBezTo>
                <a:cubicBezTo>
                  <a:pt x="957" y="105"/>
                  <a:pt x="956" y="103"/>
                  <a:pt x="950" y="106"/>
                </a:cubicBezTo>
                <a:cubicBezTo>
                  <a:pt x="950" y="107"/>
                  <a:pt x="950" y="107"/>
                  <a:pt x="950" y="107"/>
                </a:cubicBezTo>
                <a:cubicBezTo>
                  <a:pt x="953" y="106"/>
                  <a:pt x="952" y="104"/>
                  <a:pt x="955" y="105"/>
                </a:cubicBezTo>
                <a:cubicBezTo>
                  <a:pt x="959" y="106"/>
                  <a:pt x="958" y="104"/>
                  <a:pt x="960" y="103"/>
                </a:cubicBezTo>
                <a:cubicBezTo>
                  <a:pt x="961" y="103"/>
                  <a:pt x="963" y="102"/>
                  <a:pt x="963" y="103"/>
                </a:cubicBezTo>
                <a:cubicBezTo>
                  <a:pt x="965" y="105"/>
                  <a:pt x="966" y="104"/>
                  <a:pt x="962" y="106"/>
                </a:cubicBezTo>
                <a:cubicBezTo>
                  <a:pt x="963" y="106"/>
                  <a:pt x="962" y="106"/>
                  <a:pt x="964" y="106"/>
                </a:cubicBezTo>
                <a:cubicBezTo>
                  <a:pt x="967" y="105"/>
                  <a:pt x="967" y="105"/>
                  <a:pt x="967" y="105"/>
                </a:cubicBezTo>
                <a:cubicBezTo>
                  <a:pt x="967" y="105"/>
                  <a:pt x="970" y="106"/>
                  <a:pt x="967" y="107"/>
                </a:cubicBezTo>
                <a:cubicBezTo>
                  <a:pt x="968" y="107"/>
                  <a:pt x="968" y="107"/>
                  <a:pt x="968" y="107"/>
                </a:cubicBezTo>
                <a:cubicBezTo>
                  <a:pt x="968" y="107"/>
                  <a:pt x="970" y="105"/>
                  <a:pt x="970" y="106"/>
                </a:cubicBezTo>
                <a:cubicBezTo>
                  <a:pt x="977" y="109"/>
                  <a:pt x="977" y="109"/>
                  <a:pt x="977" y="109"/>
                </a:cubicBezTo>
                <a:cubicBezTo>
                  <a:pt x="978" y="109"/>
                  <a:pt x="974" y="110"/>
                  <a:pt x="974" y="111"/>
                </a:cubicBezTo>
                <a:cubicBezTo>
                  <a:pt x="974" y="111"/>
                  <a:pt x="973" y="111"/>
                  <a:pt x="971" y="111"/>
                </a:cubicBezTo>
                <a:cubicBezTo>
                  <a:pt x="971" y="111"/>
                  <a:pt x="971" y="111"/>
                  <a:pt x="971" y="111"/>
                </a:cubicBezTo>
                <a:cubicBezTo>
                  <a:pt x="971" y="113"/>
                  <a:pt x="972" y="112"/>
                  <a:pt x="970" y="114"/>
                </a:cubicBezTo>
                <a:cubicBezTo>
                  <a:pt x="969" y="114"/>
                  <a:pt x="968" y="114"/>
                  <a:pt x="968" y="114"/>
                </a:cubicBezTo>
                <a:cubicBezTo>
                  <a:pt x="968" y="114"/>
                  <a:pt x="969" y="114"/>
                  <a:pt x="969" y="114"/>
                </a:cubicBezTo>
                <a:cubicBezTo>
                  <a:pt x="973" y="113"/>
                  <a:pt x="973" y="113"/>
                  <a:pt x="973" y="113"/>
                </a:cubicBezTo>
                <a:cubicBezTo>
                  <a:pt x="974" y="113"/>
                  <a:pt x="976" y="110"/>
                  <a:pt x="978" y="110"/>
                </a:cubicBezTo>
                <a:cubicBezTo>
                  <a:pt x="978" y="110"/>
                  <a:pt x="981" y="113"/>
                  <a:pt x="981" y="114"/>
                </a:cubicBezTo>
                <a:cubicBezTo>
                  <a:pt x="981" y="116"/>
                  <a:pt x="982" y="117"/>
                  <a:pt x="978" y="117"/>
                </a:cubicBezTo>
                <a:cubicBezTo>
                  <a:pt x="978" y="117"/>
                  <a:pt x="978" y="117"/>
                  <a:pt x="978" y="117"/>
                </a:cubicBezTo>
                <a:cubicBezTo>
                  <a:pt x="976" y="116"/>
                  <a:pt x="975" y="116"/>
                  <a:pt x="973" y="116"/>
                </a:cubicBezTo>
                <a:cubicBezTo>
                  <a:pt x="972" y="117"/>
                  <a:pt x="972" y="117"/>
                  <a:pt x="970" y="118"/>
                </a:cubicBezTo>
                <a:cubicBezTo>
                  <a:pt x="971" y="118"/>
                  <a:pt x="972" y="118"/>
                  <a:pt x="972" y="118"/>
                </a:cubicBezTo>
                <a:cubicBezTo>
                  <a:pt x="973" y="118"/>
                  <a:pt x="974" y="119"/>
                  <a:pt x="975" y="119"/>
                </a:cubicBezTo>
                <a:cubicBezTo>
                  <a:pt x="978" y="119"/>
                  <a:pt x="978" y="119"/>
                  <a:pt x="978" y="119"/>
                </a:cubicBezTo>
                <a:cubicBezTo>
                  <a:pt x="979" y="119"/>
                  <a:pt x="983" y="121"/>
                  <a:pt x="982" y="122"/>
                </a:cubicBezTo>
                <a:cubicBezTo>
                  <a:pt x="980" y="124"/>
                  <a:pt x="980" y="123"/>
                  <a:pt x="975" y="122"/>
                </a:cubicBezTo>
                <a:cubicBezTo>
                  <a:pt x="973" y="122"/>
                  <a:pt x="973" y="122"/>
                  <a:pt x="972" y="122"/>
                </a:cubicBezTo>
                <a:cubicBezTo>
                  <a:pt x="970" y="122"/>
                  <a:pt x="969" y="120"/>
                  <a:pt x="968" y="121"/>
                </a:cubicBezTo>
                <a:cubicBezTo>
                  <a:pt x="968" y="121"/>
                  <a:pt x="968" y="121"/>
                  <a:pt x="967" y="121"/>
                </a:cubicBezTo>
                <a:cubicBezTo>
                  <a:pt x="968" y="121"/>
                  <a:pt x="968" y="121"/>
                  <a:pt x="968" y="121"/>
                </a:cubicBezTo>
                <a:cubicBezTo>
                  <a:pt x="970" y="122"/>
                  <a:pt x="970" y="122"/>
                  <a:pt x="970" y="122"/>
                </a:cubicBezTo>
                <a:cubicBezTo>
                  <a:pt x="970" y="122"/>
                  <a:pt x="971" y="123"/>
                  <a:pt x="971" y="123"/>
                </a:cubicBezTo>
                <a:cubicBezTo>
                  <a:pt x="970" y="124"/>
                  <a:pt x="970" y="124"/>
                  <a:pt x="968" y="124"/>
                </a:cubicBezTo>
                <a:cubicBezTo>
                  <a:pt x="969" y="126"/>
                  <a:pt x="968" y="126"/>
                  <a:pt x="968" y="126"/>
                </a:cubicBezTo>
                <a:cubicBezTo>
                  <a:pt x="966" y="125"/>
                  <a:pt x="966" y="125"/>
                  <a:pt x="964" y="125"/>
                </a:cubicBezTo>
                <a:cubicBezTo>
                  <a:pt x="964" y="126"/>
                  <a:pt x="964" y="126"/>
                  <a:pt x="964" y="126"/>
                </a:cubicBezTo>
                <a:cubicBezTo>
                  <a:pt x="966" y="126"/>
                  <a:pt x="965" y="125"/>
                  <a:pt x="966" y="127"/>
                </a:cubicBezTo>
                <a:cubicBezTo>
                  <a:pt x="970" y="128"/>
                  <a:pt x="969" y="127"/>
                  <a:pt x="970" y="129"/>
                </a:cubicBezTo>
                <a:cubicBezTo>
                  <a:pt x="974" y="128"/>
                  <a:pt x="974" y="128"/>
                  <a:pt x="974" y="128"/>
                </a:cubicBezTo>
                <a:cubicBezTo>
                  <a:pt x="974" y="128"/>
                  <a:pt x="976" y="130"/>
                  <a:pt x="974" y="130"/>
                </a:cubicBezTo>
                <a:cubicBezTo>
                  <a:pt x="973" y="130"/>
                  <a:pt x="973" y="130"/>
                  <a:pt x="972" y="131"/>
                </a:cubicBezTo>
                <a:cubicBezTo>
                  <a:pt x="973" y="131"/>
                  <a:pt x="973" y="131"/>
                  <a:pt x="972" y="132"/>
                </a:cubicBezTo>
                <a:cubicBezTo>
                  <a:pt x="973" y="132"/>
                  <a:pt x="973" y="132"/>
                  <a:pt x="973" y="132"/>
                </a:cubicBezTo>
                <a:cubicBezTo>
                  <a:pt x="973" y="132"/>
                  <a:pt x="974" y="131"/>
                  <a:pt x="974" y="131"/>
                </a:cubicBezTo>
                <a:cubicBezTo>
                  <a:pt x="976" y="131"/>
                  <a:pt x="976" y="131"/>
                  <a:pt x="975" y="133"/>
                </a:cubicBezTo>
                <a:cubicBezTo>
                  <a:pt x="976" y="132"/>
                  <a:pt x="975" y="133"/>
                  <a:pt x="977" y="132"/>
                </a:cubicBezTo>
                <a:cubicBezTo>
                  <a:pt x="978" y="132"/>
                  <a:pt x="979" y="133"/>
                  <a:pt x="978" y="133"/>
                </a:cubicBezTo>
                <a:cubicBezTo>
                  <a:pt x="980" y="132"/>
                  <a:pt x="980" y="132"/>
                  <a:pt x="980" y="132"/>
                </a:cubicBezTo>
                <a:cubicBezTo>
                  <a:pt x="980" y="132"/>
                  <a:pt x="981" y="133"/>
                  <a:pt x="980" y="134"/>
                </a:cubicBezTo>
                <a:cubicBezTo>
                  <a:pt x="982" y="133"/>
                  <a:pt x="984" y="132"/>
                  <a:pt x="985" y="132"/>
                </a:cubicBezTo>
                <a:cubicBezTo>
                  <a:pt x="986" y="132"/>
                  <a:pt x="986" y="132"/>
                  <a:pt x="987" y="134"/>
                </a:cubicBezTo>
                <a:cubicBezTo>
                  <a:pt x="987" y="134"/>
                  <a:pt x="986" y="134"/>
                  <a:pt x="984" y="135"/>
                </a:cubicBezTo>
                <a:cubicBezTo>
                  <a:pt x="985" y="135"/>
                  <a:pt x="986" y="135"/>
                  <a:pt x="987" y="134"/>
                </a:cubicBezTo>
                <a:cubicBezTo>
                  <a:pt x="987" y="134"/>
                  <a:pt x="989" y="136"/>
                  <a:pt x="989" y="136"/>
                </a:cubicBezTo>
                <a:cubicBezTo>
                  <a:pt x="989" y="139"/>
                  <a:pt x="989" y="139"/>
                  <a:pt x="988" y="139"/>
                </a:cubicBezTo>
                <a:cubicBezTo>
                  <a:pt x="986" y="140"/>
                  <a:pt x="984" y="140"/>
                  <a:pt x="984" y="141"/>
                </a:cubicBezTo>
                <a:cubicBezTo>
                  <a:pt x="985" y="140"/>
                  <a:pt x="987" y="141"/>
                  <a:pt x="988" y="141"/>
                </a:cubicBezTo>
                <a:cubicBezTo>
                  <a:pt x="990" y="140"/>
                  <a:pt x="990" y="141"/>
                  <a:pt x="991" y="140"/>
                </a:cubicBezTo>
                <a:cubicBezTo>
                  <a:pt x="993" y="140"/>
                  <a:pt x="992" y="140"/>
                  <a:pt x="994" y="139"/>
                </a:cubicBezTo>
                <a:cubicBezTo>
                  <a:pt x="995" y="139"/>
                  <a:pt x="995" y="140"/>
                  <a:pt x="995" y="141"/>
                </a:cubicBezTo>
                <a:cubicBezTo>
                  <a:pt x="996" y="141"/>
                  <a:pt x="993" y="143"/>
                  <a:pt x="992" y="143"/>
                </a:cubicBezTo>
                <a:cubicBezTo>
                  <a:pt x="992" y="143"/>
                  <a:pt x="992" y="143"/>
                  <a:pt x="992" y="143"/>
                </a:cubicBezTo>
                <a:cubicBezTo>
                  <a:pt x="994" y="143"/>
                  <a:pt x="995" y="143"/>
                  <a:pt x="995" y="144"/>
                </a:cubicBezTo>
                <a:cubicBezTo>
                  <a:pt x="996" y="143"/>
                  <a:pt x="996" y="143"/>
                  <a:pt x="997" y="144"/>
                </a:cubicBezTo>
                <a:cubicBezTo>
                  <a:pt x="1000" y="142"/>
                  <a:pt x="1000" y="142"/>
                  <a:pt x="1000" y="142"/>
                </a:cubicBezTo>
                <a:cubicBezTo>
                  <a:pt x="1001" y="142"/>
                  <a:pt x="1004" y="144"/>
                  <a:pt x="1005" y="145"/>
                </a:cubicBezTo>
                <a:cubicBezTo>
                  <a:pt x="1005" y="146"/>
                  <a:pt x="1004" y="148"/>
                  <a:pt x="1003" y="148"/>
                </a:cubicBezTo>
                <a:close/>
                <a:moveTo>
                  <a:pt x="967" y="121"/>
                </a:moveTo>
                <a:cubicBezTo>
                  <a:pt x="966" y="121"/>
                  <a:pt x="966" y="120"/>
                  <a:pt x="966" y="120"/>
                </a:cubicBezTo>
                <a:cubicBezTo>
                  <a:pt x="966" y="121"/>
                  <a:pt x="966" y="121"/>
                  <a:pt x="967" y="121"/>
                </a:cubicBezTo>
                <a:close/>
                <a:moveTo>
                  <a:pt x="968" y="118"/>
                </a:moveTo>
                <a:cubicBezTo>
                  <a:pt x="967" y="118"/>
                  <a:pt x="967" y="118"/>
                  <a:pt x="967" y="118"/>
                </a:cubicBezTo>
                <a:cubicBezTo>
                  <a:pt x="968" y="118"/>
                  <a:pt x="968" y="118"/>
                  <a:pt x="968" y="118"/>
                </a:cubicBezTo>
                <a:cubicBezTo>
                  <a:pt x="968" y="118"/>
                  <a:pt x="968" y="118"/>
                  <a:pt x="968" y="118"/>
                </a:cubicBezTo>
                <a:close/>
                <a:moveTo>
                  <a:pt x="965" y="115"/>
                </a:moveTo>
                <a:cubicBezTo>
                  <a:pt x="964" y="115"/>
                  <a:pt x="964" y="115"/>
                  <a:pt x="964" y="115"/>
                </a:cubicBezTo>
                <a:cubicBezTo>
                  <a:pt x="964" y="115"/>
                  <a:pt x="965" y="115"/>
                  <a:pt x="965" y="115"/>
                </a:cubicBezTo>
                <a:close/>
                <a:moveTo>
                  <a:pt x="937" y="98"/>
                </a:moveTo>
                <a:cubicBezTo>
                  <a:pt x="937" y="98"/>
                  <a:pt x="936" y="99"/>
                  <a:pt x="936" y="99"/>
                </a:cubicBezTo>
                <a:cubicBezTo>
                  <a:pt x="936" y="99"/>
                  <a:pt x="937" y="99"/>
                  <a:pt x="936" y="100"/>
                </a:cubicBezTo>
                <a:cubicBezTo>
                  <a:pt x="939" y="98"/>
                  <a:pt x="939" y="98"/>
                  <a:pt x="939" y="98"/>
                </a:cubicBezTo>
                <a:cubicBezTo>
                  <a:pt x="937" y="98"/>
                  <a:pt x="937" y="98"/>
                  <a:pt x="937" y="98"/>
                </a:cubicBezTo>
                <a:close/>
                <a:moveTo>
                  <a:pt x="942" y="150"/>
                </a:moveTo>
                <a:cubicBezTo>
                  <a:pt x="942" y="150"/>
                  <a:pt x="943" y="148"/>
                  <a:pt x="943" y="148"/>
                </a:cubicBezTo>
                <a:cubicBezTo>
                  <a:pt x="942" y="148"/>
                  <a:pt x="941" y="147"/>
                  <a:pt x="940" y="145"/>
                </a:cubicBezTo>
                <a:cubicBezTo>
                  <a:pt x="937" y="145"/>
                  <a:pt x="934" y="146"/>
                  <a:pt x="934" y="143"/>
                </a:cubicBezTo>
                <a:cubicBezTo>
                  <a:pt x="932" y="143"/>
                  <a:pt x="932" y="142"/>
                  <a:pt x="932" y="144"/>
                </a:cubicBezTo>
                <a:cubicBezTo>
                  <a:pt x="931" y="146"/>
                  <a:pt x="930" y="146"/>
                  <a:pt x="928" y="146"/>
                </a:cubicBezTo>
                <a:cubicBezTo>
                  <a:pt x="927" y="154"/>
                  <a:pt x="925" y="151"/>
                  <a:pt x="924" y="153"/>
                </a:cubicBezTo>
                <a:cubicBezTo>
                  <a:pt x="926" y="152"/>
                  <a:pt x="928" y="151"/>
                  <a:pt x="929" y="151"/>
                </a:cubicBezTo>
                <a:cubicBezTo>
                  <a:pt x="929" y="151"/>
                  <a:pt x="930" y="150"/>
                  <a:pt x="931" y="149"/>
                </a:cubicBezTo>
                <a:cubicBezTo>
                  <a:pt x="931" y="149"/>
                  <a:pt x="934" y="150"/>
                  <a:pt x="934" y="150"/>
                </a:cubicBezTo>
                <a:cubicBezTo>
                  <a:pt x="935" y="150"/>
                  <a:pt x="941" y="150"/>
                  <a:pt x="942" y="150"/>
                </a:cubicBezTo>
                <a:close/>
                <a:moveTo>
                  <a:pt x="945" y="96"/>
                </a:moveTo>
                <a:cubicBezTo>
                  <a:pt x="945" y="96"/>
                  <a:pt x="945" y="96"/>
                  <a:pt x="945" y="96"/>
                </a:cubicBezTo>
                <a:cubicBezTo>
                  <a:pt x="942" y="97"/>
                  <a:pt x="942" y="97"/>
                  <a:pt x="942" y="97"/>
                </a:cubicBezTo>
                <a:cubicBezTo>
                  <a:pt x="941" y="97"/>
                  <a:pt x="941" y="96"/>
                  <a:pt x="940" y="97"/>
                </a:cubicBezTo>
                <a:cubicBezTo>
                  <a:pt x="944" y="97"/>
                  <a:pt x="942" y="98"/>
                  <a:pt x="945" y="96"/>
                </a:cubicBezTo>
                <a:close/>
                <a:moveTo>
                  <a:pt x="954" y="110"/>
                </a:moveTo>
                <a:cubicBezTo>
                  <a:pt x="954" y="110"/>
                  <a:pt x="954" y="110"/>
                  <a:pt x="955" y="110"/>
                </a:cubicBezTo>
                <a:cubicBezTo>
                  <a:pt x="954" y="110"/>
                  <a:pt x="954" y="110"/>
                  <a:pt x="954" y="110"/>
                </a:cubicBezTo>
                <a:cubicBezTo>
                  <a:pt x="954" y="110"/>
                  <a:pt x="954" y="110"/>
                  <a:pt x="954" y="110"/>
                </a:cubicBezTo>
                <a:close/>
                <a:moveTo>
                  <a:pt x="959" y="108"/>
                </a:moveTo>
                <a:cubicBezTo>
                  <a:pt x="959" y="107"/>
                  <a:pt x="959" y="107"/>
                  <a:pt x="959" y="107"/>
                </a:cubicBezTo>
                <a:cubicBezTo>
                  <a:pt x="957" y="108"/>
                  <a:pt x="957" y="108"/>
                  <a:pt x="957" y="108"/>
                </a:cubicBezTo>
                <a:cubicBezTo>
                  <a:pt x="958" y="108"/>
                  <a:pt x="958" y="108"/>
                  <a:pt x="959" y="108"/>
                </a:cubicBezTo>
                <a:close/>
                <a:moveTo>
                  <a:pt x="962" y="108"/>
                </a:moveTo>
                <a:cubicBezTo>
                  <a:pt x="962" y="108"/>
                  <a:pt x="963" y="108"/>
                  <a:pt x="963" y="108"/>
                </a:cubicBezTo>
                <a:cubicBezTo>
                  <a:pt x="962" y="108"/>
                  <a:pt x="962" y="108"/>
                  <a:pt x="962" y="108"/>
                </a:cubicBezTo>
                <a:cubicBezTo>
                  <a:pt x="962" y="108"/>
                  <a:pt x="962" y="108"/>
                  <a:pt x="962" y="108"/>
                </a:cubicBezTo>
                <a:close/>
                <a:moveTo>
                  <a:pt x="977" y="134"/>
                </a:moveTo>
                <a:cubicBezTo>
                  <a:pt x="978" y="134"/>
                  <a:pt x="978" y="134"/>
                  <a:pt x="978" y="134"/>
                </a:cubicBezTo>
                <a:cubicBezTo>
                  <a:pt x="977" y="134"/>
                  <a:pt x="977" y="134"/>
                  <a:pt x="977" y="134"/>
                </a:cubicBezTo>
                <a:cubicBezTo>
                  <a:pt x="977" y="134"/>
                  <a:pt x="977" y="134"/>
                  <a:pt x="977" y="134"/>
                </a:cubicBezTo>
                <a:close/>
                <a:moveTo>
                  <a:pt x="857" y="178"/>
                </a:moveTo>
                <a:cubicBezTo>
                  <a:pt x="853" y="177"/>
                  <a:pt x="854" y="177"/>
                  <a:pt x="850" y="178"/>
                </a:cubicBezTo>
                <a:cubicBezTo>
                  <a:pt x="849" y="178"/>
                  <a:pt x="853" y="183"/>
                  <a:pt x="853" y="183"/>
                </a:cubicBezTo>
                <a:cubicBezTo>
                  <a:pt x="856" y="182"/>
                  <a:pt x="857" y="182"/>
                  <a:pt x="858" y="179"/>
                </a:cubicBezTo>
                <a:cubicBezTo>
                  <a:pt x="858" y="179"/>
                  <a:pt x="857" y="178"/>
                  <a:pt x="857" y="178"/>
                </a:cubicBezTo>
                <a:close/>
                <a:moveTo>
                  <a:pt x="954" y="187"/>
                </a:moveTo>
                <a:cubicBezTo>
                  <a:pt x="954" y="187"/>
                  <a:pt x="951" y="189"/>
                  <a:pt x="951" y="189"/>
                </a:cubicBezTo>
                <a:cubicBezTo>
                  <a:pt x="951" y="189"/>
                  <a:pt x="954" y="190"/>
                  <a:pt x="954" y="190"/>
                </a:cubicBezTo>
                <a:cubicBezTo>
                  <a:pt x="957" y="188"/>
                  <a:pt x="959" y="187"/>
                  <a:pt x="954" y="187"/>
                </a:cubicBezTo>
                <a:close/>
                <a:moveTo>
                  <a:pt x="861" y="174"/>
                </a:moveTo>
                <a:cubicBezTo>
                  <a:pt x="861" y="174"/>
                  <a:pt x="861" y="174"/>
                  <a:pt x="861" y="174"/>
                </a:cubicBezTo>
                <a:cubicBezTo>
                  <a:pt x="863" y="173"/>
                  <a:pt x="864" y="173"/>
                  <a:pt x="862" y="171"/>
                </a:cubicBezTo>
                <a:cubicBezTo>
                  <a:pt x="862" y="171"/>
                  <a:pt x="859" y="172"/>
                  <a:pt x="859" y="173"/>
                </a:cubicBezTo>
                <a:cubicBezTo>
                  <a:pt x="858" y="173"/>
                  <a:pt x="861" y="174"/>
                  <a:pt x="861" y="174"/>
                </a:cubicBezTo>
                <a:close/>
                <a:moveTo>
                  <a:pt x="948" y="194"/>
                </a:moveTo>
                <a:cubicBezTo>
                  <a:pt x="947" y="193"/>
                  <a:pt x="947" y="193"/>
                  <a:pt x="946" y="193"/>
                </a:cubicBezTo>
                <a:cubicBezTo>
                  <a:pt x="945" y="193"/>
                  <a:pt x="945" y="194"/>
                  <a:pt x="945" y="196"/>
                </a:cubicBezTo>
                <a:cubicBezTo>
                  <a:pt x="944" y="195"/>
                  <a:pt x="944" y="195"/>
                  <a:pt x="942" y="197"/>
                </a:cubicBezTo>
                <a:cubicBezTo>
                  <a:pt x="942" y="197"/>
                  <a:pt x="944" y="201"/>
                  <a:pt x="945" y="201"/>
                </a:cubicBezTo>
                <a:cubicBezTo>
                  <a:pt x="946" y="201"/>
                  <a:pt x="948" y="199"/>
                  <a:pt x="948" y="198"/>
                </a:cubicBezTo>
                <a:cubicBezTo>
                  <a:pt x="948" y="198"/>
                  <a:pt x="948" y="194"/>
                  <a:pt x="948" y="194"/>
                </a:cubicBezTo>
                <a:close/>
                <a:moveTo>
                  <a:pt x="916" y="207"/>
                </a:moveTo>
                <a:cubicBezTo>
                  <a:pt x="915" y="207"/>
                  <a:pt x="912" y="209"/>
                  <a:pt x="912" y="209"/>
                </a:cubicBezTo>
                <a:cubicBezTo>
                  <a:pt x="910" y="209"/>
                  <a:pt x="911" y="214"/>
                  <a:pt x="913" y="212"/>
                </a:cubicBezTo>
                <a:cubicBezTo>
                  <a:pt x="914" y="211"/>
                  <a:pt x="917" y="210"/>
                  <a:pt x="918" y="208"/>
                </a:cubicBezTo>
                <a:cubicBezTo>
                  <a:pt x="918" y="207"/>
                  <a:pt x="917" y="207"/>
                  <a:pt x="916" y="207"/>
                </a:cubicBezTo>
                <a:close/>
                <a:moveTo>
                  <a:pt x="863" y="178"/>
                </a:moveTo>
                <a:cubicBezTo>
                  <a:pt x="864" y="179"/>
                  <a:pt x="866" y="179"/>
                  <a:pt x="866" y="179"/>
                </a:cubicBezTo>
                <a:cubicBezTo>
                  <a:pt x="866" y="179"/>
                  <a:pt x="867" y="178"/>
                  <a:pt x="867" y="177"/>
                </a:cubicBezTo>
                <a:cubicBezTo>
                  <a:pt x="865" y="175"/>
                  <a:pt x="865" y="175"/>
                  <a:pt x="864" y="175"/>
                </a:cubicBezTo>
                <a:cubicBezTo>
                  <a:pt x="862" y="175"/>
                  <a:pt x="863" y="175"/>
                  <a:pt x="861" y="176"/>
                </a:cubicBezTo>
                <a:cubicBezTo>
                  <a:pt x="860" y="176"/>
                  <a:pt x="863" y="178"/>
                  <a:pt x="863" y="178"/>
                </a:cubicBezTo>
                <a:close/>
                <a:moveTo>
                  <a:pt x="739" y="84"/>
                </a:moveTo>
                <a:cubicBezTo>
                  <a:pt x="741" y="83"/>
                  <a:pt x="741" y="82"/>
                  <a:pt x="742" y="82"/>
                </a:cubicBezTo>
                <a:cubicBezTo>
                  <a:pt x="744" y="82"/>
                  <a:pt x="745" y="80"/>
                  <a:pt x="745" y="79"/>
                </a:cubicBezTo>
                <a:cubicBezTo>
                  <a:pt x="740" y="75"/>
                  <a:pt x="739" y="79"/>
                  <a:pt x="732" y="78"/>
                </a:cubicBezTo>
                <a:cubicBezTo>
                  <a:pt x="729" y="77"/>
                  <a:pt x="729" y="77"/>
                  <a:pt x="727" y="77"/>
                </a:cubicBezTo>
                <a:cubicBezTo>
                  <a:pt x="726" y="77"/>
                  <a:pt x="725" y="78"/>
                  <a:pt x="726" y="79"/>
                </a:cubicBezTo>
                <a:cubicBezTo>
                  <a:pt x="727" y="80"/>
                  <a:pt x="729" y="81"/>
                  <a:pt x="730" y="81"/>
                </a:cubicBezTo>
                <a:cubicBezTo>
                  <a:pt x="731" y="82"/>
                  <a:pt x="733" y="87"/>
                  <a:pt x="735" y="87"/>
                </a:cubicBezTo>
                <a:cubicBezTo>
                  <a:pt x="736" y="86"/>
                  <a:pt x="738" y="84"/>
                  <a:pt x="739" y="84"/>
                </a:cubicBezTo>
                <a:close/>
                <a:moveTo>
                  <a:pt x="734" y="113"/>
                </a:moveTo>
                <a:cubicBezTo>
                  <a:pt x="733" y="114"/>
                  <a:pt x="730" y="116"/>
                  <a:pt x="729" y="115"/>
                </a:cubicBezTo>
                <a:cubicBezTo>
                  <a:pt x="726" y="114"/>
                  <a:pt x="725" y="116"/>
                  <a:pt x="724" y="115"/>
                </a:cubicBezTo>
                <a:cubicBezTo>
                  <a:pt x="724" y="114"/>
                  <a:pt x="724" y="114"/>
                  <a:pt x="722" y="115"/>
                </a:cubicBezTo>
                <a:cubicBezTo>
                  <a:pt x="721" y="115"/>
                  <a:pt x="719" y="117"/>
                  <a:pt x="718" y="117"/>
                </a:cubicBezTo>
                <a:cubicBezTo>
                  <a:pt x="717" y="117"/>
                  <a:pt x="715" y="115"/>
                  <a:pt x="714" y="115"/>
                </a:cubicBezTo>
                <a:cubicBezTo>
                  <a:pt x="714" y="116"/>
                  <a:pt x="713" y="116"/>
                  <a:pt x="713" y="116"/>
                </a:cubicBezTo>
                <a:cubicBezTo>
                  <a:pt x="714" y="117"/>
                  <a:pt x="714" y="118"/>
                  <a:pt x="714" y="118"/>
                </a:cubicBezTo>
                <a:cubicBezTo>
                  <a:pt x="716" y="116"/>
                  <a:pt x="716" y="117"/>
                  <a:pt x="719" y="117"/>
                </a:cubicBezTo>
                <a:cubicBezTo>
                  <a:pt x="720" y="117"/>
                  <a:pt x="722" y="116"/>
                  <a:pt x="722" y="119"/>
                </a:cubicBezTo>
                <a:cubicBezTo>
                  <a:pt x="722" y="121"/>
                  <a:pt x="719" y="122"/>
                  <a:pt x="716" y="122"/>
                </a:cubicBezTo>
                <a:cubicBezTo>
                  <a:pt x="716" y="122"/>
                  <a:pt x="716" y="122"/>
                  <a:pt x="716" y="122"/>
                </a:cubicBezTo>
                <a:cubicBezTo>
                  <a:pt x="719" y="122"/>
                  <a:pt x="719" y="123"/>
                  <a:pt x="718" y="124"/>
                </a:cubicBezTo>
                <a:cubicBezTo>
                  <a:pt x="717" y="125"/>
                  <a:pt x="715" y="126"/>
                  <a:pt x="714" y="126"/>
                </a:cubicBezTo>
                <a:cubicBezTo>
                  <a:pt x="713" y="126"/>
                  <a:pt x="712" y="125"/>
                  <a:pt x="712" y="124"/>
                </a:cubicBezTo>
                <a:cubicBezTo>
                  <a:pt x="716" y="122"/>
                  <a:pt x="716" y="122"/>
                  <a:pt x="716" y="122"/>
                </a:cubicBezTo>
                <a:cubicBezTo>
                  <a:pt x="713" y="123"/>
                  <a:pt x="713" y="123"/>
                  <a:pt x="713" y="123"/>
                </a:cubicBezTo>
                <a:cubicBezTo>
                  <a:pt x="709" y="123"/>
                  <a:pt x="707" y="124"/>
                  <a:pt x="704" y="124"/>
                </a:cubicBezTo>
                <a:cubicBezTo>
                  <a:pt x="701" y="124"/>
                  <a:pt x="701" y="122"/>
                  <a:pt x="699" y="123"/>
                </a:cubicBezTo>
                <a:cubicBezTo>
                  <a:pt x="695" y="123"/>
                  <a:pt x="697" y="123"/>
                  <a:pt x="692" y="122"/>
                </a:cubicBezTo>
                <a:cubicBezTo>
                  <a:pt x="691" y="122"/>
                  <a:pt x="694" y="121"/>
                  <a:pt x="694" y="121"/>
                </a:cubicBezTo>
                <a:cubicBezTo>
                  <a:pt x="691" y="120"/>
                  <a:pt x="691" y="120"/>
                  <a:pt x="691" y="120"/>
                </a:cubicBezTo>
                <a:cubicBezTo>
                  <a:pt x="689" y="120"/>
                  <a:pt x="684" y="122"/>
                  <a:pt x="688" y="118"/>
                </a:cubicBezTo>
                <a:cubicBezTo>
                  <a:pt x="687" y="118"/>
                  <a:pt x="685" y="120"/>
                  <a:pt x="683" y="121"/>
                </a:cubicBezTo>
                <a:cubicBezTo>
                  <a:pt x="681" y="122"/>
                  <a:pt x="673" y="123"/>
                  <a:pt x="670" y="123"/>
                </a:cubicBezTo>
                <a:cubicBezTo>
                  <a:pt x="669" y="123"/>
                  <a:pt x="669" y="123"/>
                  <a:pt x="668" y="123"/>
                </a:cubicBezTo>
                <a:cubicBezTo>
                  <a:pt x="668" y="125"/>
                  <a:pt x="646" y="127"/>
                  <a:pt x="646" y="127"/>
                </a:cubicBezTo>
                <a:cubicBezTo>
                  <a:pt x="639" y="127"/>
                  <a:pt x="639" y="127"/>
                  <a:pt x="639" y="127"/>
                </a:cubicBezTo>
                <a:cubicBezTo>
                  <a:pt x="637" y="127"/>
                  <a:pt x="634" y="127"/>
                  <a:pt x="631" y="127"/>
                </a:cubicBezTo>
                <a:cubicBezTo>
                  <a:pt x="630" y="127"/>
                  <a:pt x="628" y="126"/>
                  <a:pt x="628" y="125"/>
                </a:cubicBezTo>
                <a:cubicBezTo>
                  <a:pt x="628" y="124"/>
                  <a:pt x="629" y="124"/>
                  <a:pt x="630" y="123"/>
                </a:cubicBezTo>
                <a:cubicBezTo>
                  <a:pt x="634" y="120"/>
                  <a:pt x="634" y="120"/>
                  <a:pt x="634" y="120"/>
                </a:cubicBezTo>
                <a:cubicBezTo>
                  <a:pt x="634" y="120"/>
                  <a:pt x="634" y="120"/>
                  <a:pt x="632" y="120"/>
                </a:cubicBezTo>
                <a:cubicBezTo>
                  <a:pt x="627" y="120"/>
                  <a:pt x="631" y="121"/>
                  <a:pt x="626" y="120"/>
                </a:cubicBezTo>
                <a:cubicBezTo>
                  <a:pt x="622" y="119"/>
                  <a:pt x="616" y="120"/>
                  <a:pt x="616" y="120"/>
                </a:cubicBezTo>
                <a:cubicBezTo>
                  <a:pt x="612" y="119"/>
                  <a:pt x="614" y="115"/>
                  <a:pt x="614" y="112"/>
                </a:cubicBezTo>
                <a:cubicBezTo>
                  <a:pt x="614" y="110"/>
                  <a:pt x="633" y="110"/>
                  <a:pt x="634" y="110"/>
                </a:cubicBezTo>
                <a:cubicBezTo>
                  <a:pt x="637" y="110"/>
                  <a:pt x="641" y="109"/>
                  <a:pt x="641" y="109"/>
                </a:cubicBezTo>
                <a:cubicBezTo>
                  <a:pt x="652" y="110"/>
                  <a:pt x="652" y="110"/>
                  <a:pt x="652" y="110"/>
                </a:cubicBezTo>
                <a:cubicBezTo>
                  <a:pt x="653" y="110"/>
                  <a:pt x="657" y="109"/>
                  <a:pt x="658" y="109"/>
                </a:cubicBezTo>
                <a:cubicBezTo>
                  <a:pt x="658" y="106"/>
                  <a:pt x="656" y="107"/>
                  <a:pt x="653" y="107"/>
                </a:cubicBezTo>
                <a:cubicBezTo>
                  <a:pt x="648" y="105"/>
                  <a:pt x="646" y="107"/>
                  <a:pt x="643" y="107"/>
                </a:cubicBezTo>
                <a:cubicBezTo>
                  <a:pt x="630" y="106"/>
                  <a:pt x="630" y="106"/>
                  <a:pt x="630" y="106"/>
                </a:cubicBezTo>
                <a:cubicBezTo>
                  <a:pt x="629" y="106"/>
                  <a:pt x="622" y="108"/>
                  <a:pt x="620" y="108"/>
                </a:cubicBezTo>
                <a:cubicBezTo>
                  <a:pt x="619" y="108"/>
                  <a:pt x="617" y="105"/>
                  <a:pt x="617" y="104"/>
                </a:cubicBezTo>
                <a:cubicBezTo>
                  <a:pt x="617" y="103"/>
                  <a:pt x="621" y="101"/>
                  <a:pt x="623" y="101"/>
                </a:cubicBezTo>
                <a:cubicBezTo>
                  <a:pt x="625" y="101"/>
                  <a:pt x="625" y="100"/>
                  <a:pt x="628" y="101"/>
                </a:cubicBezTo>
                <a:cubicBezTo>
                  <a:pt x="632" y="101"/>
                  <a:pt x="634" y="100"/>
                  <a:pt x="638" y="99"/>
                </a:cubicBezTo>
                <a:cubicBezTo>
                  <a:pt x="632" y="100"/>
                  <a:pt x="631" y="100"/>
                  <a:pt x="625" y="99"/>
                </a:cubicBezTo>
                <a:cubicBezTo>
                  <a:pt x="624" y="99"/>
                  <a:pt x="624" y="97"/>
                  <a:pt x="624" y="97"/>
                </a:cubicBezTo>
                <a:cubicBezTo>
                  <a:pt x="618" y="97"/>
                  <a:pt x="620" y="93"/>
                  <a:pt x="623" y="93"/>
                </a:cubicBezTo>
                <a:cubicBezTo>
                  <a:pt x="627" y="93"/>
                  <a:pt x="631" y="92"/>
                  <a:pt x="633" y="92"/>
                </a:cubicBezTo>
                <a:cubicBezTo>
                  <a:pt x="639" y="90"/>
                  <a:pt x="631" y="88"/>
                  <a:pt x="642" y="87"/>
                </a:cubicBezTo>
                <a:cubicBezTo>
                  <a:pt x="646" y="86"/>
                  <a:pt x="651" y="85"/>
                  <a:pt x="655" y="84"/>
                </a:cubicBezTo>
                <a:cubicBezTo>
                  <a:pt x="662" y="82"/>
                  <a:pt x="662" y="82"/>
                  <a:pt x="662" y="82"/>
                </a:cubicBezTo>
                <a:cubicBezTo>
                  <a:pt x="663" y="81"/>
                  <a:pt x="669" y="81"/>
                  <a:pt x="670" y="81"/>
                </a:cubicBezTo>
                <a:cubicBezTo>
                  <a:pt x="675" y="81"/>
                  <a:pt x="675" y="81"/>
                  <a:pt x="675" y="81"/>
                </a:cubicBezTo>
                <a:cubicBezTo>
                  <a:pt x="676" y="81"/>
                  <a:pt x="676" y="81"/>
                  <a:pt x="676" y="81"/>
                </a:cubicBezTo>
                <a:cubicBezTo>
                  <a:pt x="675" y="83"/>
                  <a:pt x="675" y="84"/>
                  <a:pt x="673" y="84"/>
                </a:cubicBezTo>
                <a:cubicBezTo>
                  <a:pt x="670" y="85"/>
                  <a:pt x="669" y="86"/>
                  <a:pt x="667" y="87"/>
                </a:cubicBezTo>
                <a:cubicBezTo>
                  <a:pt x="668" y="87"/>
                  <a:pt x="669" y="87"/>
                  <a:pt x="670" y="87"/>
                </a:cubicBezTo>
                <a:cubicBezTo>
                  <a:pt x="671" y="87"/>
                  <a:pt x="673" y="86"/>
                  <a:pt x="673" y="86"/>
                </a:cubicBezTo>
                <a:cubicBezTo>
                  <a:pt x="674" y="86"/>
                  <a:pt x="676" y="84"/>
                  <a:pt x="677" y="84"/>
                </a:cubicBezTo>
                <a:cubicBezTo>
                  <a:pt x="679" y="84"/>
                  <a:pt x="683" y="84"/>
                  <a:pt x="685" y="85"/>
                </a:cubicBezTo>
                <a:cubicBezTo>
                  <a:pt x="686" y="85"/>
                  <a:pt x="688" y="85"/>
                  <a:pt x="688" y="85"/>
                </a:cubicBezTo>
                <a:cubicBezTo>
                  <a:pt x="690" y="86"/>
                  <a:pt x="690" y="87"/>
                  <a:pt x="688" y="88"/>
                </a:cubicBezTo>
                <a:cubicBezTo>
                  <a:pt x="685" y="89"/>
                  <a:pt x="684" y="90"/>
                  <a:pt x="681" y="90"/>
                </a:cubicBezTo>
                <a:cubicBezTo>
                  <a:pt x="686" y="90"/>
                  <a:pt x="685" y="89"/>
                  <a:pt x="687" y="88"/>
                </a:cubicBezTo>
                <a:cubicBezTo>
                  <a:pt x="690" y="87"/>
                  <a:pt x="693" y="88"/>
                  <a:pt x="697" y="89"/>
                </a:cubicBezTo>
                <a:cubicBezTo>
                  <a:pt x="697" y="88"/>
                  <a:pt x="697" y="87"/>
                  <a:pt x="697" y="87"/>
                </a:cubicBezTo>
                <a:cubicBezTo>
                  <a:pt x="697" y="87"/>
                  <a:pt x="697" y="86"/>
                  <a:pt x="697" y="86"/>
                </a:cubicBezTo>
                <a:cubicBezTo>
                  <a:pt x="695" y="86"/>
                  <a:pt x="692" y="84"/>
                  <a:pt x="695" y="83"/>
                </a:cubicBezTo>
                <a:cubicBezTo>
                  <a:pt x="697" y="83"/>
                  <a:pt x="698" y="83"/>
                  <a:pt x="699" y="83"/>
                </a:cubicBezTo>
                <a:cubicBezTo>
                  <a:pt x="704" y="83"/>
                  <a:pt x="703" y="82"/>
                  <a:pt x="704" y="86"/>
                </a:cubicBezTo>
                <a:cubicBezTo>
                  <a:pt x="705" y="93"/>
                  <a:pt x="703" y="91"/>
                  <a:pt x="702" y="93"/>
                </a:cubicBezTo>
                <a:cubicBezTo>
                  <a:pt x="701" y="96"/>
                  <a:pt x="701" y="96"/>
                  <a:pt x="701" y="96"/>
                </a:cubicBezTo>
                <a:cubicBezTo>
                  <a:pt x="702" y="96"/>
                  <a:pt x="703" y="96"/>
                  <a:pt x="704" y="95"/>
                </a:cubicBezTo>
                <a:cubicBezTo>
                  <a:pt x="705" y="95"/>
                  <a:pt x="707" y="95"/>
                  <a:pt x="706" y="93"/>
                </a:cubicBezTo>
                <a:cubicBezTo>
                  <a:pt x="706" y="91"/>
                  <a:pt x="709" y="90"/>
                  <a:pt x="711" y="86"/>
                </a:cubicBezTo>
                <a:cubicBezTo>
                  <a:pt x="712" y="85"/>
                  <a:pt x="713" y="84"/>
                  <a:pt x="714" y="83"/>
                </a:cubicBezTo>
                <a:cubicBezTo>
                  <a:pt x="714" y="83"/>
                  <a:pt x="719" y="81"/>
                  <a:pt x="720" y="81"/>
                </a:cubicBezTo>
                <a:cubicBezTo>
                  <a:pt x="723" y="82"/>
                  <a:pt x="723" y="82"/>
                  <a:pt x="723" y="82"/>
                </a:cubicBezTo>
                <a:cubicBezTo>
                  <a:pt x="724" y="82"/>
                  <a:pt x="725" y="81"/>
                  <a:pt x="725" y="81"/>
                </a:cubicBezTo>
                <a:cubicBezTo>
                  <a:pt x="727" y="81"/>
                  <a:pt x="729" y="83"/>
                  <a:pt x="730" y="84"/>
                </a:cubicBezTo>
                <a:cubicBezTo>
                  <a:pt x="730" y="84"/>
                  <a:pt x="733" y="87"/>
                  <a:pt x="730" y="88"/>
                </a:cubicBezTo>
                <a:cubicBezTo>
                  <a:pt x="727" y="91"/>
                  <a:pt x="728" y="92"/>
                  <a:pt x="727" y="95"/>
                </a:cubicBezTo>
                <a:cubicBezTo>
                  <a:pt x="726" y="96"/>
                  <a:pt x="728" y="97"/>
                  <a:pt x="726" y="98"/>
                </a:cubicBezTo>
                <a:cubicBezTo>
                  <a:pt x="724" y="99"/>
                  <a:pt x="723" y="100"/>
                  <a:pt x="721" y="101"/>
                </a:cubicBezTo>
                <a:cubicBezTo>
                  <a:pt x="720" y="101"/>
                  <a:pt x="720" y="101"/>
                  <a:pt x="720" y="102"/>
                </a:cubicBezTo>
                <a:cubicBezTo>
                  <a:pt x="723" y="105"/>
                  <a:pt x="721" y="104"/>
                  <a:pt x="721" y="105"/>
                </a:cubicBezTo>
                <a:cubicBezTo>
                  <a:pt x="721" y="105"/>
                  <a:pt x="721" y="105"/>
                  <a:pt x="721" y="105"/>
                </a:cubicBezTo>
                <a:cubicBezTo>
                  <a:pt x="728" y="106"/>
                  <a:pt x="726" y="107"/>
                  <a:pt x="726" y="107"/>
                </a:cubicBezTo>
                <a:cubicBezTo>
                  <a:pt x="726" y="108"/>
                  <a:pt x="731" y="110"/>
                  <a:pt x="732" y="110"/>
                </a:cubicBezTo>
                <a:cubicBezTo>
                  <a:pt x="736" y="110"/>
                  <a:pt x="736" y="111"/>
                  <a:pt x="736" y="111"/>
                </a:cubicBezTo>
                <a:cubicBezTo>
                  <a:pt x="736" y="112"/>
                  <a:pt x="735" y="113"/>
                  <a:pt x="734" y="113"/>
                </a:cubicBezTo>
                <a:close/>
                <a:moveTo>
                  <a:pt x="796" y="83"/>
                </a:moveTo>
                <a:cubicBezTo>
                  <a:pt x="793" y="82"/>
                  <a:pt x="791" y="85"/>
                  <a:pt x="791" y="85"/>
                </a:cubicBezTo>
                <a:cubicBezTo>
                  <a:pt x="791" y="86"/>
                  <a:pt x="793" y="86"/>
                  <a:pt x="794" y="86"/>
                </a:cubicBezTo>
                <a:cubicBezTo>
                  <a:pt x="796" y="86"/>
                  <a:pt x="798" y="84"/>
                  <a:pt x="797" y="84"/>
                </a:cubicBezTo>
                <a:cubicBezTo>
                  <a:pt x="797" y="83"/>
                  <a:pt x="797" y="83"/>
                  <a:pt x="796" y="83"/>
                </a:cubicBezTo>
                <a:close/>
                <a:moveTo>
                  <a:pt x="859" y="43"/>
                </a:moveTo>
                <a:cubicBezTo>
                  <a:pt x="854" y="44"/>
                  <a:pt x="854" y="42"/>
                  <a:pt x="849" y="44"/>
                </a:cubicBezTo>
                <a:cubicBezTo>
                  <a:pt x="847" y="45"/>
                  <a:pt x="847" y="44"/>
                  <a:pt x="846" y="46"/>
                </a:cubicBezTo>
                <a:cubicBezTo>
                  <a:pt x="845" y="47"/>
                  <a:pt x="849" y="46"/>
                  <a:pt x="849" y="46"/>
                </a:cubicBezTo>
                <a:cubicBezTo>
                  <a:pt x="849" y="46"/>
                  <a:pt x="853" y="45"/>
                  <a:pt x="854" y="45"/>
                </a:cubicBezTo>
                <a:cubicBezTo>
                  <a:pt x="856" y="45"/>
                  <a:pt x="859" y="47"/>
                  <a:pt x="861" y="46"/>
                </a:cubicBezTo>
                <a:cubicBezTo>
                  <a:pt x="862" y="46"/>
                  <a:pt x="869" y="44"/>
                  <a:pt x="868" y="44"/>
                </a:cubicBezTo>
                <a:cubicBezTo>
                  <a:pt x="867" y="43"/>
                  <a:pt x="866" y="42"/>
                  <a:pt x="864" y="42"/>
                </a:cubicBezTo>
                <a:cubicBezTo>
                  <a:pt x="863" y="42"/>
                  <a:pt x="860" y="43"/>
                  <a:pt x="859" y="43"/>
                </a:cubicBezTo>
                <a:close/>
                <a:moveTo>
                  <a:pt x="768" y="120"/>
                </a:moveTo>
                <a:cubicBezTo>
                  <a:pt x="769" y="119"/>
                  <a:pt x="772" y="118"/>
                  <a:pt x="772" y="117"/>
                </a:cubicBezTo>
                <a:cubicBezTo>
                  <a:pt x="772" y="117"/>
                  <a:pt x="771" y="115"/>
                  <a:pt x="770" y="115"/>
                </a:cubicBezTo>
                <a:cubicBezTo>
                  <a:pt x="770" y="115"/>
                  <a:pt x="765" y="117"/>
                  <a:pt x="765" y="117"/>
                </a:cubicBezTo>
                <a:cubicBezTo>
                  <a:pt x="765" y="120"/>
                  <a:pt x="766" y="120"/>
                  <a:pt x="768" y="120"/>
                </a:cubicBezTo>
                <a:close/>
                <a:moveTo>
                  <a:pt x="741" y="124"/>
                </a:moveTo>
                <a:cubicBezTo>
                  <a:pt x="740" y="124"/>
                  <a:pt x="736" y="123"/>
                  <a:pt x="736" y="122"/>
                </a:cubicBezTo>
                <a:cubicBezTo>
                  <a:pt x="736" y="119"/>
                  <a:pt x="736" y="121"/>
                  <a:pt x="740" y="120"/>
                </a:cubicBezTo>
                <a:cubicBezTo>
                  <a:pt x="741" y="120"/>
                  <a:pt x="745" y="120"/>
                  <a:pt x="746" y="119"/>
                </a:cubicBezTo>
                <a:cubicBezTo>
                  <a:pt x="746" y="118"/>
                  <a:pt x="748" y="116"/>
                  <a:pt x="749" y="116"/>
                </a:cubicBezTo>
                <a:cubicBezTo>
                  <a:pt x="749" y="114"/>
                  <a:pt x="750" y="114"/>
                  <a:pt x="752" y="114"/>
                </a:cubicBezTo>
                <a:cubicBezTo>
                  <a:pt x="754" y="114"/>
                  <a:pt x="756" y="113"/>
                  <a:pt x="757" y="113"/>
                </a:cubicBezTo>
                <a:cubicBezTo>
                  <a:pt x="758" y="114"/>
                  <a:pt x="760" y="117"/>
                  <a:pt x="762" y="117"/>
                </a:cubicBezTo>
                <a:cubicBezTo>
                  <a:pt x="763" y="117"/>
                  <a:pt x="763" y="119"/>
                  <a:pt x="763" y="120"/>
                </a:cubicBezTo>
                <a:cubicBezTo>
                  <a:pt x="763" y="122"/>
                  <a:pt x="761" y="123"/>
                  <a:pt x="764" y="124"/>
                </a:cubicBezTo>
                <a:cubicBezTo>
                  <a:pt x="765" y="124"/>
                  <a:pt x="766" y="124"/>
                  <a:pt x="765" y="125"/>
                </a:cubicBezTo>
                <a:cubicBezTo>
                  <a:pt x="765" y="125"/>
                  <a:pt x="765" y="126"/>
                  <a:pt x="763" y="126"/>
                </a:cubicBezTo>
                <a:cubicBezTo>
                  <a:pt x="761" y="126"/>
                  <a:pt x="762" y="125"/>
                  <a:pt x="759" y="126"/>
                </a:cubicBezTo>
                <a:cubicBezTo>
                  <a:pt x="755" y="127"/>
                  <a:pt x="753" y="128"/>
                  <a:pt x="749" y="127"/>
                </a:cubicBezTo>
                <a:cubicBezTo>
                  <a:pt x="747" y="126"/>
                  <a:pt x="744" y="126"/>
                  <a:pt x="744" y="124"/>
                </a:cubicBezTo>
                <a:cubicBezTo>
                  <a:pt x="741" y="124"/>
                  <a:pt x="741" y="124"/>
                  <a:pt x="741" y="124"/>
                </a:cubicBezTo>
                <a:close/>
                <a:moveTo>
                  <a:pt x="770" y="79"/>
                </a:moveTo>
                <a:cubicBezTo>
                  <a:pt x="772" y="79"/>
                  <a:pt x="771" y="77"/>
                  <a:pt x="774" y="77"/>
                </a:cubicBezTo>
                <a:cubicBezTo>
                  <a:pt x="775" y="77"/>
                  <a:pt x="780" y="77"/>
                  <a:pt x="780" y="75"/>
                </a:cubicBezTo>
                <a:cubicBezTo>
                  <a:pt x="780" y="73"/>
                  <a:pt x="785" y="78"/>
                  <a:pt x="786" y="78"/>
                </a:cubicBezTo>
                <a:cubicBezTo>
                  <a:pt x="786" y="75"/>
                  <a:pt x="786" y="76"/>
                  <a:pt x="788" y="75"/>
                </a:cubicBezTo>
                <a:cubicBezTo>
                  <a:pt x="789" y="75"/>
                  <a:pt x="792" y="75"/>
                  <a:pt x="794" y="75"/>
                </a:cubicBezTo>
                <a:cubicBezTo>
                  <a:pt x="796" y="74"/>
                  <a:pt x="799" y="74"/>
                  <a:pt x="797" y="75"/>
                </a:cubicBezTo>
                <a:cubicBezTo>
                  <a:pt x="795" y="77"/>
                  <a:pt x="800" y="76"/>
                  <a:pt x="800" y="77"/>
                </a:cubicBezTo>
                <a:cubicBezTo>
                  <a:pt x="798" y="81"/>
                  <a:pt x="796" y="80"/>
                  <a:pt x="793" y="81"/>
                </a:cubicBezTo>
                <a:cubicBezTo>
                  <a:pt x="794" y="84"/>
                  <a:pt x="787" y="83"/>
                  <a:pt x="785" y="84"/>
                </a:cubicBezTo>
                <a:cubicBezTo>
                  <a:pt x="785" y="84"/>
                  <a:pt x="784" y="84"/>
                  <a:pt x="784" y="84"/>
                </a:cubicBezTo>
                <a:cubicBezTo>
                  <a:pt x="788" y="84"/>
                  <a:pt x="789" y="83"/>
                  <a:pt x="789" y="85"/>
                </a:cubicBezTo>
                <a:cubicBezTo>
                  <a:pt x="788" y="87"/>
                  <a:pt x="791" y="86"/>
                  <a:pt x="792" y="87"/>
                </a:cubicBezTo>
                <a:cubicBezTo>
                  <a:pt x="793" y="88"/>
                  <a:pt x="794" y="90"/>
                  <a:pt x="792" y="90"/>
                </a:cubicBezTo>
                <a:cubicBezTo>
                  <a:pt x="790" y="91"/>
                  <a:pt x="787" y="91"/>
                  <a:pt x="786" y="92"/>
                </a:cubicBezTo>
                <a:cubicBezTo>
                  <a:pt x="789" y="95"/>
                  <a:pt x="783" y="94"/>
                  <a:pt x="782" y="95"/>
                </a:cubicBezTo>
                <a:cubicBezTo>
                  <a:pt x="782" y="95"/>
                  <a:pt x="780" y="97"/>
                  <a:pt x="777" y="97"/>
                </a:cubicBezTo>
                <a:cubicBezTo>
                  <a:pt x="773" y="97"/>
                  <a:pt x="776" y="99"/>
                  <a:pt x="770" y="96"/>
                </a:cubicBezTo>
                <a:cubicBezTo>
                  <a:pt x="769" y="98"/>
                  <a:pt x="769" y="97"/>
                  <a:pt x="769" y="98"/>
                </a:cubicBezTo>
                <a:cubicBezTo>
                  <a:pt x="769" y="100"/>
                  <a:pt x="767" y="100"/>
                  <a:pt x="766" y="100"/>
                </a:cubicBezTo>
                <a:cubicBezTo>
                  <a:pt x="764" y="101"/>
                  <a:pt x="763" y="100"/>
                  <a:pt x="761" y="100"/>
                </a:cubicBezTo>
                <a:cubicBezTo>
                  <a:pt x="760" y="100"/>
                  <a:pt x="759" y="96"/>
                  <a:pt x="758" y="95"/>
                </a:cubicBezTo>
                <a:cubicBezTo>
                  <a:pt x="756" y="92"/>
                  <a:pt x="751" y="92"/>
                  <a:pt x="749" y="89"/>
                </a:cubicBezTo>
                <a:cubicBezTo>
                  <a:pt x="748" y="87"/>
                  <a:pt x="749" y="86"/>
                  <a:pt x="751" y="85"/>
                </a:cubicBezTo>
                <a:cubicBezTo>
                  <a:pt x="755" y="83"/>
                  <a:pt x="754" y="83"/>
                  <a:pt x="758" y="84"/>
                </a:cubicBezTo>
                <a:cubicBezTo>
                  <a:pt x="759" y="84"/>
                  <a:pt x="758" y="87"/>
                  <a:pt x="759" y="87"/>
                </a:cubicBezTo>
                <a:cubicBezTo>
                  <a:pt x="760" y="87"/>
                  <a:pt x="760" y="87"/>
                  <a:pt x="761" y="87"/>
                </a:cubicBezTo>
                <a:cubicBezTo>
                  <a:pt x="763" y="85"/>
                  <a:pt x="767" y="87"/>
                  <a:pt x="767" y="86"/>
                </a:cubicBezTo>
                <a:cubicBezTo>
                  <a:pt x="768" y="84"/>
                  <a:pt x="769" y="83"/>
                  <a:pt x="769" y="83"/>
                </a:cubicBezTo>
                <a:cubicBezTo>
                  <a:pt x="769" y="82"/>
                  <a:pt x="766" y="82"/>
                  <a:pt x="766" y="82"/>
                </a:cubicBezTo>
                <a:cubicBezTo>
                  <a:pt x="764" y="78"/>
                  <a:pt x="766" y="79"/>
                  <a:pt x="770" y="79"/>
                </a:cubicBezTo>
                <a:close/>
                <a:moveTo>
                  <a:pt x="742" y="107"/>
                </a:moveTo>
                <a:cubicBezTo>
                  <a:pt x="741" y="108"/>
                  <a:pt x="745" y="109"/>
                  <a:pt x="746" y="107"/>
                </a:cubicBezTo>
                <a:cubicBezTo>
                  <a:pt x="746" y="106"/>
                  <a:pt x="744" y="105"/>
                  <a:pt x="744" y="105"/>
                </a:cubicBezTo>
                <a:cubicBezTo>
                  <a:pt x="744" y="105"/>
                  <a:pt x="743" y="105"/>
                  <a:pt x="742" y="107"/>
                </a:cubicBezTo>
                <a:close/>
                <a:moveTo>
                  <a:pt x="691" y="125"/>
                </a:moveTo>
                <a:cubicBezTo>
                  <a:pt x="690" y="125"/>
                  <a:pt x="691" y="128"/>
                  <a:pt x="691" y="128"/>
                </a:cubicBezTo>
                <a:cubicBezTo>
                  <a:pt x="691" y="129"/>
                  <a:pt x="695" y="128"/>
                  <a:pt x="694" y="126"/>
                </a:cubicBezTo>
                <a:cubicBezTo>
                  <a:pt x="694" y="125"/>
                  <a:pt x="692" y="125"/>
                  <a:pt x="691" y="125"/>
                </a:cubicBezTo>
                <a:close/>
                <a:moveTo>
                  <a:pt x="731" y="120"/>
                </a:moveTo>
                <a:cubicBezTo>
                  <a:pt x="730" y="120"/>
                  <a:pt x="727" y="121"/>
                  <a:pt x="727" y="121"/>
                </a:cubicBezTo>
                <a:cubicBezTo>
                  <a:pt x="725" y="125"/>
                  <a:pt x="728" y="125"/>
                  <a:pt x="731" y="124"/>
                </a:cubicBezTo>
                <a:cubicBezTo>
                  <a:pt x="734" y="124"/>
                  <a:pt x="732" y="121"/>
                  <a:pt x="732" y="120"/>
                </a:cubicBezTo>
                <a:cubicBezTo>
                  <a:pt x="732" y="120"/>
                  <a:pt x="732" y="120"/>
                  <a:pt x="731" y="120"/>
                </a:cubicBezTo>
                <a:close/>
                <a:moveTo>
                  <a:pt x="834" y="51"/>
                </a:moveTo>
                <a:cubicBezTo>
                  <a:pt x="834" y="50"/>
                  <a:pt x="837" y="49"/>
                  <a:pt x="839" y="49"/>
                </a:cubicBezTo>
                <a:cubicBezTo>
                  <a:pt x="841" y="49"/>
                  <a:pt x="843" y="49"/>
                  <a:pt x="845" y="49"/>
                </a:cubicBezTo>
                <a:cubicBezTo>
                  <a:pt x="846" y="49"/>
                  <a:pt x="852" y="49"/>
                  <a:pt x="854" y="50"/>
                </a:cubicBezTo>
                <a:cubicBezTo>
                  <a:pt x="856" y="50"/>
                  <a:pt x="858" y="49"/>
                  <a:pt x="858" y="50"/>
                </a:cubicBezTo>
                <a:cubicBezTo>
                  <a:pt x="858" y="52"/>
                  <a:pt x="856" y="53"/>
                  <a:pt x="855" y="54"/>
                </a:cubicBezTo>
                <a:cubicBezTo>
                  <a:pt x="852" y="55"/>
                  <a:pt x="852" y="55"/>
                  <a:pt x="852" y="55"/>
                </a:cubicBezTo>
                <a:cubicBezTo>
                  <a:pt x="845" y="57"/>
                  <a:pt x="846" y="56"/>
                  <a:pt x="841" y="56"/>
                </a:cubicBezTo>
                <a:cubicBezTo>
                  <a:pt x="839" y="56"/>
                  <a:pt x="840" y="58"/>
                  <a:pt x="836" y="55"/>
                </a:cubicBezTo>
                <a:cubicBezTo>
                  <a:pt x="833" y="53"/>
                  <a:pt x="833" y="53"/>
                  <a:pt x="834" y="51"/>
                </a:cubicBezTo>
                <a:close/>
                <a:moveTo>
                  <a:pt x="841" y="39"/>
                </a:moveTo>
                <a:cubicBezTo>
                  <a:pt x="841" y="39"/>
                  <a:pt x="841" y="36"/>
                  <a:pt x="843" y="36"/>
                </a:cubicBezTo>
                <a:cubicBezTo>
                  <a:pt x="845" y="36"/>
                  <a:pt x="847" y="36"/>
                  <a:pt x="846" y="35"/>
                </a:cubicBezTo>
                <a:cubicBezTo>
                  <a:pt x="843" y="32"/>
                  <a:pt x="852" y="34"/>
                  <a:pt x="854" y="34"/>
                </a:cubicBezTo>
                <a:cubicBezTo>
                  <a:pt x="856" y="34"/>
                  <a:pt x="862" y="36"/>
                  <a:pt x="861" y="37"/>
                </a:cubicBezTo>
                <a:cubicBezTo>
                  <a:pt x="860" y="39"/>
                  <a:pt x="860" y="39"/>
                  <a:pt x="859" y="39"/>
                </a:cubicBezTo>
                <a:cubicBezTo>
                  <a:pt x="859" y="41"/>
                  <a:pt x="851" y="41"/>
                  <a:pt x="850" y="41"/>
                </a:cubicBezTo>
                <a:cubicBezTo>
                  <a:pt x="848" y="41"/>
                  <a:pt x="848" y="42"/>
                  <a:pt x="847" y="42"/>
                </a:cubicBezTo>
                <a:cubicBezTo>
                  <a:pt x="842" y="42"/>
                  <a:pt x="841" y="43"/>
                  <a:pt x="845" y="40"/>
                </a:cubicBezTo>
                <a:cubicBezTo>
                  <a:pt x="841" y="39"/>
                  <a:pt x="841" y="39"/>
                  <a:pt x="841" y="39"/>
                </a:cubicBezTo>
                <a:close/>
                <a:moveTo>
                  <a:pt x="839" y="62"/>
                </a:moveTo>
                <a:cubicBezTo>
                  <a:pt x="839" y="62"/>
                  <a:pt x="834" y="61"/>
                  <a:pt x="833" y="61"/>
                </a:cubicBezTo>
                <a:cubicBezTo>
                  <a:pt x="827" y="62"/>
                  <a:pt x="828" y="61"/>
                  <a:pt x="824" y="63"/>
                </a:cubicBezTo>
                <a:cubicBezTo>
                  <a:pt x="821" y="64"/>
                  <a:pt x="820" y="63"/>
                  <a:pt x="818" y="65"/>
                </a:cubicBezTo>
                <a:cubicBezTo>
                  <a:pt x="816" y="67"/>
                  <a:pt x="818" y="67"/>
                  <a:pt x="819" y="67"/>
                </a:cubicBezTo>
                <a:cubicBezTo>
                  <a:pt x="820" y="68"/>
                  <a:pt x="821" y="69"/>
                  <a:pt x="822" y="69"/>
                </a:cubicBezTo>
                <a:cubicBezTo>
                  <a:pt x="824" y="69"/>
                  <a:pt x="826" y="70"/>
                  <a:pt x="827" y="70"/>
                </a:cubicBezTo>
                <a:cubicBezTo>
                  <a:pt x="834" y="70"/>
                  <a:pt x="834" y="70"/>
                  <a:pt x="834" y="70"/>
                </a:cubicBezTo>
                <a:cubicBezTo>
                  <a:pt x="837" y="70"/>
                  <a:pt x="837" y="67"/>
                  <a:pt x="839" y="64"/>
                </a:cubicBezTo>
                <a:cubicBezTo>
                  <a:pt x="841" y="63"/>
                  <a:pt x="841" y="61"/>
                  <a:pt x="839" y="62"/>
                </a:cubicBezTo>
                <a:close/>
                <a:moveTo>
                  <a:pt x="774" y="57"/>
                </a:moveTo>
                <a:cubicBezTo>
                  <a:pt x="781" y="57"/>
                  <a:pt x="781" y="57"/>
                  <a:pt x="781" y="57"/>
                </a:cubicBezTo>
                <a:cubicBezTo>
                  <a:pt x="784" y="57"/>
                  <a:pt x="786" y="58"/>
                  <a:pt x="788" y="56"/>
                </a:cubicBezTo>
                <a:cubicBezTo>
                  <a:pt x="788" y="56"/>
                  <a:pt x="788" y="54"/>
                  <a:pt x="788" y="54"/>
                </a:cubicBezTo>
                <a:cubicBezTo>
                  <a:pt x="784" y="53"/>
                  <a:pt x="783" y="53"/>
                  <a:pt x="780" y="53"/>
                </a:cubicBezTo>
                <a:cubicBezTo>
                  <a:pt x="777" y="52"/>
                  <a:pt x="778" y="54"/>
                  <a:pt x="777" y="54"/>
                </a:cubicBezTo>
                <a:cubicBezTo>
                  <a:pt x="777" y="55"/>
                  <a:pt x="773" y="57"/>
                  <a:pt x="774" y="57"/>
                </a:cubicBezTo>
                <a:close/>
                <a:moveTo>
                  <a:pt x="849" y="26"/>
                </a:moveTo>
                <a:cubicBezTo>
                  <a:pt x="849" y="26"/>
                  <a:pt x="851" y="26"/>
                  <a:pt x="852" y="26"/>
                </a:cubicBezTo>
                <a:cubicBezTo>
                  <a:pt x="853" y="29"/>
                  <a:pt x="855" y="28"/>
                  <a:pt x="856" y="27"/>
                </a:cubicBezTo>
                <a:cubicBezTo>
                  <a:pt x="858" y="25"/>
                  <a:pt x="863" y="23"/>
                  <a:pt x="849" y="23"/>
                </a:cubicBezTo>
                <a:cubicBezTo>
                  <a:pt x="849" y="23"/>
                  <a:pt x="848" y="26"/>
                  <a:pt x="849" y="26"/>
                </a:cubicBezTo>
                <a:close/>
                <a:moveTo>
                  <a:pt x="783" y="49"/>
                </a:moveTo>
                <a:cubicBezTo>
                  <a:pt x="783" y="49"/>
                  <a:pt x="786" y="49"/>
                  <a:pt x="786" y="49"/>
                </a:cubicBezTo>
                <a:cubicBezTo>
                  <a:pt x="787" y="49"/>
                  <a:pt x="788" y="47"/>
                  <a:pt x="788" y="46"/>
                </a:cubicBezTo>
                <a:cubicBezTo>
                  <a:pt x="788" y="45"/>
                  <a:pt x="789" y="43"/>
                  <a:pt x="787" y="43"/>
                </a:cubicBezTo>
                <a:cubicBezTo>
                  <a:pt x="784" y="43"/>
                  <a:pt x="780" y="46"/>
                  <a:pt x="782" y="48"/>
                </a:cubicBezTo>
                <a:cubicBezTo>
                  <a:pt x="783" y="48"/>
                  <a:pt x="783" y="49"/>
                  <a:pt x="783" y="49"/>
                </a:cubicBezTo>
                <a:close/>
                <a:moveTo>
                  <a:pt x="811" y="41"/>
                </a:moveTo>
                <a:cubicBezTo>
                  <a:pt x="810" y="41"/>
                  <a:pt x="805" y="45"/>
                  <a:pt x="809" y="44"/>
                </a:cubicBezTo>
                <a:cubicBezTo>
                  <a:pt x="813" y="43"/>
                  <a:pt x="819" y="45"/>
                  <a:pt x="819" y="42"/>
                </a:cubicBezTo>
                <a:cubicBezTo>
                  <a:pt x="819" y="41"/>
                  <a:pt x="819" y="41"/>
                  <a:pt x="811" y="41"/>
                </a:cubicBezTo>
                <a:close/>
                <a:moveTo>
                  <a:pt x="791" y="58"/>
                </a:moveTo>
                <a:cubicBezTo>
                  <a:pt x="791" y="58"/>
                  <a:pt x="791" y="57"/>
                  <a:pt x="791" y="56"/>
                </a:cubicBezTo>
                <a:cubicBezTo>
                  <a:pt x="790" y="56"/>
                  <a:pt x="797" y="52"/>
                  <a:pt x="798" y="55"/>
                </a:cubicBezTo>
                <a:cubicBezTo>
                  <a:pt x="799" y="55"/>
                  <a:pt x="800" y="56"/>
                  <a:pt x="801" y="56"/>
                </a:cubicBezTo>
                <a:cubicBezTo>
                  <a:pt x="802" y="56"/>
                  <a:pt x="804" y="55"/>
                  <a:pt x="804" y="55"/>
                </a:cubicBezTo>
                <a:cubicBezTo>
                  <a:pt x="803" y="54"/>
                  <a:pt x="801" y="53"/>
                  <a:pt x="800" y="52"/>
                </a:cubicBezTo>
                <a:cubicBezTo>
                  <a:pt x="800" y="52"/>
                  <a:pt x="800" y="51"/>
                  <a:pt x="800" y="51"/>
                </a:cubicBezTo>
                <a:cubicBezTo>
                  <a:pt x="807" y="51"/>
                  <a:pt x="807" y="51"/>
                  <a:pt x="807" y="51"/>
                </a:cubicBezTo>
                <a:cubicBezTo>
                  <a:pt x="809" y="51"/>
                  <a:pt x="810" y="53"/>
                  <a:pt x="814" y="53"/>
                </a:cubicBezTo>
                <a:cubicBezTo>
                  <a:pt x="814" y="53"/>
                  <a:pt x="816" y="54"/>
                  <a:pt x="816" y="54"/>
                </a:cubicBezTo>
                <a:cubicBezTo>
                  <a:pt x="817" y="54"/>
                  <a:pt x="819" y="51"/>
                  <a:pt x="819" y="51"/>
                </a:cubicBezTo>
                <a:cubicBezTo>
                  <a:pt x="822" y="52"/>
                  <a:pt x="824" y="52"/>
                  <a:pt x="824" y="55"/>
                </a:cubicBezTo>
                <a:cubicBezTo>
                  <a:pt x="824" y="57"/>
                  <a:pt x="821" y="57"/>
                  <a:pt x="821" y="60"/>
                </a:cubicBezTo>
                <a:cubicBezTo>
                  <a:pt x="821" y="62"/>
                  <a:pt x="815" y="63"/>
                  <a:pt x="815" y="63"/>
                </a:cubicBezTo>
                <a:cubicBezTo>
                  <a:pt x="814" y="63"/>
                  <a:pt x="813" y="64"/>
                  <a:pt x="812" y="64"/>
                </a:cubicBezTo>
                <a:cubicBezTo>
                  <a:pt x="809" y="66"/>
                  <a:pt x="802" y="68"/>
                  <a:pt x="796" y="68"/>
                </a:cubicBezTo>
                <a:cubicBezTo>
                  <a:pt x="795" y="68"/>
                  <a:pt x="791" y="67"/>
                  <a:pt x="790" y="67"/>
                </a:cubicBezTo>
                <a:cubicBezTo>
                  <a:pt x="790" y="66"/>
                  <a:pt x="791" y="64"/>
                  <a:pt x="792" y="63"/>
                </a:cubicBezTo>
                <a:cubicBezTo>
                  <a:pt x="792" y="63"/>
                  <a:pt x="796" y="61"/>
                  <a:pt x="797" y="61"/>
                </a:cubicBezTo>
                <a:cubicBezTo>
                  <a:pt x="797" y="61"/>
                  <a:pt x="797" y="61"/>
                  <a:pt x="797" y="60"/>
                </a:cubicBezTo>
                <a:cubicBezTo>
                  <a:pt x="795" y="61"/>
                  <a:pt x="795" y="61"/>
                  <a:pt x="795" y="61"/>
                </a:cubicBezTo>
                <a:cubicBezTo>
                  <a:pt x="790" y="62"/>
                  <a:pt x="793" y="61"/>
                  <a:pt x="789" y="61"/>
                </a:cubicBezTo>
                <a:cubicBezTo>
                  <a:pt x="788" y="61"/>
                  <a:pt x="776" y="64"/>
                  <a:pt x="778" y="60"/>
                </a:cubicBezTo>
                <a:cubicBezTo>
                  <a:pt x="779" y="58"/>
                  <a:pt x="781" y="59"/>
                  <a:pt x="783" y="58"/>
                </a:cubicBezTo>
                <a:cubicBezTo>
                  <a:pt x="784" y="57"/>
                  <a:pt x="785" y="58"/>
                  <a:pt x="786" y="58"/>
                </a:cubicBezTo>
                <a:cubicBezTo>
                  <a:pt x="787" y="59"/>
                  <a:pt x="790" y="59"/>
                  <a:pt x="791" y="58"/>
                </a:cubicBezTo>
                <a:close/>
                <a:moveTo>
                  <a:pt x="802" y="38"/>
                </a:moveTo>
                <a:cubicBezTo>
                  <a:pt x="802" y="38"/>
                  <a:pt x="799" y="37"/>
                  <a:pt x="800" y="36"/>
                </a:cubicBezTo>
                <a:cubicBezTo>
                  <a:pt x="803" y="35"/>
                  <a:pt x="802" y="35"/>
                  <a:pt x="804" y="35"/>
                </a:cubicBezTo>
                <a:cubicBezTo>
                  <a:pt x="809" y="37"/>
                  <a:pt x="807" y="36"/>
                  <a:pt x="810" y="36"/>
                </a:cubicBezTo>
                <a:cubicBezTo>
                  <a:pt x="809" y="36"/>
                  <a:pt x="811" y="35"/>
                  <a:pt x="812" y="35"/>
                </a:cubicBezTo>
                <a:cubicBezTo>
                  <a:pt x="812" y="35"/>
                  <a:pt x="813" y="34"/>
                  <a:pt x="813" y="33"/>
                </a:cubicBezTo>
                <a:cubicBezTo>
                  <a:pt x="812" y="33"/>
                  <a:pt x="808" y="33"/>
                  <a:pt x="806" y="33"/>
                </a:cubicBezTo>
                <a:cubicBezTo>
                  <a:pt x="800" y="33"/>
                  <a:pt x="804" y="29"/>
                  <a:pt x="809" y="29"/>
                </a:cubicBezTo>
                <a:cubicBezTo>
                  <a:pt x="813" y="29"/>
                  <a:pt x="817" y="30"/>
                  <a:pt x="820" y="30"/>
                </a:cubicBezTo>
                <a:cubicBezTo>
                  <a:pt x="821" y="30"/>
                  <a:pt x="823" y="29"/>
                  <a:pt x="823" y="32"/>
                </a:cubicBezTo>
                <a:cubicBezTo>
                  <a:pt x="823" y="33"/>
                  <a:pt x="822" y="33"/>
                  <a:pt x="825" y="33"/>
                </a:cubicBezTo>
                <a:cubicBezTo>
                  <a:pt x="828" y="32"/>
                  <a:pt x="828" y="32"/>
                  <a:pt x="829" y="32"/>
                </a:cubicBezTo>
                <a:cubicBezTo>
                  <a:pt x="831" y="32"/>
                  <a:pt x="831" y="35"/>
                  <a:pt x="832" y="34"/>
                </a:cubicBezTo>
                <a:cubicBezTo>
                  <a:pt x="833" y="34"/>
                  <a:pt x="835" y="34"/>
                  <a:pt x="835" y="37"/>
                </a:cubicBezTo>
                <a:cubicBezTo>
                  <a:pt x="835" y="38"/>
                  <a:pt x="834" y="38"/>
                  <a:pt x="833" y="39"/>
                </a:cubicBezTo>
                <a:cubicBezTo>
                  <a:pt x="833" y="43"/>
                  <a:pt x="832" y="42"/>
                  <a:pt x="831" y="43"/>
                </a:cubicBezTo>
                <a:cubicBezTo>
                  <a:pt x="831" y="44"/>
                  <a:pt x="824" y="43"/>
                  <a:pt x="822" y="43"/>
                </a:cubicBezTo>
                <a:cubicBezTo>
                  <a:pt x="819" y="42"/>
                  <a:pt x="822" y="40"/>
                  <a:pt x="819" y="39"/>
                </a:cubicBezTo>
                <a:cubicBezTo>
                  <a:pt x="813" y="38"/>
                  <a:pt x="811" y="38"/>
                  <a:pt x="806" y="38"/>
                </a:cubicBezTo>
                <a:cubicBezTo>
                  <a:pt x="804" y="38"/>
                  <a:pt x="802" y="39"/>
                  <a:pt x="802" y="38"/>
                </a:cubicBezTo>
                <a:close/>
                <a:moveTo>
                  <a:pt x="910" y="86"/>
                </a:moveTo>
                <a:cubicBezTo>
                  <a:pt x="910" y="88"/>
                  <a:pt x="912" y="87"/>
                  <a:pt x="914" y="88"/>
                </a:cubicBezTo>
                <a:cubicBezTo>
                  <a:pt x="915" y="89"/>
                  <a:pt x="916" y="89"/>
                  <a:pt x="916" y="88"/>
                </a:cubicBezTo>
                <a:cubicBezTo>
                  <a:pt x="917" y="88"/>
                  <a:pt x="920" y="87"/>
                  <a:pt x="922" y="87"/>
                </a:cubicBezTo>
                <a:cubicBezTo>
                  <a:pt x="926" y="87"/>
                  <a:pt x="925" y="87"/>
                  <a:pt x="930" y="87"/>
                </a:cubicBezTo>
                <a:cubicBezTo>
                  <a:pt x="932" y="87"/>
                  <a:pt x="936" y="87"/>
                  <a:pt x="937" y="88"/>
                </a:cubicBezTo>
                <a:cubicBezTo>
                  <a:pt x="938" y="88"/>
                  <a:pt x="938" y="88"/>
                  <a:pt x="938" y="87"/>
                </a:cubicBezTo>
                <a:cubicBezTo>
                  <a:pt x="941" y="82"/>
                  <a:pt x="935" y="82"/>
                  <a:pt x="935" y="81"/>
                </a:cubicBezTo>
                <a:cubicBezTo>
                  <a:pt x="934" y="76"/>
                  <a:pt x="923" y="80"/>
                  <a:pt x="915" y="78"/>
                </a:cubicBezTo>
                <a:cubicBezTo>
                  <a:pt x="915" y="77"/>
                  <a:pt x="912" y="78"/>
                  <a:pt x="911" y="78"/>
                </a:cubicBezTo>
                <a:cubicBezTo>
                  <a:pt x="910" y="79"/>
                  <a:pt x="908" y="82"/>
                  <a:pt x="908" y="82"/>
                </a:cubicBezTo>
                <a:cubicBezTo>
                  <a:pt x="908" y="84"/>
                  <a:pt x="911" y="83"/>
                  <a:pt x="911" y="84"/>
                </a:cubicBezTo>
                <a:cubicBezTo>
                  <a:pt x="911" y="85"/>
                  <a:pt x="910" y="85"/>
                  <a:pt x="910" y="86"/>
                </a:cubicBezTo>
                <a:close/>
                <a:moveTo>
                  <a:pt x="839" y="174"/>
                </a:moveTo>
                <a:cubicBezTo>
                  <a:pt x="840" y="173"/>
                  <a:pt x="841" y="172"/>
                  <a:pt x="838" y="171"/>
                </a:cubicBezTo>
                <a:cubicBezTo>
                  <a:pt x="838" y="171"/>
                  <a:pt x="837" y="170"/>
                  <a:pt x="837" y="171"/>
                </a:cubicBezTo>
                <a:cubicBezTo>
                  <a:pt x="835" y="172"/>
                  <a:pt x="832" y="170"/>
                  <a:pt x="831" y="172"/>
                </a:cubicBezTo>
                <a:cubicBezTo>
                  <a:pt x="830" y="172"/>
                  <a:pt x="830" y="172"/>
                  <a:pt x="829" y="171"/>
                </a:cubicBezTo>
                <a:cubicBezTo>
                  <a:pt x="830" y="171"/>
                  <a:pt x="831" y="171"/>
                  <a:pt x="831" y="170"/>
                </a:cubicBezTo>
                <a:cubicBezTo>
                  <a:pt x="832" y="170"/>
                  <a:pt x="833" y="168"/>
                  <a:pt x="833" y="166"/>
                </a:cubicBezTo>
                <a:cubicBezTo>
                  <a:pt x="833" y="164"/>
                  <a:pt x="830" y="165"/>
                  <a:pt x="829" y="164"/>
                </a:cubicBezTo>
                <a:cubicBezTo>
                  <a:pt x="829" y="164"/>
                  <a:pt x="827" y="163"/>
                  <a:pt x="826" y="163"/>
                </a:cubicBezTo>
                <a:cubicBezTo>
                  <a:pt x="826" y="163"/>
                  <a:pt x="826" y="161"/>
                  <a:pt x="825" y="161"/>
                </a:cubicBezTo>
                <a:cubicBezTo>
                  <a:pt x="824" y="160"/>
                  <a:pt x="823" y="160"/>
                  <a:pt x="822" y="160"/>
                </a:cubicBezTo>
                <a:cubicBezTo>
                  <a:pt x="821" y="160"/>
                  <a:pt x="821" y="160"/>
                  <a:pt x="821" y="160"/>
                </a:cubicBezTo>
                <a:cubicBezTo>
                  <a:pt x="821" y="159"/>
                  <a:pt x="822" y="159"/>
                  <a:pt x="821" y="159"/>
                </a:cubicBezTo>
                <a:cubicBezTo>
                  <a:pt x="819" y="154"/>
                  <a:pt x="817" y="159"/>
                  <a:pt x="815" y="159"/>
                </a:cubicBezTo>
                <a:cubicBezTo>
                  <a:pt x="815" y="159"/>
                  <a:pt x="815" y="159"/>
                  <a:pt x="814" y="160"/>
                </a:cubicBezTo>
                <a:cubicBezTo>
                  <a:pt x="815" y="159"/>
                  <a:pt x="816" y="158"/>
                  <a:pt x="815" y="157"/>
                </a:cubicBezTo>
                <a:cubicBezTo>
                  <a:pt x="815" y="157"/>
                  <a:pt x="814" y="156"/>
                  <a:pt x="814" y="156"/>
                </a:cubicBezTo>
                <a:cubicBezTo>
                  <a:pt x="816" y="156"/>
                  <a:pt x="816" y="157"/>
                  <a:pt x="816" y="155"/>
                </a:cubicBezTo>
                <a:cubicBezTo>
                  <a:pt x="817" y="154"/>
                  <a:pt x="817" y="156"/>
                  <a:pt x="819" y="156"/>
                </a:cubicBezTo>
                <a:cubicBezTo>
                  <a:pt x="821" y="156"/>
                  <a:pt x="822" y="151"/>
                  <a:pt x="820" y="151"/>
                </a:cubicBezTo>
                <a:cubicBezTo>
                  <a:pt x="817" y="151"/>
                  <a:pt x="817" y="154"/>
                  <a:pt x="815" y="153"/>
                </a:cubicBezTo>
                <a:cubicBezTo>
                  <a:pt x="813" y="152"/>
                  <a:pt x="811" y="153"/>
                  <a:pt x="809" y="155"/>
                </a:cubicBezTo>
                <a:cubicBezTo>
                  <a:pt x="807" y="156"/>
                  <a:pt x="805" y="157"/>
                  <a:pt x="804" y="159"/>
                </a:cubicBezTo>
                <a:cubicBezTo>
                  <a:pt x="803" y="160"/>
                  <a:pt x="803" y="162"/>
                  <a:pt x="802" y="162"/>
                </a:cubicBezTo>
                <a:cubicBezTo>
                  <a:pt x="799" y="165"/>
                  <a:pt x="798" y="164"/>
                  <a:pt x="796" y="169"/>
                </a:cubicBezTo>
                <a:cubicBezTo>
                  <a:pt x="796" y="170"/>
                  <a:pt x="795" y="170"/>
                  <a:pt x="795" y="171"/>
                </a:cubicBezTo>
                <a:cubicBezTo>
                  <a:pt x="792" y="172"/>
                  <a:pt x="786" y="172"/>
                  <a:pt x="784" y="175"/>
                </a:cubicBezTo>
                <a:cubicBezTo>
                  <a:pt x="783" y="177"/>
                  <a:pt x="785" y="177"/>
                  <a:pt x="786" y="176"/>
                </a:cubicBezTo>
                <a:cubicBezTo>
                  <a:pt x="790" y="175"/>
                  <a:pt x="789" y="175"/>
                  <a:pt x="794" y="175"/>
                </a:cubicBezTo>
                <a:cubicBezTo>
                  <a:pt x="795" y="175"/>
                  <a:pt x="796" y="175"/>
                  <a:pt x="796" y="176"/>
                </a:cubicBezTo>
                <a:cubicBezTo>
                  <a:pt x="795" y="177"/>
                  <a:pt x="793" y="177"/>
                  <a:pt x="793" y="180"/>
                </a:cubicBezTo>
                <a:cubicBezTo>
                  <a:pt x="793" y="182"/>
                  <a:pt x="795" y="180"/>
                  <a:pt x="796" y="180"/>
                </a:cubicBezTo>
                <a:cubicBezTo>
                  <a:pt x="797" y="179"/>
                  <a:pt x="804" y="179"/>
                  <a:pt x="805" y="178"/>
                </a:cubicBezTo>
                <a:cubicBezTo>
                  <a:pt x="808" y="174"/>
                  <a:pt x="806" y="176"/>
                  <a:pt x="811" y="175"/>
                </a:cubicBezTo>
                <a:cubicBezTo>
                  <a:pt x="814" y="175"/>
                  <a:pt x="814" y="172"/>
                  <a:pt x="816" y="171"/>
                </a:cubicBezTo>
                <a:cubicBezTo>
                  <a:pt x="817" y="171"/>
                  <a:pt x="819" y="170"/>
                  <a:pt x="821" y="171"/>
                </a:cubicBezTo>
                <a:cubicBezTo>
                  <a:pt x="820" y="171"/>
                  <a:pt x="818" y="171"/>
                  <a:pt x="818" y="172"/>
                </a:cubicBezTo>
                <a:cubicBezTo>
                  <a:pt x="818" y="173"/>
                  <a:pt x="821" y="172"/>
                  <a:pt x="823" y="172"/>
                </a:cubicBezTo>
                <a:cubicBezTo>
                  <a:pt x="824" y="173"/>
                  <a:pt x="824" y="173"/>
                  <a:pt x="824" y="173"/>
                </a:cubicBezTo>
                <a:cubicBezTo>
                  <a:pt x="822" y="174"/>
                  <a:pt x="821" y="174"/>
                  <a:pt x="821" y="176"/>
                </a:cubicBezTo>
                <a:cubicBezTo>
                  <a:pt x="821" y="177"/>
                  <a:pt x="824" y="175"/>
                  <a:pt x="826" y="177"/>
                </a:cubicBezTo>
                <a:cubicBezTo>
                  <a:pt x="827" y="177"/>
                  <a:pt x="829" y="178"/>
                  <a:pt x="831" y="178"/>
                </a:cubicBezTo>
                <a:cubicBezTo>
                  <a:pt x="832" y="178"/>
                  <a:pt x="833" y="177"/>
                  <a:pt x="834" y="177"/>
                </a:cubicBezTo>
                <a:cubicBezTo>
                  <a:pt x="834" y="176"/>
                  <a:pt x="839" y="176"/>
                  <a:pt x="839" y="174"/>
                </a:cubicBezTo>
                <a:close/>
                <a:moveTo>
                  <a:pt x="904" y="332"/>
                </a:moveTo>
                <a:cubicBezTo>
                  <a:pt x="904" y="332"/>
                  <a:pt x="908" y="333"/>
                  <a:pt x="909" y="333"/>
                </a:cubicBezTo>
                <a:cubicBezTo>
                  <a:pt x="914" y="331"/>
                  <a:pt x="906" y="329"/>
                  <a:pt x="903" y="326"/>
                </a:cubicBezTo>
                <a:cubicBezTo>
                  <a:pt x="901" y="324"/>
                  <a:pt x="901" y="324"/>
                  <a:pt x="898" y="324"/>
                </a:cubicBezTo>
                <a:cubicBezTo>
                  <a:pt x="894" y="322"/>
                  <a:pt x="894" y="323"/>
                  <a:pt x="890" y="322"/>
                </a:cubicBezTo>
                <a:cubicBezTo>
                  <a:pt x="890" y="322"/>
                  <a:pt x="888" y="323"/>
                  <a:pt x="889" y="324"/>
                </a:cubicBezTo>
                <a:cubicBezTo>
                  <a:pt x="892" y="326"/>
                  <a:pt x="892" y="326"/>
                  <a:pt x="892" y="326"/>
                </a:cubicBezTo>
                <a:cubicBezTo>
                  <a:pt x="893" y="326"/>
                  <a:pt x="894" y="329"/>
                  <a:pt x="895" y="329"/>
                </a:cubicBezTo>
                <a:cubicBezTo>
                  <a:pt x="898" y="332"/>
                  <a:pt x="900" y="331"/>
                  <a:pt x="904" y="332"/>
                </a:cubicBezTo>
                <a:close/>
                <a:moveTo>
                  <a:pt x="766" y="298"/>
                </a:moveTo>
                <a:cubicBezTo>
                  <a:pt x="766" y="298"/>
                  <a:pt x="765" y="301"/>
                  <a:pt x="766" y="301"/>
                </a:cubicBezTo>
                <a:cubicBezTo>
                  <a:pt x="770" y="300"/>
                  <a:pt x="769" y="301"/>
                  <a:pt x="771" y="297"/>
                </a:cubicBezTo>
                <a:cubicBezTo>
                  <a:pt x="771" y="296"/>
                  <a:pt x="768" y="297"/>
                  <a:pt x="766" y="298"/>
                </a:cubicBezTo>
                <a:close/>
                <a:moveTo>
                  <a:pt x="896" y="362"/>
                </a:moveTo>
                <a:cubicBezTo>
                  <a:pt x="896" y="362"/>
                  <a:pt x="896" y="361"/>
                  <a:pt x="896" y="361"/>
                </a:cubicBezTo>
                <a:cubicBezTo>
                  <a:pt x="891" y="361"/>
                  <a:pt x="891" y="361"/>
                  <a:pt x="891" y="361"/>
                </a:cubicBezTo>
                <a:cubicBezTo>
                  <a:pt x="888" y="362"/>
                  <a:pt x="888" y="362"/>
                  <a:pt x="888" y="362"/>
                </a:cubicBezTo>
                <a:cubicBezTo>
                  <a:pt x="885" y="361"/>
                  <a:pt x="885" y="361"/>
                  <a:pt x="885" y="361"/>
                </a:cubicBezTo>
                <a:cubicBezTo>
                  <a:pt x="884" y="361"/>
                  <a:pt x="882" y="359"/>
                  <a:pt x="882" y="359"/>
                </a:cubicBezTo>
                <a:cubicBezTo>
                  <a:pt x="881" y="359"/>
                  <a:pt x="881" y="360"/>
                  <a:pt x="881" y="361"/>
                </a:cubicBezTo>
                <a:cubicBezTo>
                  <a:pt x="880" y="360"/>
                  <a:pt x="881" y="360"/>
                  <a:pt x="881" y="359"/>
                </a:cubicBezTo>
                <a:cubicBezTo>
                  <a:pt x="881" y="359"/>
                  <a:pt x="881" y="359"/>
                  <a:pt x="880" y="359"/>
                </a:cubicBezTo>
                <a:cubicBezTo>
                  <a:pt x="881" y="357"/>
                  <a:pt x="882" y="357"/>
                  <a:pt x="881" y="355"/>
                </a:cubicBezTo>
                <a:cubicBezTo>
                  <a:pt x="880" y="354"/>
                  <a:pt x="879" y="355"/>
                  <a:pt x="877" y="357"/>
                </a:cubicBezTo>
                <a:cubicBezTo>
                  <a:pt x="875" y="358"/>
                  <a:pt x="875" y="358"/>
                  <a:pt x="875" y="359"/>
                </a:cubicBezTo>
                <a:cubicBezTo>
                  <a:pt x="875" y="360"/>
                  <a:pt x="876" y="360"/>
                  <a:pt x="877" y="360"/>
                </a:cubicBezTo>
                <a:cubicBezTo>
                  <a:pt x="876" y="362"/>
                  <a:pt x="876" y="362"/>
                  <a:pt x="878" y="362"/>
                </a:cubicBezTo>
                <a:cubicBezTo>
                  <a:pt x="878" y="363"/>
                  <a:pt x="879" y="362"/>
                  <a:pt x="879" y="362"/>
                </a:cubicBezTo>
                <a:cubicBezTo>
                  <a:pt x="880" y="365"/>
                  <a:pt x="886" y="368"/>
                  <a:pt x="885" y="365"/>
                </a:cubicBezTo>
                <a:cubicBezTo>
                  <a:pt x="886" y="365"/>
                  <a:pt x="886" y="365"/>
                  <a:pt x="886" y="365"/>
                </a:cubicBezTo>
                <a:cubicBezTo>
                  <a:pt x="885" y="367"/>
                  <a:pt x="886" y="368"/>
                  <a:pt x="888" y="368"/>
                </a:cubicBezTo>
                <a:cubicBezTo>
                  <a:pt x="889" y="368"/>
                  <a:pt x="891" y="367"/>
                  <a:pt x="891" y="366"/>
                </a:cubicBezTo>
                <a:cubicBezTo>
                  <a:pt x="893" y="363"/>
                  <a:pt x="892" y="364"/>
                  <a:pt x="896" y="362"/>
                </a:cubicBezTo>
                <a:close/>
                <a:moveTo>
                  <a:pt x="762" y="287"/>
                </a:moveTo>
                <a:cubicBezTo>
                  <a:pt x="760" y="285"/>
                  <a:pt x="760" y="285"/>
                  <a:pt x="760" y="285"/>
                </a:cubicBezTo>
                <a:cubicBezTo>
                  <a:pt x="753" y="285"/>
                  <a:pt x="754" y="285"/>
                  <a:pt x="753" y="288"/>
                </a:cubicBezTo>
                <a:cubicBezTo>
                  <a:pt x="753" y="289"/>
                  <a:pt x="754" y="289"/>
                  <a:pt x="754" y="289"/>
                </a:cubicBezTo>
                <a:cubicBezTo>
                  <a:pt x="754" y="290"/>
                  <a:pt x="758" y="291"/>
                  <a:pt x="760" y="292"/>
                </a:cubicBezTo>
                <a:cubicBezTo>
                  <a:pt x="760" y="292"/>
                  <a:pt x="763" y="291"/>
                  <a:pt x="763" y="291"/>
                </a:cubicBezTo>
                <a:cubicBezTo>
                  <a:pt x="763" y="290"/>
                  <a:pt x="763" y="287"/>
                  <a:pt x="762" y="287"/>
                </a:cubicBezTo>
                <a:close/>
                <a:moveTo>
                  <a:pt x="835" y="188"/>
                </a:moveTo>
                <a:cubicBezTo>
                  <a:pt x="828" y="186"/>
                  <a:pt x="829" y="193"/>
                  <a:pt x="825" y="194"/>
                </a:cubicBezTo>
                <a:cubicBezTo>
                  <a:pt x="823" y="194"/>
                  <a:pt x="827" y="198"/>
                  <a:pt x="827" y="198"/>
                </a:cubicBezTo>
                <a:cubicBezTo>
                  <a:pt x="828" y="198"/>
                  <a:pt x="829" y="197"/>
                  <a:pt x="830" y="196"/>
                </a:cubicBezTo>
                <a:cubicBezTo>
                  <a:pt x="834" y="193"/>
                  <a:pt x="834" y="193"/>
                  <a:pt x="834" y="193"/>
                </a:cubicBezTo>
                <a:cubicBezTo>
                  <a:pt x="837" y="191"/>
                  <a:pt x="840" y="189"/>
                  <a:pt x="835" y="188"/>
                </a:cubicBezTo>
                <a:close/>
                <a:moveTo>
                  <a:pt x="825" y="195"/>
                </a:moveTo>
                <a:cubicBezTo>
                  <a:pt x="825" y="195"/>
                  <a:pt x="825" y="195"/>
                  <a:pt x="825" y="195"/>
                </a:cubicBezTo>
                <a:cubicBezTo>
                  <a:pt x="825" y="195"/>
                  <a:pt x="825" y="195"/>
                  <a:pt x="825" y="195"/>
                </a:cubicBezTo>
                <a:cubicBezTo>
                  <a:pt x="825" y="195"/>
                  <a:pt x="825" y="195"/>
                  <a:pt x="825" y="195"/>
                </a:cubicBezTo>
                <a:close/>
                <a:moveTo>
                  <a:pt x="825" y="154"/>
                </a:moveTo>
                <a:cubicBezTo>
                  <a:pt x="826" y="156"/>
                  <a:pt x="826" y="155"/>
                  <a:pt x="829" y="156"/>
                </a:cubicBezTo>
                <a:cubicBezTo>
                  <a:pt x="830" y="156"/>
                  <a:pt x="831" y="156"/>
                  <a:pt x="831" y="156"/>
                </a:cubicBezTo>
                <a:cubicBezTo>
                  <a:pt x="831" y="155"/>
                  <a:pt x="829" y="150"/>
                  <a:pt x="826" y="150"/>
                </a:cubicBezTo>
                <a:cubicBezTo>
                  <a:pt x="824" y="151"/>
                  <a:pt x="824" y="151"/>
                  <a:pt x="825" y="153"/>
                </a:cubicBezTo>
                <a:cubicBezTo>
                  <a:pt x="825" y="153"/>
                  <a:pt x="825" y="153"/>
                  <a:pt x="825" y="154"/>
                </a:cubicBezTo>
                <a:close/>
                <a:moveTo>
                  <a:pt x="804" y="190"/>
                </a:moveTo>
                <a:cubicBezTo>
                  <a:pt x="801" y="192"/>
                  <a:pt x="800" y="192"/>
                  <a:pt x="800" y="188"/>
                </a:cubicBezTo>
                <a:cubicBezTo>
                  <a:pt x="800" y="187"/>
                  <a:pt x="805" y="185"/>
                  <a:pt x="806" y="184"/>
                </a:cubicBezTo>
                <a:cubicBezTo>
                  <a:pt x="809" y="182"/>
                  <a:pt x="809" y="182"/>
                  <a:pt x="809" y="182"/>
                </a:cubicBezTo>
                <a:cubicBezTo>
                  <a:pt x="810" y="182"/>
                  <a:pt x="811" y="183"/>
                  <a:pt x="811" y="183"/>
                </a:cubicBezTo>
                <a:cubicBezTo>
                  <a:pt x="814" y="183"/>
                  <a:pt x="817" y="181"/>
                  <a:pt x="818" y="182"/>
                </a:cubicBezTo>
                <a:cubicBezTo>
                  <a:pt x="820" y="182"/>
                  <a:pt x="821" y="182"/>
                  <a:pt x="819" y="185"/>
                </a:cubicBezTo>
                <a:cubicBezTo>
                  <a:pt x="818" y="185"/>
                  <a:pt x="816" y="186"/>
                  <a:pt x="815" y="186"/>
                </a:cubicBezTo>
                <a:cubicBezTo>
                  <a:pt x="815" y="186"/>
                  <a:pt x="811" y="190"/>
                  <a:pt x="810" y="191"/>
                </a:cubicBezTo>
                <a:cubicBezTo>
                  <a:pt x="810" y="191"/>
                  <a:pt x="809" y="191"/>
                  <a:pt x="809" y="191"/>
                </a:cubicBezTo>
                <a:cubicBezTo>
                  <a:pt x="806" y="191"/>
                  <a:pt x="807" y="190"/>
                  <a:pt x="804" y="190"/>
                </a:cubicBezTo>
                <a:close/>
                <a:moveTo>
                  <a:pt x="791" y="257"/>
                </a:moveTo>
                <a:cubicBezTo>
                  <a:pt x="792" y="258"/>
                  <a:pt x="796" y="257"/>
                  <a:pt x="796" y="256"/>
                </a:cubicBezTo>
                <a:cubicBezTo>
                  <a:pt x="796" y="256"/>
                  <a:pt x="797" y="255"/>
                  <a:pt x="797" y="254"/>
                </a:cubicBezTo>
                <a:cubicBezTo>
                  <a:pt x="798" y="254"/>
                  <a:pt x="802" y="256"/>
                  <a:pt x="802" y="253"/>
                </a:cubicBezTo>
                <a:cubicBezTo>
                  <a:pt x="802" y="250"/>
                  <a:pt x="800" y="251"/>
                  <a:pt x="798" y="251"/>
                </a:cubicBezTo>
                <a:cubicBezTo>
                  <a:pt x="798" y="251"/>
                  <a:pt x="799" y="249"/>
                  <a:pt x="798" y="249"/>
                </a:cubicBezTo>
                <a:cubicBezTo>
                  <a:pt x="797" y="249"/>
                  <a:pt x="796" y="250"/>
                  <a:pt x="795" y="250"/>
                </a:cubicBezTo>
                <a:cubicBezTo>
                  <a:pt x="794" y="249"/>
                  <a:pt x="783" y="255"/>
                  <a:pt x="790" y="253"/>
                </a:cubicBezTo>
                <a:cubicBezTo>
                  <a:pt x="791" y="253"/>
                  <a:pt x="791" y="253"/>
                  <a:pt x="792" y="253"/>
                </a:cubicBezTo>
                <a:cubicBezTo>
                  <a:pt x="784" y="256"/>
                  <a:pt x="786" y="258"/>
                  <a:pt x="788" y="258"/>
                </a:cubicBezTo>
                <a:cubicBezTo>
                  <a:pt x="790" y="258"/>
                  <a:pt x="790" y="257"/>
                  <a:pt x="791" y="256"/>
                </a:cubicBezTo>
                <a:cubicBezTo>
                  <a:pt x="791" y="257"/>
                  <a:pt x="791" y="257"/>
                  <a:pt x="791" y="257"/>
                </a:cubicBezTo>
                <a:close/>
                <a:moveTo>
                  <a:pt x="301" y="501"/>
                </a:moveTo>
                <a:cubicBezTo>
                  <a:pt x="301" y="501"/>
                  <a:pt x="297" y="501"/>
                  <a:pt x="297" y="502"/>
                </a:cubicBezTo>
                <a:cubicBezTo>
                  <a:pt x="297" y="504"/>
                  <a:pt x="297" y="504"/>
                  <a:pt x="300" y="503"/>
                </a:cubicBezTo>
                <a:cubicBezTo>
                  <a:pt x="301" y="503"/>
                  <a:pt x="302" y="501"/>
                  <a:pt x="301" y="501"/>
                </a:cubicBezTo>
                <a:close/>
                <a:moveTo>
                  <a:pt x="298" y="510"/>
                </a:moveTo>
                <a:cubicBezTo>
                  <a:pt x="296" y="510"/>
                  <a:pt x="296" y="510"/>
                  <a:pt x="297" y="512"/>
                </a:cubicBezTo>
                <a:cubicBezTo>
                  <a:pt x="297" y="512"/>
                  <a:pt x="299" y="512"/>
                  <a:pt x="299" y="512"/>
                </a:cubicBezTo>
                <a:cubicBezTo>
                  <a:pt x="299" y="511"/>
                  <a:pt x="299" y="509"/>
                  <a:pt x="298" y="510"/>
                </a:cubicBezTo>
                <a:close/>
                <a:moveTo>
                  <a:pt x="295" y="501"/>
                </a:moveTo>
                <a:cubicBezTo>
                  <a:pt x="297" y="501"/>
                  <a:pt x="297" y="502"/>
                  <a:pt x="295" y="504"/>
                </a:cubicBezTo>
                <a:cubicBezTo>
                  <a:pt x="295" y="504"/>
                  <a:pt x="294" y="503"/>
                  <a:pt x="293" y="502"/>
                </a:cubicBezTo>
                <a:cubicBezTo>
                  <a:pt x="292" y="502"/>
                  <a:pt x="295" y="501"/>
                  <a:pt x="295" y="501"/>
                </a:cubicBezTo>
                <a:close/>
                <a:moveTo>
                  <a:pt x="307" y="515"/>
                </a:moveTo>
                <a:cubicBezTo>
                  <a:pt x="307" y="514"/>
                  <a:pt x="305" y="512"/>
                  <a:pt x="305" y="513"/>
                </a:cubicBezTo>
                <a:cubicBezTo>
                  <a:pt x="304" y="516"/>
                  <a:pt x="304" y="517"/>
                  <a:pt x="307" y="517"/>
                </a:cubicBezTo>
                <a:cubicBezTo>
                  <a:pt x="308" y="516"/>
                  <a:pt x="307" y="515"/>
                  <a:pt x="307" y="515"/>
                </a:cubicBezTo>
                <a:close/>
                <a:moveTo>
                  <a:pt x="311" y="508"/>
                </a:moveTo>
                <a:cubicBezTo>
                  <a:pt x="310" y="508"/>
                  <a:pt x="307" y="507"/>
                  <a:pt x="307" y="508"/>
                </a:cubicBezTo>
                <a:cubicBezTo>
                  <a:pt x="307" y="510"/>
                  <a:pt x="310" y="511"/>
                  <a:pt x="311" y="510"/>
                </a:cubicBezTo>
                <a:cubicBezTo>
                  <a:pt x="311" y="510"/>
                  <a:pt x="311" y="508"/>
                  <a:pt x="311" y="508"/>
                </a:cubicBezTo>
                <a:close/>
                <a:moveTo>
                  <a:pt x="320" y="566"/>
                </a:moveTo>
                <a:cubicBezTo>
                  <a:pt x="319" y="566"/>
                  <a:pt x="316" y="570"/>
                  <a:pt x="316" y="571"/>
                </a:cubicBezTo>
                <a:cubicBezTo>
                  <a:pt x="315" y="571"/>
                  <a:pt x="318" y="571"/>
                  <a:pt x="318" y="571"/>
                </a:cubicBezTo>
                <a:cubicBezTo>
                  <a:pt x="318" y="571"/>
                  <a:pt x="321" y="566"/>
                  <a:pt x="320" y="566"/>
                </a:cubicBezTo>
                <a:close/>
                <a:moveTo>
                  <a:pt x="339" y="553"/>
                </a:moveTo>
                <a:cubicBezTo>
                  <a:pt x="338" y="553"/>
                  <a:pt x="338" y="554"/>
                  <a:pt x="338" y="554"/>
                </a:cubicBezTo>
                <a:cubicBezTo>
                  <a:pt x="340" y="559"/>
                  <a:pt x="339" y="558"/>
                  <a:pt x="342" y="559"/>
                </a:cubicBezTo>
                <a:cubicBezTo>
                  <a:pt x="342" y="560"/>
                  <a:pt x="344" y="556"/>
                  <a:pt x="344" y="555"/>
                </a:cubicBezTo>
                <a:cubicBezTo>
                  <a:pt x="344" y="555"/>
                  <a:pt x="344" y="555"/>
                  <a:pt x="344" y="555"/>
                </a:cubicBezTo>
                <a:cubicBezTo>
                  <a:pt x="339" y="553"/>
                  <a:pt x="339" y="553"/>
                  <a:pt x="339" y="553"/>
                </a:cubicBezTo>
                <a:close/>
                <a:moveTo>
                  <a:pt x="390" y="623"/>
                </a:moveTo>
                <a:cubicBezTo>
                  <a:pt x="390" y="623"/>
                  <a:pt x="388" y="620"/>
                  <a:pt x="388" y="619"/>
                </a:cubicBezTo>
                <a:cubicBezTo>
                  <a:pt x="388" y="617"/>
                  <a:pt x="383" y="614"/>
                  <a:pt x="381" y="613"/>
                </a:cubicBezTo>
                <a:cubicBezTo>
                  <a:pt x="379" y="610"/>
                  <a:pt x="379" y="610"/>
                  <a:pt x="379" y="610"/>
                </a:cubicBezTo>
                <a:cubicBezTo>
                  <a:pt x="378" y="610"/>
                  <a:pt x="380" y="606"/>
                  <a:pt x="380" y="606"/>
                </a:cubicBezTo>
                <a:cubicBezTo>
                  <a:pt x="380" y="606"/>
                  <a:pt x="379" y="605"/>
                  <a:pt x="379" y="604"/>
                </a:cubicBezTo>
                <a:cubicBezTo>
                  <a:pt x="376" y="603"/>
                  <a:pt x="376" y="603"/>
                  <a:pt x="376" y="603"/>
                </a:cubicBezTo>
                <a:cubicBezTo>
                  <a:pt x="373" y="600"/>
                  <a:pt x="373" y="600"/>
                  <a:pt x="373" y="600"/>
                </a:cubicBezTo>
                <a:cubicBezTo>
                  <a:pt x="370" y="599"/>
                  <a:pt x="370" y="599"/>
                  <a:pt x="370" y="599"/>
                </a:cubicBezTo>
                <a:cubicBezTo>
                  <a:pt x="368" y="597"/>
                  <a:pt x="369" y="597"/>
                  <a:pt x="370" y="595"/>
                </a:cubicBezTo>
                <a:cubicBezTo>
                  <a:pt x="370" y="593"/>
                  <a:pt x="370" y="593"/>
                  <a:pt x="370" y="593"/>
                </a:cubicBezTo>
                <a:cubicBezTo>
                  <a:pt x="371" y="590"/>
                  <a:pt x="371" y="590"/>
                  <a:pt x="371" y="590"/>
                </a:cubicBezTo>
                <a:cubicBezTo>
                  <a:pt x="371" y="587"/>
                  <a:pt x="371" y="587"/>
                  <a:pt x="371" y="587"/>
                </a:cubicBezTo>
                <a:cubicBezTo>
                  <a:pt x="370" y="586"/>
                  <a:pt x="368" y="586"/>
                  <a:pt x="367" y="586"/>
                </a:cubicBezTo>
                <a:cubicBezTo>
                  <a:pt x="366" y="586"/>
                  <a:pt x="367" y="583"/>
                  <a:pt x="367" y="583"/>
                </a:cubicBezTo>
                <a:cubicBezTo>
                  <a:pt x="366" y="582"/>
                  <a:pt x="363" y="582"/>
                  <a:pt x="363" y="581"/>
                </a:cubicBezTo>
                <a:cubicBezTo>
                  <a:pt x="361" y="579"/>
                  <a:pt x="362" y="580"/>
                  <a:pt x="362" y="576"/>
                </a:cubicBezTo>
                <a:cubicBezTo>
                  <a:pt x="362" y="575"/>
                  <a:pt x="363" y="573"/>
                  <a:pt x="363" y="573"/>
                </a:cubicBezTo>
                <a:cubicBezTo>
                  <a:pt x="359" y="572"/>
                  <a:pt x="359" y="572"/>
                  <a:pt x="359" y="572"/>
                </a:cubicBezTo>
                <a:cubicBezTo>
                  <a:pt x="358" y="572"/>
                  <a:pt x="357" y="571"/>
                  <a:pt x="357" y="570"/>
                </a:cubicBezTo>
                <a:cubicBezTo>
                  <a:pt x="357" y="567"/>
                  <a:pt x="357" y="568"/>
                  <a:pt x="355" y="565"/>
                </a:cubicBezTo>
                <a:cubicBezTo>
                  <a:pt x="354" y="565"/>
                  <a:pt x="355" y="564"/>
                  <a:pt x="355" y="564"/>
                </a:cubicBezTo>
                <a:cubicBezTo>
                  <a:pt x="353" y="561"/>
                  <a:pt x="353" y="561"/>
                  <a:pt x="353" y="561"/>
                </a:cubicBezTo>
                <a:cubicBezTo>
                  <a:pt x="351" y="560"/>
                  <a:pt x="351" y="561"/>
                  <a:pt x="351" y="559"/>
                </a:cubicBezTo>
                <a:cubicBezTo>
                  <a:pt x="351" y="560"/>
                  <a:pt x="351" y="561"/>
                  <a:pt x="351" y="561"/>
                </a:cubicBezTo>
                <a:cubicBezTo>
                  <a:pt x="351" y="562"/>
                  <a:pt x="350" y="564"/>
                  <a:pt x="350" y="564"/>
                </a:cubicBezTo>
                <a:cubicBezTo>
                  <a:pt x="346" y="561"/>
                  <a:pt x="347" y="562"/>
                  <a:pt x="348" y="558"/>
                </a:cubicBezTo>
                <a:cubicBezTo>
                  <a:pt x="348" y="558"/>
                  <a:pt x="350" y="557"/>
                  <a:pt x="351" y="557"/>
                </a:cubicBezTo>
                <a:cubicBezTo>
                  <a:pt x="350" y="555"/>
                  <a:pt x="351" y="555"/>
                  <a:pt x="350" y="553"/>
                </a:cubicBezTo>
                <a:cubicBezTo>
                  <a:pt x="350" y="553"/>
                  <a:pt x="348" y="549"/>
                  <a:pt x="349" y="548"/>
                </a:cubicBezTo>
                <a:cubicBezTo>
                  <a:pt x="350" y="546"/>
                  <a:pt x="349" y="546"/>
                  <a:pt x="349" y="544"/>
                </a:cubicBezTo>
                <a:cubicBezTo>
                  <a:pt x="349" y="540"/>
                  <a:pt x="349" y="541"/>
                  <a:pt x="349" y="537"/>
                </a:cubicBezTo>
                <a:cubicBezTo>
                  <a:pt x="350" y="535"/>
                  <a:pt x="350" y="535"/>
                  <a:pt x="350" y="535"/>
                </a:cubicBezTo>
                <a:cubicBezTo>
                  <a:pt x="349" y="534"/>
                  <a:pt x="349" y="534"/>
                  <a:pt x="349" y="534"/>
                </a:cubicBezTo>
                <a:cubicBezTo>
                  <a:pt x="349" y="534"/>
                  <a:pt x="347" y="535"/>
                  <a:pt x="346" y="534"/>
                </a:cubicBezTo>
                <a:cubicBezTo>
                  <a:pt x="346" y="532"/>
                  <a:pt x="347" y="532"/>
                  <a:pt x="345" y="530"/>
                </a:cubicBezTo>
                <a:cubicBezTo>
                  <a:pt x="345" y="531"/>
                  <a:pt x="344" y="532"/>
                  <a:pt x="344" y="532"/>
                </a:cubicBezTo>
                <a:cubicBezTo>
                  <a:pt x="341" y="531"/>
                  <a:pt x="341" y="532"/>
                  <a:pt x="340" y="530"/>
                </a:cubicBezTo>
                <a:cubicBezTo>
                  <a:pt x="338" y="530"/>
                  <a:pt x="338" y="530"/>
                  <a:pt x="338" y="530"/>
                </a:cubicBezTo>
                <a:cubicBezTo>
                  <a:pt x="334" y="535"/>
                  <a:pt x="334" y="535"/>
                  <a:pt x="334" y="535"/>
                </a:cubicBezTo>
                <a:cubicBezTo>
                  <a:pt x="334" y="535"/>
                  <a:pt x="334" y="540"/>
                  <a:pt x="334" y="541"/>
                </a:cubicBezTo>
                <a:cubicBezTo>
                  <a:pt x="332" y="544"/>
                  <a:pt x="332" y="544"/>
                  <a:pt x="332" y="544"/>
                </a:cubicBezTo>
                <a:cubicBezTo>
                  <a:pt x="333" y="548"/>
                  <a:pt x="333" y="548"/>
                  <a:pt x="333" y="548"/>
                </a:cubicBezTo>
                <a:cubicBezTo>
                  <a:pt x="338" y="554"/>
                  <a:pt x="338" y="554"/>
                  <a:pt x="338" y="554"/>
                </a:cubicBezTo>
                <a:cubicBezTo>
                  <a:pt x="338" y="555"/>
                  <a:pt x="339" y="562"/>
                  <a:pt x="340" y="563"/>
                </a:cubicBezTo>
                <a:cubicBezTo>
                  <a:pt x="341" y="564"/>
                  <a:pt x="343" y="565"/>
                  <a:pt x="343" y="566"/>
                </a:cubicBezTo>
                <a:cubicBezTo>
                  <a:pt x="343" y="566"/>
                  <a:pt x="342" y="572"/>
                  <a:pt x="342" y="572"/>
                </a:cubicBezTo>
                <a:cubicBezTo>
                  <a:pt x="342" y="573"/>
                  <a:pt x="344" y="575"/>
                  <a:pt x="345" y="577"/>
                </a:cubicBezTo>
                <a:cubicBezTo>
                  <a:pt x="345" y="577"/>
                  <a:pt x="345" y="578"/>
                  <a:pt x="346" y="580"/>
                </a:cubicBezTo>
                <a:cubicBezTo>
                  <a:pt x="348" y="583"/>
                  <a:pt x="348" y="580"/>
                  <a:pt x="347" y="586"/>
                </a:cubicBezTo>
                <a:cubicBezTo>
                  <a:pt x="350" y="583"/>
                  <a:pt x="349" y="585"/>
                  <a:pt x="351" y="589"/>
                </a:cubicBezTo>
                <a:cubicBezTo>
                  <a:pt x="351" y="590"/>
                  <a:pt x="351" y="591"/>
                  <a:pt x="350" y="592"/>
                </a:cubicBezTo>
                <a:cubicBezTo>
                  <a:pt x="351" y="595"/>
                  <a:pt x="351" y="595"/>
                  <a:pt x="351" y="595"/>
                </a:cubicBezTo>
                <a:cubicBezTo>
                  <a:pt x="352" y="594"/>
                  <a:pt x="352" y="594"/>
                  <a:pt x="353" y="593"/>
                </a:cubicBezTo>
                <a:cubicBezTo>
                  <a:pt x="354" y="593"/>
                  <a:pt x="355" y="597"/>
                  <a:pt x="354" y="597"/>
                </a:cubicBezTo>
                <a:cubicBezTo>
                  <a:pt x="351" y="598"/>
                  <a:pt x="351" y="598"/>
                  <a:pt x="351" y="598"/>
                </a:cubicBezTo>
                <a:cubicBezTo>
                  <a:pt x="351" y="599"/>
                  <a:pt x="352" y="601"/>
                  <a:pt x="353" y="605"/>
                </a:cubicBezTo>
                <a:cubicBezTo>
                  <a:pt x="353" y="604"/>
                  <a:pt x="355" y="604"/>
                  <a:pt x="355" y="604"/>
                </a:cubicBezTo>
                <a:cubicBezTo>
                  <a:pt x="356" y="607"/>
                  <a:pt x="357" y="607"/>
                  <a:pt x="354" y="607"/>
                </a:cubicBezTo>
                <a:cubicBezTo>
                  <a:pt x="354" y="609"/>
                  <a:pt x="353" y="609"/>
                  <a:pt x="353" y="610"/>
                </a:cubicBezTo>
                <a:cubicBezTo>
                  <a:pt x="353" y="613"/>
                  <a:pt x="353" y="613"/>
                  <a:pt x="353" y="613"/>
                </a:cubicBezTo>
                <a:cubicBezTo>
                  <a:pt x="355" y="615"/>
                  <a:pt x="355" y="615"/>
                  <a:pt x="355" y="615"/>
                </a:cubicBezTo>
                <a:cubicBezTo>
                  <a:pt x="356" y="614"/>
                  <a:pt x="356" y="613"/>
                  <a:pt x="357" y="613"/>
                </a:cubicBezTo>
                <a:cubicBezTo>
                  <a:pt x="358" y="612"/>
                  <a:pt x="358" y="616"/>
                  <a:pt x="360" y="616"/>
                </a:cubicBezTo>
                <a:cubicBezTo>
                  <a:pt x="360" y="616"/>
                  <a:pt x="360" y="618"/>
                  <a:pt x="360" y="619"/>
                </a:cubicBezTo>
                <a:cubicBezTo>
                  <a:pt x="361" y="621"/>
                  <a:pt x="364" y="624"/>
                  <a:pt x="363" y="624"/>
                </a:cubicBezTo>
                <a:cubicBezTo>
                  <a:pt x="363" y="627"/>
                  <a:pt x="363" y="627"/>
                  <a:pt x="361" y="627"/>
                </a:cubicBezTo>
                <a:cubicBezTo>
                  <a:pt x="359" y="629"/>
                  <a:pt x="360" y="629"/>
                  <a:pt x="356" y="630"/>
                </a:cubicBezTo>
                <a:cubicBezTo>
                  <a:pt x="356" y="631"/>
                  <a:pt x="355" y="629"/>
                  <a:pt x="355" y="629"/>
                </a:cubicBezTo>
                <a:cubicBezTo>
                  <a:pt x="354" y="628"/>
                  <a:pt x="355" y="626"/>
                  <a:pt x="355" y="625"/>
                </a:cubicBezTo>
                <a:cubicBezTo>
                  <a:pt x="354" y="621"/>
                  <a:pt x="354" y="623"/>
                  <a:pt x="351" y="620"/>
                </a:cubicBezTo>
                <a:cubicBezTo>
                  <a:pt x="348" y="617"/>
                  <a:pt x="348" y="617"/>
                  <a:pt x="348" y="617"/>
                </a:cubicBezTo>
                <a:cubicBezTo>
                  <a:pt x="347" y="616"/>
                  <a:pt x="346" y="616"/>
                  <a:pt x="346" y="616"/>
                </a:cubicBezTo>
                <a:cubicBezTo>
                  <a:pt x="345" y="616"/>
                  <a:pt x="343" y="612"/>
                  <a:pt x="342" y="611"/>
                </a:cubicBezTo>
                <a:cubicBezTo>
                  <a:pt x="341" y="610"/>
                  <a:pt x="339" y="609"/>
                  <a:pt x="339" y="608"/>
                </a:cubicBezTo>
                <a:cubicBezTo>
                  <a:pt x="338" y="608"/>
                  <a:pt x="339" y="609"/>
                  <a:pt x="335" y="608"/>
                </a:cubicBezTo>
                <a:cubicBezTo>
                  <a:pt x="333" y="608"/>
                  <a:pt x="340" y="604"/>
                  <a:pt x="340" y="601"/>
                </a:cubicBezTo>
                <a:cubicBezTo>
                  <a:pt x="341" y="599"/>
                  <a:pt x="341" y="596"/>
                  <a:pt x="341" y="593"/>
                </a:cubicBezTo>
                <a:cubicBezTo>
                  <a:pt x="340" y="593"/>
                  <a:pt x="339" y="591"/>
                  <a:pt x="338" y="591"/>
                </a:cubicBezTo>
                <a:cubicBezTo>
                  <a:pt x="337" y="591"/>
                  <a:pt x="337" y="590"/>
                  <a:pt x="337" y="589"/>
                </a:cubicBezTo>
                <a:cubicBezTo>
                  <a:pt x="333" y="587"/>
                  <a:pt x="333" y="588"/>
                  <a:pt x="334" y="585"/>
                </a:cubicBezTo>
                <a:cubicBezTo>
                  <a:pt x="333" y="585"/>
                  <a:pt x="331" y="586"/>
                  <a:pt x="331" y="586"/>
                </a:cubicBezTo>
                <a:cubicBezTo>
                  <a:pt x="329" y="585"/>
                  <a:pt x="329" y="586"/>
                  <a:pt x="329" y="584"/>
                </a:cubicBezTo>
                <a:cubicBezTo>
                  <a:pt x="326" y="583"/>
                  <a:pt x="326" y="584"/>
                  <a:pt x="326" y="581"/>
                </a:cubicBezTo>
                <a:cubicBezTo>
                  <a:pt x="324" y="581"/>
                  <a:pt x="324" y="581"/>
                  <a:pt x="322" y="580"/>
                </a:cubicBezTo>
                <a:cubicBezTo>
                  <a:pt x="322" y="579"/>
                  <a:pt x="322" y="578"/>
                  <a:pt x="322" y="578"/>
                </a:cubicBezTo>
                <a:cubicBezTo>
                  <a:pt x="321" y="577"/>
                  <a:pt x="321" y="578"/>
                  <a:pt x="319" y="575"/>
                </a:cubicBezTo>
                <a:cubicBezTo>
                  <a:pt x="319" y="575"/>
                  <a:pt x="319" y="574"/>
                  <a:pt x="320" y="573"/>
                </a:cubicBezTo>
                <a:cubicBezTo>
                  <a:pt x="325" y="573"/>
                  <a:pt x="325" y="573"/>
                  <a:pt x="325" y="573"/>
                </a:cubicBezTo>
                <a:cubicBezTo>
                  <a:pt x="327" y="574"/>
                  <a:pt x="328" y="575"/>
                  <a:pt x="329" y="574"/>
                </a:cubicBezTo>
                <a:cubicBezTo>
                  <a:pt x="329" y="572"/>
                  <a:pt x="327" y="573"/>
                  <a:pt x="327" y="572"/>
                </a:cubicBezTo>
                <a:cubicBezTo>
                  <a:pt x="327" y="572"/>
                  <a:pt x="328" y="569"/>
                  <a:pt x="329" y="569"/>
                </a:cubicBezTo>
                <a:cubicBezTo>
                  <a:pt x="330" y="567"/>
                  <a:pt x="330" y="569"/>
                  <a:pt x="330" y="566"/>
                </a:cubicBezTo>
                <a:cubicBezTo>
                  <a:pt x="330" y="565"/>
                  <a:pt x="329" y="564"/>
                  <a:pt x="329" y="564"/>
                </a:cubicBezTo>
                <a:cubicBezTo>
                  <a:pt x="328" y="561"/>
                  <a:pt x="326" y="558"/>
                  <a:pt x="326" y="555"/>
                </a:cubicBezTo>
                <a:cubicBezTo>
                  <a:pt x="323" y="554"/>
                  <a:pt x="323" y="554"/>
                  <a:pt x="323" y="554"/>
                </a:cubicBezTo>
                <a:cubicBezTo>
                  <a:pt x="320" y="551"/>
                  <a:pt x="320" y="551"/>
                  <a:pt x="320" y="551"/>
                </a:cubicBezTo>
                <a:cubicBezTo>
                  <a:pt x="319" y="548"/>
                  <a:pt x="319" y="549"/>
                  <a:pt x="320" y="546"/>
                </a:cubicBezTo>
                <a:cubicBezTo>
                  <a:pt x="318" y="543"/>
                  <a:pt x="319" y="540"/>
                  <a:pt x="319" y="538"/>
                </a:cubicBezTo>
                <a:cubicBezTo>
                  <a:pt x="319" y="538"/>
                  <a:pt x="318" y="536"/>
                  <a:pt x="318" y="536"/>
                </a:cubicBezTo>
                <a:cubicBezTo>
                  <a:pt x="319" y="532"/>
                  <a:pt x="319" y="533"/>
                  <a:pt x="318" y="529"/>
                </a:cubicBezTo>
                <a:cubicBezTo>
                  <a:pt x="317" y="529"/>
                  <a:pt x="318" y="528"/>
                  <a:pt x="319" y="528"/>
                </a:cubicBezTo>
                <a:cubicBezTo>
                  <a:pt x="318" y="524"/>
                  <a:pt x="317" y="525"/>
                  <a:pt x="319" y="524"/>
                </a:cubicBezTo>
                <a:cubicBezTo>
                  <a:pt x="317" y="522"/>
                  <a:pt x="317" y="522"/>
                  <a:pt x="317" y="522"/>
                </a:cubicBezTo>
                <a:cubicBezTo>
                  <a:pt x="317" y="522"/>
                  <a:pt x="317" y="517"/>
                  <a:pt x="317" y="517"/>
                </a:cubicBezTo>
                <a:cubicBezTo>
                  <a:pt x="317" y="517"/>
                  <a:pt x="317" y="517"/>
                  <a:pt x="317" y="517"/>
                </a:cubicBezTo>
                <a:cubicBezTo>
                  <a:pt x="317" y="515"/>
                  <a:pt x="318" y="512"/>
                  <a:pt x="318" y="511"/>
                </a:cubicBezTo>
                <a:cubicBezTo>
                  <a:pt x="317" y="510"/>
                  <a:pt x="314" y="506"/>
                  <a:pt x="313" y="505"/>
                </a:cubicBezTo>
                <a:cubicBezTo>
                  <a:pt x="312" y="505"/>
                  <a:pt x="312" y="505"/>
                  <a:pt x="312" y="505"/>
                </a:cubicBezTo>
                <a:cubicBezTo>
                  <a:pt x="312" y="506"/>
                  <a:pt x="311" y="506"/>
                  <a:pt x="311" y="506"/>
                </a:cubicBezTo>
                <a:cubicBezTo>
                  <a:pt x="310" y="504"/>
                  <a:pt x="310" y="505"/>
                  <a:pt x="311" y="503"/>
                </a:cubicBezTo>
                <a:cubicBezTo>
                  <a:pt x="310" y="502"/>
                  <a:pt x="310" y="502"/>
                  <a:pt x="310" y="502"/>
                </a:cubicBezTo>
                <a:cubicBezTo>
                  <a:pt x="306" y="502"/>
                  <a:pt x="306" y="502"/>
                  <a:pt x="306" y="502"/>
                </a:cubicBezTo>
                <a:cubicBezTo>
                  <a:pt x="305" y="502"/>
                  <a:pt x="304" y="499"/>
                  <a:pt x="304" y="499"/>
                </a:cubicBezTo>
                <a:cubicBezTo>
                  <a:pt x="302" y="497"/>
                  <a:pt x="301" y="498"/>
                  <a:pt x="301" y="498"/>
                </a:cubicBezTo>
                <a:cubicBezTo>
                  <a:pt x="300" y="498"/>
                  <a:pt x="296" y="497"/>
                  <a:pt x="296" y="497"/>
                </a:cubicBezTo>
                <a:cubicBezTo>
                  <a:pt x="294" y="497"/>
                  <a:pt x="295" y="498"/>
                  <a:pt x="293" y="496"/>
                </a:cubicBezTo>
                <a:cubicBezTo>
                  <a:pt x="293" y="495"/>
                  <a:pt x="294" y="494"/>
                  <a:pt x="294" y="494"/>
                </a:cubicBezTo>
                <a:cubicBezTo>
                  <a:pt x="294" y="493"/>
                  <a:pt x="293" y="492"/>
                  <a:pt x="296" y="490"/>
                </a:cubicBezTo>
                <a:cubicBezTo>
                  <a:pt x="296" y="489"/>
                  <a:pt x="296" y="489"/>
                  <a:pt x="296" y="489"/>
                </a:cubicBezTo>
                <a:cubicBezTo>
                  <a:pt x="293" y="488"/>
                  <a:pt x="293" y="488"/>
                  <a:pt x="294" y="487"/>
                </a:cubicBezTo>
                <a:cubicBezTo>
                  <a:pt x="294" y="485"/>
                  <a:pt x="294" y="486"/>
                  <a:pt x="293" y="485"/>
                </a:cubicBezTo>
                <a:cubicBezTo>
                  <a:pt x="292" y="482"/>
                  <a:pt x="292" y="481"/>
                  <a:pt x="292" y="480"/>
                </a:cubicBezTo>
                <a:cubicBezTo>
                  <a:pt x="290" y="476"/>
                  <a:pt x="287" y="476"/>
                  <a:pt x="291" y="472"/>
                </a:cubicBezTo>
                <a:cubicBezTo>
                  <a:pt x="293" y="470"/>
                  <a:pt x="292" y="472"/>
                  <a:pt x="294" y="469"/>
                </a:cubicBezTo>
                <a:cubicBezTo>
                  <a:pt x="293" y="468"/>
                  <a:pt x="293" y="468"/>
                  <a:pt x="292" y="468"/>
                </a:cubicBezTo>
                <a:cubicBezTo>
                  <a:pt x="292" y="468"/>
                  <a:pt x="290" y="467"/>
                  <a:pt x="290" y="467"/>
                </a:cubicBezTo>
                <a:cubicBezTo>
                  <a:pt x="290" y="463"/>
                  <a:pt x="290" y="465"/>
                  <a:pt x="290" y="461"/>
                </a:cubicBezTo>
                <a:cubicBezTo>
                  <a:pt x="290" y="461"/>
                  <a:pt x="291" y="460"/>
                  <a:pt x="291" y="460"/>
                </a:cubicBezTo>
                <a:cubicBezTo>
                  <a:pt x="295" y="460"/>
                  <a:pt x="293" y="461"/>
                  <a:pt x="294" y="461"/>
                </a:cubicBezTo>
                <a:cubicBezTo>
                  <a:pt x="295" y="460"/>
                  <a:pt x="295" y="460"/>
                  <a:pt x="295" y="460"/>
                </a:cubicBezTo>
                <a:cubicBezTo>
                  <a:pt x="295" y="459"/>
                  <a:pt x="293" y="457"/>
                  <a:pt x="297" y="456"/>
                </a:cubicBezTo>
                <a:cubicBezTo>
                  <a:pt x="296" y="456"/>
                  <a:pt x="296" y="455"/>
                  <a:pt x="296" y="455"/>
                </a:cubicBezTo>
                <a:cubicBezTo>
                  <a:pt x="295" y="456"/>
                  <a:pt x="295" y="456"/>
                  <a:pt x="295" y="456"/>
                </a:cubicBezTo>
                <a:cubicBezTo>
                  <a:pt x="294" y="457"/>
                  <a:pt x="294" y="458"/>
                  <a:pt x="294" y="459"/>
                </a:cubicBezTo>
                <a:cubicBezTo>
                  <a:pt x="294" y="460"/>
                  <a:pt x="292" y="460"/>
                  <a:pt x="292" y="460"/>
                </a:cubicBezTo>
                <a:cubicBezTo>
                  <a:pt x="291" y="458"/>
                  <a:pt x="291" y="458"/>
                  <a:pt x="291" y="456"/>
                </a:cubicBezTo>
                <a:cubicBezTo>
                  <a:pt x="289" y="455"/>
                  <a:pt x="290" y="456"/>
                  <a:pt x="290" y="454"/>
                </a:cubicBezTo>
                <a:cubicBezTo>
                  <a:pt x="290" y="451"/>
                  <a:pt x="290" y="451"/>
                  <a:pt x="289" y="449"/>
                </a:cubicBezTo>
                <a:cubicBezTo>
                  <a:pt x="288" y="447"/>
                  <a:pt x="288" y="447"/>
                  <a:pt x="288" y="447"/>
                </a:cubicBezTo>
                <a:cubicBezTo>
                  <a:pt x="288" y="446"/>
                  <a:pt x="288" y="447"/>
                  <a:pt x="288" y="445"/>
                </a:cubicBezTo>
                <a:cubicBezTo>
                  <a:pt x="288" y="445"/>
                  <a:pt x="288" y="444"/>
                  <a:pt x="289" y="444"/>
                </a:cubicBezTo>
                <a:cubicBezTo>
                  <a:pt x="289" y="442"/>
                  <a:pt x="288" y="443"/>
                  <a:pt x="290" y="440"/>
                </a:cubicBezTo>
                <a:cubicBezTo>
                  <a:pt x="290" y="438"/>
                  <a:pt x="291" y="438"/>
                  <a:pt x="292" y="436"/>
                </a:cubicBezTo>
                <a:cubicBezTo>
                  <a:pt x="291" y="432"/>
                  <a:pt x="291" y="432"/>
                  <a:pt x="291" y="432"/>
                </a:cubicBezTo>
                <a:cubicBezTo>
                  <a:pt x="290" y="430"/>
                  <a:pt x="290" y="430"/>
                  <a:pt x="290" y="430"/>
                </a:cubicBezTo>
                <a:cubicBezTo>
                  <a:pt x="290" y="430"/>
                  <a:pt x="290" y="428"/>
                  <a:pt x="290" y="428"/>
                </a:cubicBezTo>
                <a:cubicBezTo>
                  <a:pt x="296" y="423"/>
                  <a:pt x="292" y="428"/>
                  <a:pt x="297" y="420"/>
                </a:cubicBezTo>
                <a:cubicBezTo>
                  <a:pt x="301" y="416"/>
                  <a:pt x="301" y="418"/>
                  <a:pt x="301" y="413"/>
                </a:cubicBezTo>
                <a:cubicBezTo>
                  <a:pt x="303" y="411"/>
                  <a:pt x="303" y="411"/>
                  <a:pt x="303" y="411"/>
                </a:cubicBezTo>
                <a:cubicBezTo>
                  <a:pt x="301" y="409"/>
                  <a:pt x="301" y="409"/>
                  <a:pt x="302" y="407"/>
                </a:cubicBezTo>
                <a:cubicBezTo>
                  <a:pt x="303" y="407"/>
                  <a:pt x="304" y="405"/>
                  <a:pt x="305" y="404"/>
                </a:cubicBezTo>
                <a:cubicBezTo>
                  <a:pt x="305" y="402"/>
                  <a:pt x="305" y="402"/>
                  <a:pt x="305" y="402"/>
                </a:cubicBezTo>
                <a:cubicBezTo>
                  <a:pt x="305" y="400"/>
                  <a:pt x="312" y="394"/>
                  <a:pt x="313" y="393"/>
                </a:cubicBezTo>
                <a:cubicBezTo>
                  <a:pt x="318" y="388"/>
                  <a:pt x="317" y="388"/>
                  <a:pt x="320" y="383"/>
                </a:cubicBezTo>
                <a:cubicBezTo>
                  <a:pt x="327" y="374"/>
                  <a:pt x="327" y="374"/>
                  <a:pt x="327" y="374"/>
                </a:cubicBezTo>
                <a:cubicBezTo>
                  <a:pt x="331" y="369"/>
                  <a:pt x="331" y="369"/>
                  <a:pt x="331" y="369"/>
                </a:cubicBezTo>
                <a:cubicBezTo>
                  <a:pt x="333" y="367"/>
                  <a:pt x="333" y="365"/>
                  <a:pt x="335" y="363"/>
                </a:cubicBezTo>
                <a:cubicBezTo>
                  <a:pt x="334" y="363"/>
                  <a:pt x="335" y="361"/>
                  <a:pt x="335" y="361"/>
                </a:cubicBezTo>
                <a:cubicBezTo>
                  <a:pt x="340" y="358"/>
                  <a:pt x="337" y="358"/>
                  <a:pt x="339" y="357"/>
                </a:cubicBezTo>
                <a:cubicBezTo>
                  <a:pt x="340" y="357"/>
                  <a:pt x="340" y="357"/>
                  <a:pt x="340" y="357"/>
                </a:cubicBezTo>
                <a:cubicBezTo>
                  <a:pt x="339" y="357"/>
                  <a:pt x="338" y="356"/>
                  <a:pt x="338" y="356"/>
                </a:cubicBezTo>
                <a:cubicBezTo>
                  <a:pt x="339" y="355"/>
                  <a:pt x="340" y="355"/>
                  <a:pt x="341" y="355"/>
                </a:cubicBezTo>
                <a:cubicBezTo>
                  <a:pt x="341" y="354"/>
                  <a:pt x="340" y="354"/>
                  <a:pt x="340" y="354"/>
                </a:cubicBezTo>
                <a:cubicBezTo>
                  <a:pt x="339" y="354"/>
                  <a:pt x="340" y="352"/>
                  <a:pt x="340" y="352"/>
                </a:cubicBezTo>
                <a:cubicBezTo>
                  <a:pt x="341" y="350"/>
                  <a:pt x="341" y="350"/>
                  <a:pt x="341" y="348"/>
                </a:cubicBezTo>
                <a:cubicBezTo>
                  <a:pt x="341" y="347"/>
                  <a:pt x="342" y="347"/>
                  <a:pt x="342" y="347"/>
                </a:cubicBezTo>
                <a:cubicBezTo>
                  <a:pt x="342" y="347"/>
                  <a:pt x="342" y="344"/>
                  <a:pt x="342" y="344"/>
                </a:cubicBezTo>
                <a:cubicBezTo>
                  <a:pt x="343" y="341"/>
                  <a:pt x="343" y="341"/>
                  <a:pt x="345" y="338"/>
                </a:cubicBezTo>
                <a:cubicBezTo>
                  <a:pt x="345" y="338"/>
                  <a:pt x="347" y="338"/>
                  <a:pt x="348" y="338"/>
                </a:cubicBezTo>
                <a:cubicBezTo>
                  <a:pt x="348" y="338"/>
                  <a:pt x="349" y="339"/>
                  <a:pt x="350" y="340"/>
                </a:cubicBezTo>
                <a:cubicBezTo>
                  <a:pt x="354" y="341"/>
                  <a:pt x="354" y="341"/>
                  <a:pt x="354" y="341"/>
                </a:cubicBezTo>
                <a:cubicBezTo>
                  <a:pt x="354" y="341"/>
                  <a:pt x="357" y="340"/>
                  <a:pt x="357" y="340"/>
                </a:cubicBezTo>
                <a:cubicBezTo>
                  <a:pt x="360" y="344"/>
                  <a:pt x="361" y="344"/>
                  <a:pt x="357" y="346"/>
                </a:cubicBezTo>
                <a:cubicBezTo>
                  <a:pt x="358" y="348"/>
                  <a:pt x="358" y="348"/>
                  <a:pt x="357" y="350"/>
                </a:cubicBezTo>
                <a:cubicBezTo>
                  <a:pt x="359" y="349"/>
                  <a:pt x="359" y="349"/>
                  <a:pt x="359" y="349"/>
                </a:cubicBezTo>
                <a:cubicBezTo>
                  <a:pt x="360" y="346"/>
                  <a:pt x="360" y="346"/>
                  <a:pt x="360" y="346"/>
                </a:cubicBezTo>
                <a:cubicBezTo>
                  <a:pt x="363" y="344"/>
                  <a:pt x="363" y="344"/>
                  <a:pt x="365" y="341"/>
                </a:cubicBezTo>
                <a:cubicBezTo>
                  <a:pt x="364" y="339"/>
                  <a:pt x="364" y="339"/>
                  <a:pt x="364" y="339"/>
                </a:cubicBezTo>
                <a:cubicBezTo>
                  <a:pt x="364" y="340"/>
                  <a:pt x="363" y="340"/>
                  <a:pt x="363" y="341"/>
                </a:cubicBezTo>
                <a:cubicBezTo>
                  <a:pt x="364" y="343"/>
                  <a:pt x="363" y="342"/>
                  <a:pt x="363" y="343"/>
                </a:cubicBezTo>
                <a:cubicBezTo>
                  <a:pt x="363" y="345"/>
                  <a:pt x="361" y="342"/>
                  <a:pt x="361" y="342"/>
                </a:cubicBezTo>
                <a:cubicBezTo>
                  <a:pt x="360" y="341"/>
                  <a:pt x="361" y="341"/>
                  <a:pt x="362" y="339"/>
                </a:cubicBezTo>
                <a:cubicBezTo>
                  <a:pt x="362" y="339"/>
                  <a:pt x="362" y="338"/>
                  <a:pt x="363" y="338"/>
                </a:cubicBezTo>
                <a:cubicBezTo>
                  <a:pt x="364" y="337"/>
                  <a:pt x="365" y="337"/>
                  <a:pt x="364" y="338"/>
                </a:cubicBezTo>
                <a:cubicBezTo>
                  <a:pt x="366" y="336"/>
                  <a:pt x="366" y="337"/>
                  <a:pt x="366" y="332"/>
                </a:cubicBezTo>
                <a:cubicBezTo>
                  <a:pt x="366" y="331"/>
                  <a:pt x="364" y="330"/>
                  <a:pt x="365" y="329"/>
                </a:cubicBezTo>
                <a:cubicBezTo>
                  <a:pt x="368" y="327"/>
                  <a:pt x="366" y="328"/>
                  <a:pt x="369" y="327"/>
                </a:cubicBezTo>
                <a:cubicBezTo>
                  <a:pt x="368" y="325"/>
                  <a:pt x="368" y="325"/>
                  <a:pt x="368" y="325"/>
                </a:cubicBezTo>
                <a:cubicBezTo>
                  <a:pt x="368" y="325"/>
                  <a:pt x="367" y="326"/>
                  <a:pt x="367" y="326"/>
                </a:cubicBezTo>
                <a:cubicBezTo>
                  <a:pt x="365" y="327"/>
                  <a:pt x="365" y="327"/>
                  <a:pt x="364" y="328"/>
                </a:cubicBezTo>
                <a:cubicBezTo>
                  <a:pt x="363" y="328"/>
                  <a:pt x="361" y="327"/>
                  <a:pt x="362" y="326"/>
                </a:cubicBezTo>
                <a:cubicBezTo>
                  <a:pt x="361" y="327"/>
                  <a:pt x="361" y="326"/>
                  <a:pt x="360" y="326"/>
                </a:cubicBezTo>
                <a:cubicBezTo>
                  <a:pt x="360" y="325"/>
                  <a:pt x="362" y="323"/>
                  <a:pt x="362" y="323"/>
                </a:cubicBezTo>
                <a:cubicBezTo>
                  <a:pt x="363" y="323"/>
                  <a:pt x="363" y="323"/>
                  <a:pt x="363" y="322"/>
                </a:cubicBezTo>
                <a:cubicBezTo>
                  <a:pt x="363" y="323"/>
                  <a:pt x="362" y="323"/>
                  <a:pt x="361" y="323"/>
                </a:cubicBezTo>
                <a:cubicBezTo>
                  <a:pt x="358" y="323"/>
                  <a:pt x="359" y="323"/>
                  <a:pt x="357" y="321"/>
                </a:cubicBezTo>
                <a:cubicBezTo>
                  <a:pt x="357" y="321"/>
                  <a:pt x="358" y="319"/>
                  <a:pt x="358" y="319"/>
                </a:cubicBezTo>
                <a:cubicBezTo>
                  <a:pt x="360" y="318"/>
                  <a:pt x="360" y="318"/>
                  <a:pt x="361" y="316"/>
                </a:cubicBezTo>
                <a:cubicBezTo>
                  <a:pt x="361" y="316"/>
                  <a:pt x="362" y="316"/>
                  <a:pt x="363" y="316"/>
                </a:cubicBezTo>
                <a:cubicBezTo>
                  <a:pt x="362" y="316"/>
                  <a:pt x="362" y="316"/>
                  <a:pt x="362" y="316"/>
                </a:cubicBezTo>
                <a:cubicBezTo>
                  <a:pt x="358" y="318"/>
                  <a:pt x="358" y="318"/>
                  <a:pt x="358" y="318"/>
                </a:cubicBezTo>
                <a:cubicBezTo>
                  <a:pt x="357" y="319"/>
                  <a:pt x="357" y="317"/>
                  <a:pt x="357" y="317"/>
                </a:cubicBezTo>
                <a:cubicBezTo>
                  <a:pt x="356" y="316"/>
                  <a:pt x="355" y="315"/>
                  <a:pt x="355" y="314"/>
                </a:cubicBezTo>
                <a:cubicBezTo>
                  <a:pt x="355" y="315"/>
                  <a:pt x="353" y="315"/>
                  <a:pt x="353" y="314"/>
                </a:cubicBezTo>
                <a:cubicBezTo>
                  <a:pt x="353" y="315"/>
                  <a:pt x="353" y="315"/>
                  <a:pt x="352" y="315"/>
                </a:cubicBezTo>
                <a:cubicBezTo>
                  <a:pt x="350" y="315"/>
                  <a:pt x="351" y="316"/>
                  <a:pt x="349" y="314"/>
                </a:cubicBezTo>
                <a:cubicBezTo>
                  <a:pt x="348" y="313"/>
                  <a:pt x="352" y="313"/>
                  <a:pt x="352" y="313"/>
                </a:cubicBezTo>
                <a:cubicBezTo>
                  <a:pt x="352" y="311"/>
                  <a:pt x="352" y="312"/>
                  <a:pt x="351" y="309"/>
                </a:cubicBezTo>
                <a:cubicBezTo>
                  <a:pt x="349" y="311"/>
                  <a:pt x="349" y="311"/>
                  <a:pt x="349" y="311"/>
                </a:cubicBezTo>
                <a:cubicBezTo>
                  <a:pt x="349" y="311"/>
                  <a:pt x="348" y="310"/>
                  <a:pt x="347" y="311"/>
                </a:cubicBezTo>
                <a:cubicBezTo>
                  <a:pt x="347" y="311"/>
                  <a:pt x="346" y="311"/>
                  <a:pt x="345" y="311"/>
                </a:cubicBezTo>
                <a:cubicBezTo>
                  <a:pt x="343" y="310"/>
                  <a:pt x="342" y="311"/>
                  <a:pt x="343" y="309"/>
                </a:cubicBezTo>
                <a:cubicBezTo>
                  <a:pt x="342" y="309"/>
                  <a:pt x="342" y="308"/>
                  <a:pt x="341" y="308"/>
                </a:cubicBezTo>
                <a:cubicBezTo>
                  <a:pt x="341" y="308"/>
                  <a:pt x="342" y="306"/>
                  <a:pt x="344" y="306"/>
                </a:cubicBezTo>
                <a:cubicBezTo>
                  <a:pt x="344" y="306"/>
                  <a:pt x="344" y="306"/>
                  <a:pt x="344" y="306"/>
                </a:cubicBezTo>
                <a:cubicBezTo>
                  <a:pt x="343" y="304"/>
                  <a:pt x="344" y="304"/>
                  <a:pt x="345" y="303"/>
                </a:cubicBezTo>
                <a:cubicBezTo>
                  <a:pt x="345" y="303"/>
                  <a:pt x="344" y="303"/>
                  <a:pt x="344" y="302"/>
                </a:cubicBezTo>
                <a:cubicBezTo>
                  <a:pt x="343" y="304"/>
                  <a:pt x="343" y="305"/>
                  <a:pt x="341" y="304"/>
                </a:cubicBezTo>
                <a:cubicBezTo>
                  <a:pt x="341" y="303"/>
                  <a:pt x="344" y="298"/>
                  <a:pt x="344" y="297"/>
                </a:cubicBezTo>
                <a:cubicBezTo>
                  <a:pt x="347" y="295"/>
                  <a:pt x="348" y="298"/>
                  <a:pt x="346" y="299"/>
                </a:cubicBezTo>
                <a:cubicBezTo>
                  <a:pt x="345" y="300"/>
                  <a:pt x="346" y="300"/>
                  <a:pt x="345" y="300"/>
                </a:cubicBezTo>
                <a:cubicBezTo>
                  <a:pt x="347" y="299"/>
                  <a:pt x="347" y="299"/>
                  <a:pt x="347" y="297"/>
                </a:cubicBezTo>
                <a:cubicBezTo>
                  <a:pt x="348" y="297"/>
                  <a:pt x="349" y="297"/>
                  <a:pt x="350" y="297"/>
                </a:cubicBezTo>
                <a:cubicBezTo>
                  <a:pt x="351" y="297"/>
                  <a:pt x="352" y="296"/>
                  <a:pt x="353" y="295"/>
                </a:cubicBezTo>
                <a:cubicBezTo>
                  <a:pt x="352" y="295"/>
                  <a:pt x="351" y="293"/>
                  <a:pt x="351" y="292"/>
                </a:cubicBezTo>
                <a:cubicBezTo>
                  <a:pt x="351" y="292"/>
                  <a:pt x="351" y="292"/>
                  <a:pt x="351" y="292"/>
                </a:cubicBezTo>
                <a:cubicBezTo>
                  <a:pt x="350" y="294"/>
                  <a:pt x="350" y="293"/>
                  <a:pt x="348" y="293"/>
                </a:cubicBezTo>
                <a:cubicBezTo>
                  <a:pt x="347" y="293"/>
                  <a:pt x="348" y="291"/>
                  <a:pt x="348" y="291"/>
                </a:cubicBezTo>
                <a:cubicBezTo>
                  <a:pt x="350" y="289"/>
                  <a:pt x="350" y="290"/>
                  <a:pt x="350" y="287"/>
                </a:cubicBezTo>
                <a:cubicBezTo>
                  <a:pt x="349" y="287"/>
                  <a:pt x="349" y="287"/>
                  <a:pt x="349" y="287"/>
                </a:cubicBezTo>
                <a:cubicBezTo>
                  <a:pt x="349" y="288"/>
                  <a:pt x="348" y="289"/>
                  <a:pt x="347" y="289"/>
                </a:cubicBezTo>
                <a:cubicBezTo>
                  <a:pt x="347" y="290"/>
                  <a:pt x="346" y="292"/>
                  <a:pt x="345" y="291"/>
                </a:cubicBezTo>
                <a:cubicBezTo>
                  <a:pt x="344" y="290"/>
                  <a:pt x="344" y="288"/>
                  <a:pt x="345" y="288"/>
                </a:cubicBezTo>
                <a:cubicBezTo>
                  <a:pt x="348" y="287"/>
                  <a:pt x="347" y="285"/>
                  <a:pt x="349" y="286"/>
                </a:cubicBezTo>
                <a:cubicBezTo>
                  <a:pt x="349" y="286"/>
                  <a:pt x="349" y="284"/>
                  <a:pt x="349" y="284"/>
                </a:cubicBezTo>
                <a:cubicBezTo>
                  <a:pt x="351" y="283"/>
                  <a:pt x="350" y="283"/>
                  <a:pt x="352" y="283"/>
                </a:cubicBezTo>
                <a:cubicBezTo>
                  <a:pt x="353" y="282"/>
                  <a:pt x="353" y="282"/>
                  <a:pt x="354" y="281"/>
                </a:cubicBezTo>
                <a:cubicBezTo>
                  <a:pt x="353" y="281"/>
                  <a:pt x="353" y="281"/>
                  <a:pt x="353" y="281"/>
                </a:cubicBezTo>
                <a:cubicBezTo>
                  <a:pt x="353" y="281"/>
                  <a:pt x="354" y="280"/>
                  <a:pt x="354" y="279"/>
                </a:cubicBezTo>
                <a:cubicBezTo>
                  <a:pt x="352" y="280"/>
                  <a:pt x="352" y="280"/>
                  <a:pt x="351" y="282"/>
                </a:cubicBezTo>
                <a:cubicBezTo>
                  <a:pt x="351" y="282"/>
                  <a:pt x="348" y="283"/>
                  <a:pt x="348" y="283"/>
                </a:cubicBezTo>
                <a:cubicBezTo>
                  <a:pt x="347" y="283"/>
                  <a:pt x="344" y="286"/>
                  <a:pt x="344" y="285"/>
                </a:cubicBezTo>
                <a:cubicBezTo>
                  <a:pt x="344" y="283"/>
                  <a:pt x="344" y="283"/>
                  <a:pt x="345" y="281"/>
                </a:cubicBezTo>
                <a:cubicBezTo>
                  <a:pt x="345" y="279"/>
                  <a:pt x="344" y="280"/>
                  <a:pt x="344" y="278"/>
                </a:cubicBezTo>
                <a:cubicBezTo>
                  <a:pt x="343" y="280"/>
                  <a:pt x="344" y="281"/>
                  <a:pt x="342" y="281"/>
                </a:cubicBezTo>
                <a:cubicBezTo>
                  <a:pt x="342" y="281"/>
                  <a:pt x="342" y="282"/>
                  <a:pt x="342" y="282"/>
                </a:cubicBezTo>
                <a:cubicBezTo>
                  <a:pt x="343" y="282"/>
                  <a:pt x="343" y="282"/>
                  <a:pt x="343" y="282"/>
                </a:cubicBezTo>
                <a:cubicBezTo>
                  <a:pt x="345" y="282"/>
                  <a:pt x="343" y="288"/>
                  <a:pt x="341" y="285"/>
                </a:cubicBezTo>
                <a:cubicBezTo>
                  <a:pt x="340" y="284"/>
                  <a:pt x="338" y="282"/>
                  <a:pt x="339" y="281"/>
                </a:cubicBezTo>
                <a:cubicBezTo>
                  <a:pt x="341" y="280"/>
                  <a:pt x="342" y="280"/>
                  <a:pt x="342" y="278"/>
                </a:cubicBezTo>
                <a:cubicBezTo>
                  <a:pt x="342" y="278"/>
                  <a:pt x="342" y="278"/>
                  <a:pt x="342" y="278"/>
                </a:cubicBezTo>
                <a:cubicBezTo>
                  <a:pt x="341" y="278"/>
                  <a:pt x="341" y="279"/>
                  <a:pt x="341" y="279"/>
                </a:cubicBezTo>
                <a:cubicBezTo>
                  <a:pt x="339" y="278"/>
                  <a:pt x="341" y="276"/>
                  <a:pt x="342" y="276"/>
                </a:cubicBezTo>
                <a:cubicBezTo>
                  <a:pt x="342" y="276"/>
                  <a:pt x="345" y="275"/>
                  <a:pt x="345" y="275"/>
                </a:cubicBezTo>
                <a:cubicBezTo>
                  <a:pt x="346" y="276"/>
                  <a:pt x="346" y="276"/>
                  <a:pt x="344" y="277"/>
                </a:cubicBezTo>
                <a:cubicBezTo>
                  <a:pt x="344" y="278"/>
                  <a:pt x="344" y="278"/>
                  <a:pt x="344" y="278"/>
                </a:cubicBezTo>
                <a:cubicBezTo>
                  <a:pt x="345" y="277"/>
                  <a:pt x="346" y="276"/>
                  <a:pt x="346" y="276"/>
                </a:cubicBezTo>
                <a:cubicBezTo>
                  <a:pt x="348" y="276"/>
                  <a:pt x="347" y="277"/>
                  <a:pt x="348" y="274"/>
                </a:cubicBezTo>
                <a:cubicBezTo>
                  <a:pt x="348" y="274"/>
                  <a:pt x="349" y="274"/>
                  <a:pt x="349" y="274"/>
                </a:cubicBezTo>
                <a:cubicBezTo>
                  <a:pt x="348" y="273"/>
                  <a:pt x="348" y="273"/>
                  <a:pt x="348" y="271"/>
                </a:cubicBezTo>
                <a:cubicBezTo>
                  <a:pt x="348" y="271"/>
                  <a:pt x="350" y="270"/>
                  <a:pt x="350" y="269"/>
                </a:cubicBezTo>
                <a:cubicBezTo>
                  <a:pt x="353" y="268"/>
                  <a:pt x="351" y="269"/>
                  <a:pt x="354" y="266"/>
                </a:cubicBezTo>
                <a:cubicBezTo>
                  <a:pt x="352" y="267"/>
                  <a:pt x="352" y="267"/>
                  <a:pt x="352" y="267"/>
                </a:cubicBezTo>
                <a:cubicBezTo>
                  <a:pt x="352" y="267"/>
                  <a:pt x="349" y="268"/>
                  <a:pt x="349" y="267"/>
                </a:cubicBezTo>
                <a:cubicBezTo>
                  <a:pt x="348" y="268"/>
                  <a:pt x="348" y="268"/>
                  <a:pt x="348" y="267"/>
                </a:cubicBezTo>
                <a:cubicBezTo>
                  <a:pt x="348" y="265"/>
                  <a:pt x="349" y="265"/>
                  <a:pt x="350" y="264"/>
                </a:cubicBezTo>
                <a:cubicBezTo>
                  <a:pt x="349" y="264"/>
                  <a:pt x="349" y="264"/>
                  <a:pt x="350" y="263"/>
                </a:cubicBezTo>
                <a:cubicBezTo>
                  <a:pt x="349" y="264"/>
                  <a:pt x="349" y="263"/>
                  <a:pt x="349" y="262"/>
                </a:cubicBezTo>
                <a:cubicBezTo>
                  <a:pt x="349" y="262"/>
                  <a:pt x="349" y="262"/>
                  <a:pt x="349" y="262"/>
                </a:cubicBezTo>
                <a:cubicBezTo>
                  <a:pt x="350" y="263"/>
                  <a:pt x="343" y="268"/>
                  <a:pt x="346" y="263"/>
                </a:cubicBezTo>
                <a:cubicBezTo>
                  <a:pt x="345" y="264"/>
                  <a:pt x="344" y="263"/>
                  <a:pt x="344" y="262"/>
                </a:cubicBezTo>
                <a:cubicBezTo>
                  <a:pt x="344" y="261"/>
                  <a:pt x="346" y="261"/>
                  <a:pt x="346" y="261"/>
                </a:cubicBezTo>
                <a:cubicBezTo>
                  <a:pt x="346" y="260"/>
                  <a:pt x="347" y="259"/>
                  <a:pt x="348" y="259"/>
                </a:cubicBezTo>
                <a:cubicBezTo>
                  <a:pt x="348" y="259"/>
                  <a:pt x="345" y="261"/>
                  <a:pt x="344" y="260"/>
                </a:cubicBezTo>
                <a:cubicBezTo>
                  <a:pt x="344" y="258"/>
                  <a:pt x="344" y="258"/>
                  <a:pt x="346" y="257"/>
                </a:cubicBezTo>
                <a:cubicBezTo>
                  <a:pt x="348" y="255"/>
                  <a:pt x="348" y="256"/>
                  <a:pt x="350" y="255"/>
                </a:cubicBezTo>
                <a:cubicBezTo>
                  <a:pt x="352" y="253"/>
                  <a:pt x="352" y="253"/>
                  <a:pt x="352" y="253"/>
                </a:cubicBezTo>
                <a:cubicBezTo>
                  <a:pt x="351" y="253"/>
                  <a:pt x="350" y="252"/>
                  <a:pt x="350" y="252"/>
                </a:cubicBezTo>
                <a:cubicBezTo>
                  <a:pt x="350" y="252"/>
                  <a:pt x="350" y="252"/>
                  <a:pt x="350" y="252"/>
                </a:cubicBezTo>
                <a:cubicBezTo>
                  <a:pt x="352" y="254"/>
                  <a:pt x="348" y="255"/>
                  <a:pt x="347" y="254"/>
                </a:cubicBezTo>
                <a:cubicBezTo>
                  <a:pt x="347" y="253"/>
                  <a:pt x="346" y="253"/>
                  <a:pt x="347" y="252"/>
                </a:cubicBezTo>
                <a:cubicBezTo>
                  <a:pt x="348" y="251"/>
                  <a:pt x="350" y="249"/>
                  <a:pt x="350" y="251"/>
                </a:cubicBezTo>
                <a:cubicBezTo>
                  <a:pt x="350" y="250"/>
                  <a:pt x="352" y="249"/>
                  <a:pt x="353" y="249"/>
                </a:cubicBezTo>
                <a:cubicBezTo>
                  <a:pt x="355" y="249"/>
                  <a:pt x="353" y="248"/>
                  <a:pt x="354" y="247"/>
                </a:cubicBezTo>
                <a:cubicBezTo>
                  <a:pt x="354" y="247"/>
                  <a:pt x="354" y="247"/>
                  <a:pt x="354" y="247"/>
                </a:cubicBezTo>
                <a:cubicBezTo>
                  <a:pt x="353" y="245"/>
                  <a:pt x="353" y="245"/>
                  <a:pt x="353" y="243"/>
                </a:cubicBezTo>
                <a:cubicBezTo>
                  <a:pt x="353" y="243"/>
                  <a:pt x="353" y="243"/>
                  <a:pt x="353" y="243"/>
                </a:cubicBezTo>
                <a:cubicBezTo>
                  <a:pt x="353" y="244"/>
                  <a:pt x="352" y="245"/>
                  <a:pt x="352" y="245"/>
                </a:cubicBezTo>
                <a:cubicBezTo>
                  <a:pt x="352" y="245"/>
                  <a:pt x="353" y="246"/>
                  <a:pt x="353" y="247"/>
                </a:cubicBezTo>
                <a:cubicBezTo>
                  <a:pt x="353" y="249"/>
                  <a:pt x="349" y="250"/>
                  <a:pt x="349" y="249"/>
                </a:cubicBezTo>
                <a:cubicBezTo>
                  <a:pt x="349" y="246"/>
                  <a:pt x="350" y="247"/>
                  <a:pt x="351" y="246"/>
                </a:cubicBezTo>
                <a:cubicBezTo>
                  <a:pt x="350" y="247"/>
                  <a:pt x="349" y="247"/>
                  <a:pt x="348" y="247"/>
                </a:cubicBezTo>
                <a:cubicBezTo>
                  <a:pt x="347" y="247"/>
                  <a:pt x="346" y="250"/>
                  <a:pt x="345" y="250"/>
                </a:cubicBezTo>
                <a:cubicBezTo>
                  <a:pt x="344" y="250"/>
                  <a:pt x="342" y="250"/>
                  <a:pt x="342" y="250"/>
                </a:cubicBezTo>
                <a:cubicBezTo>
                  <a:pt x="341" y="248"/>
                  <a:pt x="343" y="247"/>
                  <a:pt x="344" y="245"/>
                </a:cubicBezTo>
                <a:cubicBezTo>
                  <a:pt x="344" y="243"/>
                  <a:pt x="344" y="243"/>
                  <a:pt x="345" y="242"/>
                </a:cubicBezTo>
                <a:cubicBezTo>
                  <a:pt x="344" y="242"/>
                  <a:pt x="342" y="243"/>
                  <a:pt x="341" y="243"/>
                </a:cubicBezTo>
                <a:cubicBezTo>
                  <a:pt x="339" y="243"/>
                  <a:pt x="340" y="241"/>
                  <a:pt x="342" y="240"/>
                </a:cubicBezTo>
                <a:cubicBezTo>
                  <a:pt x="346" y="238"/>
                  <a:pt x="349" y="232"/>
                  <a:pt x="350" y="231"/>
                </a:cubicBezTo>
                <a:cubicBezTo>
                  <a:pt x="351" y="231"/>
                  <a:pt x="353" y="230"/>
                  <a:pt x="354" y="231"/>
                </a:cubicBezTo>
                <a:cubicBezTo>
                  <a:pt x="355" y="228"/>
                  <a:pt x="351" y="228"/>
                  <a:pt x="356" y="224"/>
                </a:cubicBezTo>
                <a:cubicBezTo>
                  <a:pt x="355" y="222"/>
                  <a:pt x="355" y="223"/>
                  <a:pt x="357" y="220"/>
                </a:cubicBezTo>
                <a:cubicBezTo>
                  <a:pt x="357" y="221"/>
                  <a:pt x="356" y="221"/>
                  <a:pt x="356" y="221"/>
                </a:cubicBezTo>
                <a:cubicBezTo>
                  <a:pt x="353" y="226"/>
                  <a:pt x="353" y="226"/>
                  <a:pt x="353" y="226"/>
                </a:cubicBezTo>
                <a:cubicBezTo>
                  <a:pt x="351" y="228"/>
                  <a:pt x="351" y="227"/>
                  <a:pt x="350" y="229"/>
                </a:cubicBezTo>
                <a:cubicBezTo>
                  <a:pt x="348" y="231"/>
                  <a:pt x="348" y="230"/>
                  <a:pt x="347" y="229"/>
                </a:cubicBezTo>
                <a:cubicBezTo>
                  <a:pt x="344" y="228"/>
                  <a:pt x="344" y="228"/>
                  <a:pt x="344" y="228"/>
                </a:cubicBezTo>
                <a:cubicBezTo>
                  <a:pt x="344" y="228"/>
                  <a:pt x="345" y="226"/>
                  <a:pt x="345" y="226"/>
                </a:cubicBezTo>
                <a:cubicBezTo>
                  <a:pt x="346" y="225"/>
                  <a:pt x="347" y="225"/>
                  <a:pt x="348" y="223"/>
                </a:cubicBezTo>
                <a:cubicBezTo>
                  <a:pt x="348" y="223"/>
                  <a:pt x="348" y="223"/>
                  <a:pt x="348" y="223"/>
                </a:cubicBezTo>
                <a:cubicBezTo>
                  <a:pt x="348" y="223"/>
                  <a:pt x="347" y="224"/>
                  <a:pt x="346" y="225"/>
                </a:cubicBezTo>
                <a:cubicBezTo>
                  <a:pt x="346" y="225"/>
                  <a:pt x="344" y="225"/>
                  <a:pt x="344" y="225"/>
                </a:cubicBezTo>
                <a:cubicBezTo>
                  <a:pt x="343" y="223"/>
                  <a:pt x="343" y="223"/>
                  <a:pt x="342" y="222"/>
                </a:cubicBezTo>
                <a:cubicBezTo>
                  <a:pt x="342" y="222"/>
                  <a:pt x="342" y="223"/>
                  <a:pt x="341" y="223"/>
                </a:cubicBezTo>
                <a:cubicBezTo>
                  <a:pt x="342" y="223"/>
                  <a:pt x="342" y="224"/>
                  <a:pt x="342" y="224"/>
                </a:cubicBezTo>
                <a:cubicBezTo>
                  <a:pt x="342" y="224"/>
                  <a:pt x="342" y="224"/>
                  <a:pt x="342" y="224"/>
                </a:cubicBezTo>
                <a:cubicBezTo>
                  <a:pt x="343" y="224"/>
                  <a:pt x="344" y="224"/>
                  <a:pt x="344" y="225"/>
                </a:cubicBezTo>
                <a:cubicBezTo>
                  <a:pt x="344" y="228"/>
                  <a:pt x="344" y="228"/>
                  <a:pt x="341" y="229"/>
                </a:cubicBezTo>
                <a:cubicBezTo>
                  <a:pt x="340" y="229"/>
                  <a:pt x="340" y="228"/>
                  <a:pt x="340" y="228"/>
                </a:cubicBezTo>
                <a:cubicBezTo>
                  <a:pt x="339" y="229"/>
                  <a:pt x="338" y="230"/>
                  <a:pt x="337" y="230"/>
                </a:cubicBezTo>
                <a:cubicBezTo>
                  <a:pt x="334" y="230"/>
                  <a:pt x="335" y="228"/>
                  <a:pt x="333" y="227"/>
                </a:cubicBezTo>
                <a:cubicBezTo>
                  <a:pt x="332" y="227"/>
                  <a:pt x="331" y="227"/>
                  <a:pt x="332" y="225"/>
                </a:cubicBezTo>
                <a:cubicBezTo>
                  <a:pt x="333" y="224"/>
                  <a:pt x="331" y="221"/>
                  <a:pt x="330" y="221"/>
                </a:cubicBezTo>
                <a:cubicBezTo>
                  <a:pt x="330" y="221"/>
                  <a:pt x="330" y="220"/>
                  <a:pt x="327" y="219"/>
                </a:cubicBezTo>
                <a:cubicBezTo>
                  <a:pt x="324" y="217"/>
                  <a:pt x="324" y="216"/>
                  <a:pt x="326" y="215"/>
                </a:cubicBezTo>
                <a:cubicBezTo>
                  <a:pt x="328" y="214"/>
                  <a:pt x="328" y="214"/>
                  <a:pt x="330" y="214"/>
                </a:cubicBezTo>
                <a:cubicBezTo>
                  <a:pt x="331" y="212"/>
                  <a:pt x="332" y="211"/>
                  <a:pt x="334" y="212"/>
                </a:cubicBezTo>
                <a:cubicBezTo>
                  <a:pt x="334" y="212"/>
                  <a:pt x="334" y="212"/>
                  <a:pt x="334" y="212"/>
                </a:cubicBezTo>
                <a:cubicBezTo>
                  <a:pt x="330" y="211"/>
                  <a:pt x="333" y="211"/>
                  <a:pt x="330" y="213"/>
                </a:cubicBezTo>
                <a:cubicBezTo>
                  <a:pt x="327" y="214"/>
                  <a:pt x="327" y="214"/>
                  <a:pt x="327" y="214"/>
                </a:cubicBezTo>
                <a:cubicBezTo>
                  <a:pt x="326" y="214"/>
                  <a:pt x="325" y="215"/>
                  <a:pt x="324" y="215"/>
                </a:cubicBezTo>
                <a:cubicBezTo>
                  <a:pt x="323" y="214"/>
                  <a:pt x="320" y="214"/>
                  <a:pt x="320" y="214"/>
                </a:cubicBezTo>
                <a:cubicBezTo>
                  <a:pt x="320" y="214"/>
                  <a:pt x="318" y="215"/>
                  <a:pt x="317" y="214"/>
                </a:cubicBezTo>
                <a:cubicBezTo>
                  <a:pt x="314" y="213"/>
                  <a:pt x="314" y="213"/>
                  <a:pt x="315" y="212"/>
                </a:cubicBezTo>
                <a:cubicBezTo>
                  <a:pt x="312" y="212"/>
                  <a:pt x="312" y="212"/>
                  <a:pt x="312" y="212"/>
                </a:cubicBezTo>
                <a:cubicBezTo>
                  <a:pt x="311" y="212"/>
                  <a:pt x="308" y="210"/>
                  <a:pt x="307" y="210"/>
                </a:cubicBezTo>
                <a:cubicBezTo>
                  <a:pt x="306" y="210"/>
                  <a:pt x="304" y="210"/>
                  <a:pt x="304" y="210"/>
                </a:cubicBezTo>
                <a:cubicBezTo>
                  <a:pt x="299" y="210"/>
                  <a:pt x="299" y="210"/>
                  <a:pt x="299" y="210"/>
                </a:cubicBezTo>
                <a:cubicBezTo>
                  <a:pt x="298" y="210"/>
                  <a:pt x="296" y="211"/>
                  <a:pt x="296" y="211"/>
                </a:cubicBezTo>
                <a:cubicBezTo>
                  <a:pt x="293" y="209"/>
                  <a:pt x="292" y="209"/>
                  <a:pt x="293" y="207"/>
                </a:cubicBezTo>
                <a:cubicBezTo>
                  <a:pt x="293" y="207"/>
                  <a:pt x="289" y="208"/>
                  <a:pt x="289" y="207"/>
                </a:cubicBezTo>
                <a:cubicBezTo>
                  <a:pt x="288" y="205"/>
                  <a:pt x="288" y="206"/>
                  <a:pt x="289" y="204"/>
                </a:cubicBezTo>
                <a:cubicBezTo>
                  <a:pt x="288" y="204"/>
                  <a:pt x="288" y="203"/>
                  <a:pt x="288" y="203"/>
                </a:cubicBezTo>
                <a:cubicBezTo>
                  <a:pt x="287" y="203"/>
                  <a:pt x="287" y="203"/>
                  <a:pt x="287" y="203"/>
                </a:cubicBezTo>
                <a:cubicBezTo>
                  <a:pt x="287" y="203"/>
                  <a:pt x="286" y="203"/>
                  <a:pt x="285" y="203"/>
                </a:cubicBezTo>
                <a:cubicBezTo>
                  <a:pt x="283" y="203"/>
                  <a:pt x="284" y="202"/>
                  <a:pt x="285" y="201"/>
                </a:cubicBezTo>
                <a:cubicBezTo>
                  <a:pt x="284" y="201"/>
                  <a:pt x="284" y="202"/>
                  <a:pt x="283" y="202"/>
                </a:cubicBezTo>
                <a:cubicBezTo>
                  <a:pt x="278" y="200"/>
                  <a:pt x="281" y="200"/>
                  <a:pt x="276" y="202"/>
                </a:cubicBezTo>
                <a:cubicBezTo>
                  <a:pt x="276" y="202"/>
                  <a:pt x="274" y="201"/>
                  <a:pt x="276" y="200"/>
                </a:cubicBezTo>
                <a:cubicBezTo>
                  <a:pt x="274" y="200"/>
                  <a:pt x="273" y="200"/>
                  <a:pt x="272" y="202"/>
                </a:cubicBezTo>
                <a:cubicBezTo>
                  <a:pt x="271" y="204"/>
                  <a:pt x="270" y="202"/>
                  <a:pt x="268" y="203"/>
                </a:cubicBezTo>
                <a:cubicBezTo>
                  <a:pt x="268" y="204"/>
                  <a:pt x="268" y="204"/>
                  <a:pt x="268" y="204"/>
                </a:cubicBezTo>
                <a:cubicBezTo>
                  <a:pt x="270" y="204"/>
                  <a:pt x="270" y="205"/>
                  <a:pt x="270" y="205"/>
                </a:cubicBezTo>
                <a:cubicBezTo>
                  <a:pt x="270" y="208"/>
                  <a:pt x="266" y="208"/>
                  <a:pt x="265" y="208"/>
                </a:cubicBezTo>
                <a:cubicBezTo>
                  <a:pt x="265" y="209"/>
                  <a:pt x="262" y="210"/>
                  <a:pt x="261" y="210"/>
                </a:cubicBezTo>
                <a:cubicBezTo>
                  <a:pt x="260" y="211"/>
                  <a:pt x="259" y="212"/>
                  <a:pt x="257" y="212"/>
                </a:cubicBezTo>
                <a:cubicBezTo>
                  <a:pt x="256" y="212"/>
                  <a:pt x="256" y="212"/>
                  <a:pt x="255" y="211"/>
                </a:cubicBezTo>
                <a:cubicBezTo>
                  <a:pt x="250" y="213"/>
                  <a:pt x="252" y="212"/>
                  <a:pt x="249" y="213"/>
                </a:cubicBezTo>
                <a:cubicBezTo>
                  <a:pt x="247" y="213"/>
                  <a:pt x="245" y="214"/>
                  <a:pt x="245" y="214"/>
                </a:cubicBezTo>
                <a:cubicBezTo>
                  <a:pt x="239" y="214"/>
                  <a:pt x="239" y="216"/>
                  <a:pt x="238" y="216"/>
                </a:cubicBezTo>
                <a:cubicBezTo>
                  <a:pt x="235" y="216"/>
                  <a:pt x="236" y="216"/>
                  <a:pt x="233" y="218"/>
                </a:cubicBezTo>
                <a:cubicBezTo>
                  <a:pt x="232" y="218"/>
                  <a:pt x="231" y="218"/>
                  <a:pt x="230" y="218"/>
                </a:cubicBezTo>
                <a:cubicBezTo>
                  <a:pt x="228" y="219"/>
                  <a:pt x="228" y="219"/>
                  <a:pt x="228" y="219"/>
                </a:cubicBezTo>
                <a:cubicBezTo>
                  <a:pt x="226" y="220"/>
                  <a:pt x="224" y="219"/>
                  <a:pt x="224" y="219"/>
                </a:cubicBezTo>
                <a:cubicBezTo>
                  <a:pt x="223" y="220"/>
                  <a:pt x="221" y="219"/>
                  <a:pt x="221" y="218"/>
                </a:cubicBezTo>
                <a:cubicBezTo>
                  <a:pt x="221" y="217"/>
                  <a:pt x="224" y="216"/>
                  <a:pt x="225" y="216"/>
                </a:cubicBezTo>
                <a:cubicBezTo>
                  <a:pt x="228" y="216"/>
                  <a:pt x="228" y="216"/>
                  <a:pt x="231" y="215"/>
                </a:cubicBezTo>
                <a:cubicBezTo>
                  <a:pt x="230" y="215"/>
                  <a:pt x="230" y="215"/>
                  <a:pt x="229" y="215"/>
                </a:cubicBezTo>
                <a:cubicBezTo>
                  <a:pt x="225" y="214"/>
                  <a:pt x="229" y="212"/>
                  <a:pt x="229" y="212"/>
                </a:cubicBezTo>
                <a:cubicBezTo>
                  <a:pt x="233" y="211"/>
                  <a:pt x="233" y="212"/>
                  <a:pt x="235" y="209"/>
                </a:cubicBezTo>
                <a:cubicBezTo>
                  <a:pt x="236" y="208"/>
                  <a:pt x="238" y="208"/>
                  <a:pt x="239" y="207"/>
                </a:cubicBezTo>
                <a:cubicBezTo>
                  <a:pt x="239" y="207"/>
                  <a:pt x="241" y="206"/>
                  <a:pt x="242" y="205"/>
                </a:cubicBezTo>
                <a:cubicBezTo>
                  <a:pt x="243" y="205"/>
                  <a:pt x="244" y="203"/>
                  <a:pt x="245" y="203"/>
                </a:cubicBezTo>
                <a:cubicBezTo>
                  <a:pt x="246" y="203"/>
                  <a:pt x="249" y="202"/>
                  <a:pt x="250" y="202"/>
                </a:cubicBezTo>
                <a:cubicBezTo>
                  <a:pt x="253" y="200"/>
                  <a:pt x="253" y="200"/>
                  <a:pt x="253" y="200"/>
                </a:cubicBezTo>
                <a:cubicBezTo>
                  <a:pt x="255" y="199"/>
                  <a:pt x="259" y="201"/>
                  <a:pt x="261" y="201"/>
                </a:cubicBezTo>
                <a:cubicBezTo>
                  <a:pt x="260" y="199"/>
                  <a:pt x="260" y="200"/>
                  <a:pt x="261" y="198"/>
                </a:cubicBezTo>
                <a:cubicBezTo>
                  <a:pt x="260" y="199"/>
                  <a:pt x="260" y="198"/>
                  <a:pt x="261" y="197"/>
                </a:cubicBezTo>
                <a:cubicBezTo>
                  <a:pt x="260" y="197"/>
                  <a:pt x="260" y="198"/>
                  <a:pt x="259" y="198"/>
                </a:cubicBezTo>
                <a:cubicBezTo>
                  <a:pt x="256" y="198"/>
                  <a:pt x="256" y="198"/>
                  <a:pt x="256" y="198"/>
                </a:cubicBezTo>
                <a:cubicBezTo>
                  <a:pt x="255" y="198"/>
                  <a:pt x="254" y="199"/>
                  <a:pt x="253" y="199"/>
                </a:cubicBezTo>
                <a:cubicBezTo>
                  <a:pt x="251" y="199"/>
                  <a:pt x="251" y="199"/>
                  <a:pt x="251" y="199"/>
                </a:cubicBezTo>
                <a:cubicBezTo>
                  <a:pt x="251" y="200"/>
                  <a:pt x="250" y="200"/>
                  <a:pt x="247" y="201"/>
                </a:cubicBezTo>
                <a:cubicBezTo>
                  <a:pt x="246" y="201"/>
                  <a:pt x="244" y="202"/>
                  <a:pt x="244" y="202"/>
                </a:cubicBezTo>
                <a:cubicBezTo>
                  <a:pt x="244" y="202"/>
                  <a:pt x="243" y="202"/>
                  <a:pt x="243" y="203"/>
                </a:cubicBezTo>
                <a:cubicBezTo>
                  <a:pt x="240" y="205"/>
                  <a:pt x="239" y="203"/>
                  <a:pt x="236" y="205"/>
                </a:cubicBezTo>
                <a:cubicBezTo>
                  <a:pt x="234" y="207"/>
                  <a:pt x="229" y="209"/>
                  <a:pt x="227" y="208"/>
                </a:cubicBezTo>
                <a:cubicBezTo>
                  <a:pt x="228" y="211"/>
                  <a:pt x="221" y="211"/>
                  <a:pt x="219" y="212"/>
                </a:cubicBezTo>
                <a:cubicBezTo>
                  <a:pt x="219" y="213"/>
                  <a:pt x="219" y="213"/>
                  <a:pt x="219" y="213"/>
                </a:cubicBezTo>
                <a:cubicBezTo>
                  <a:pt x="219" y="213"/>
                  <a:pt x="217" y="214"/>
                  <a:pt x="216" y="214"/>
                </a:cubicBezTo>
                <a:cubicBezTo>
                  <a:pt x="214" y="214"/>
                  <a:pt x="214" y="214"/>
                  <a:pt x="213" y="215"/>
                </a:cubicBezTo>
                <a:cubicBezTo>
                  <a:pt x="212" y="215"/>
                  <a:pt x="211" y="216"/>
                  <a:pt x="210" y="216"/>
                </a:cubicBezTo>
                <a:cubicBezTo>
                  <a:pt x="208" y="217"/>
                  <a:pt x="208" y="217"/>
                  <a:pt x="208" y="217"/>
                </a:cubicBezTo>
                <a:cubicBezTo>
                  <a:pt x="205" y="218"/>
                  <a:pt x="205" y="218"/>
                  <a:pt x="205" y="218"/>
                </a:cubicBezTo>
                <a:cubicBezTo>
                  <a:pt x="204" y="218"/>
                  <a:pt x="203" y="219"/>
                  <a:pt x="202" y="220"/>
                </a:cubicBezTo>
                <a:cubicBezTo>
                  <a:pt x="203" y="220"/>
                  <a:pt x="203" y="220"/>
                  <a:pt x="204" y="220"/>
                </a:cubicBezTo>
                <a:cubicBezTo>
                  <a:pt x="205" y="220"/>
                  <a:pt x="206" y="219"/>
                  <a:pt x="206" y="222"/>
                </a:cubicBezTo>
                <a:cubicBezTo>
                  <a:pt x="206" y="223"/>
                  <a:pt x="204" y="225"/>
                  <a:pt x="203" y="225"/>
                </a:cubicBezTo>
                <a:cubicBezTo>
                  <a:pt x="198" y="225"/>
                  <a:pt x="198" y="225"/>
                  <a:pt x="198" y="225"/>
                </a:cubicBezTo>
                <a:cubicBezTo>
                  <a:pt x="197" y="225"/>
                  <a:pt x="197" y="226"/>
                  <a:pt x="196" y="227"/>
                </a:cubicBezTo>
                <a:cubicBezTo>
                  <a:pt x="196" y="227"/>
                  <a:pt x="192" y="229"/>
                  <a:pt x="191" y="230"/>
                </a:cubicBezTo>
                <a:cubicBezTo>
                  <a:pt x="188" y="231"/>
                  <a:pt x="184" y="231"/>
                  <a:pt x="182" y="232"/>
                </a:cubicBezTo>
                <a:cubicBezTo>
                  <a:pt x="176" y="233"/>
                  <a:pt x="178" y="233"/>
                  <a:pt x="175" y="235"/>
                </a:cubicBezTo>
                <a:cubicBezTo>
                  <a:pt x="175" y="235"/>
                  <a:pt x="174" y="234"/>
                  <a:pt x="174" y="234"/>
                </a:cubicBezTo>
                <a:cubicBezTo>
                  <a:pt x="171" y="236"/>
                  <a:pt x="169" y="236"/>
                  <a:pt x="166" y="236"/>
                </a:cubicBezTo>
                <a:cubicBezTo>
                  <a:pt x="166" y="239"/>
                  <a:pt x="164" y="239"/>
                  <a:pt x="161" y="239"/>
                </a:cubicBezTo>
                <a:cubicBezTo>
                  <a:pt x="161" y="240"/>
                  <a:pt x="160" y="241"/>
                  <a:pt x="160" y="241"/>
                </a:cubicBezTo>
                <a:cubicBezTo>
                  <a:pt x="151" y="244"/>
                  <a:pt x="151" y="244"/>
                  <a:pt x="151" y="244"/>
                </a:cubicBezTo>
                <a:cubicBezTo>
                  <a:pt x="149" y="245"/>
                  <a:pt x="149" y="245"/>
                  <a:pt x="147" y="244"/>
                </a:cubicBezTo>
                <a:cubicBezTo>
                  <a:pt x="147" y="245"/>
                  <a:pt x="146" y="245"/>
                  <a:pt x="146" y="246"/>
                </a:cubicBezTo>
                <a:cubicBezTo>
                  <a:pt x="142" y="248"/>
                  <a:pt x="145" y="246"/>
                  <a:pt x="140" y="246"/>
                </a:cubicBezTo>
                <a:cubicBezTo>
                  <a:pt x="140" y="247"/>
                  <a:pt x="139" y="248"/>
                  <a:pt x="138" y="248"/>
                </a:cubicBezTo>
                <a:cubicBezTo>
                  <a:pt x="137" y="249"/>
                  <a:pt x="136" y="247"/>
                  <a:pt x="134" y="249"/>
                </a:cubicBezTo>
                <a:cubicBezTo>
                  <a:pt x="134" y="250"/>
                  <a:pt x="134" y="250"/>
                  <a:pt x="134" y="250"/>
                </a:cubicBezTo>
                <a:cubicBezTo>
                  <a:pt x="133" y="252"/>
                  <a:pt x="130" y="250"/>
                  <a:pt x="129" y="252"/>
                </a:cubicBezTo>
                <a:cubicBezTo>
                  <a:pt x="127" y="254"/>
                  <a:pt x="128" y="255"/>
                  <a:pt x="126" y="254"/>
                </a:cubicBezTo>
                <a:cubicBezTo>
                  <a:pt x="124" y="254"/>
                  <a:pt x="122" y="254"/>
                  <a:pt x="121" y="254"/>
                </a:cubicBezTo>
                <a:cubicBezTo>
                  <a:pt x="118" y="255"/>
                  <a:pt x="118" y="255"/>
                  <a:pt x="118" y="255"/>
                </a:cubicBezTo>
                <a:cubicBezTo>
                  <a:pt x="114" y="258"/>
                  <a:pt x="116" y="258"/>
                  <a:pt x="113" y="258"/>
                </a:cubicBezTo>
                <a:cubicBezTo>
                  <a:pt x="112" y="258"/>
                  <a:pt x="112" y="258"/>
                  <a:pt x="113" y="257"/>
                </a:cubicBezTo>
                <a:cubicBezTo>
                  <a:pt x="115" y="255"/>
                  <a:pt x="115" y="257"/>
                  <a:pt x="116" y="255"/>
                </a:cubicBezTo>
                <a:cubicBezTo>
                  <a:pt x="114" y="254"/>
                  <a:pt x="112" y="257"/>
                  <a:pt x="110" y="256"/>
                </a:cubicBezTo>
                <a:cubicBezTo>
                  <a:pt x="110" y="257"/>
                  <a:pt x="110" y="258"/>
                  <a:pt x="109" y="258"/>
                </a:cubicBezTo>
                <a:cubicBezTo>
                  <a:pt x="108" y="258"/>
                  <a:pt x="107" y="259"/>
                  <a:pt x="105" y="259"/>
                </a:cubicBezTo>
                <a:cubicBezTo>
                  <a:pt x="101" y="259"/>
                  <a:pt x="103" y="260"/>
                  <a:pt x="100" y="262"/>
                </a:cubicBezTo>
                <a:cubicBezTo>
                  <a:pt x="101" y="262"/>
                  <a:pt x="101" y="262"/>
                  <a:pt x="101" y="262"/>
                </a:cubicBezTo>
                <a:cubicBezTo>
                  <a:pt x="101" y="263"/>
                  <a:pt x="98" y="263"/>
                  <a:pt x="98" y="263"/>
                </a:cubicBezTo>
                <a:cubicBezTo>
                  <a:pt x="98" y="263"/>
                  <a:pt x="97" y="262"/>
                  <a:pt x="97" y="262"/>
                </a:cubicBezTo>
                <a:cubicBezTo>
                  <a:pt x="99" y="260"/>
                  <a:pt x="99" y="260"/>
                  <a:pt x="100" y="261"/>
                </a:cubicBezTo>
                <a:cubicBezTo>
                  <a:pt x="99" y="259"/>
                  <a:pt x="99" y="258"/>
                  <a:pt x="98" y="258"/>
                </a:cubicBezTo>
                <a:cubicBezTo>
                  <a:pt x="93" y="258"/>
                  <a:pt x="94" y="260"/>
                  <a:pt x="90" y="261"/>
                </a:cubicBezTo>
                <a:cubicBezTo>
                  <a:pt x="88" y="262"/>
                  <a:pt x="88" y="263"/>
                  <a:pt x="84" y="263"/>
                </a:cubicBezTo>
                <a:cubicBezTo>
                  <a:pt x="82" y="263"/>
                  <a:pt x="85" y="260"/>
                  <a:pt x="85" y="260"/>
                </a:cubicBezTo>
                <a:cubicBezTo>
                  <a:pt x="90" y="258"/>
                  <a:pt x="90" y="258"/>
                  <a:pt x="90" y="258"/>
                </a:cubicBezTo>
                <a:cubicBezTo>
                  <a:pt x="92" y="257"/>
                  <a:pt x="93" y="257"/>
                  <a:pt x="94" y="256"/>
                </a:cubicBezTo>
                <a:cubicBezTo>
                  <a:pt x="100" y="254"/>
                  <a:pt x="98" y="252"/>
                  <a:pt x="102" y="252"/>
                </a:cubicBezTo>
                <a:cubicBezTo>
                  <a:pt x="106" y="252"/>
                  <a:pt x="106" y="255"/>
                  <a:pt x="107" y="255"/>
                </a:cubicBezTo>
                <a:cubicBezTo>
                  <a:pt x="108" y="255"/>
                  <a:pt x="110" y="254"/>
                  <a:pt x="111" y="255"/>
                </a:cubicBezTo>
                <a:cubicBezTo>
                  <a:pt x="111" y="255"/>
                  <a:pt x="111" y="255"/>
                  <a:pt x="111" y="255"/>
                </a:cubicBezTo>
                <a:cubicBezTo>
                  <a:pt x="104" y="253"/>
                  <a:pt x="118" y="250"/>
                  <a:pt x="118" y="250"/>
                </a:cubicBezTo>
                <a:cubicBezTo>
                  <a:pt x="120" y="249"/>
                  <a:pt x="118" y="249"/>
                  <a:pt x="124" y="247"/>
                </a:cubicBezTo>
                <a:cubicBezTo>
                  <a:pt x="131" y="245"/>
                  <a:pt x="131" y="245"/>
                  <a:pt x="131" y="245"/>
                </a:cubicBezTo>
                <a:cubicBezTo>
                  <a:pt x="134" y="243"/>
                  <a:pt x="134" y="243"/>
                  <a:pt x="134" y="243"/>
                </a:cubicBezTo>
                <a:cubicBezTo>
                  <a:pt x="134" y="242"/>
                  <a:pt x="136" y="243"/>
                  <a:pt x="136" y="244"/>
                </a:cubicBezTo>
                <a:cubicBezTo>
                  <a:pt x="139" y="242"/>
                  <a:pt x="138" y="242"/>
                  <a:pt x="140" y="241"/>
                </a:cubicBezTo>
                <a:cubicBezTo>
                  <a:pt x="151" y="237"/>
                  <a:pt x="151" y="237"/>
                  <a:pt x="151" y="237"/>
                </a:cubicBezTo>
                <a:cubicBezTo>
                  <a:pt x="152" y="236"/>
                  <a:pt x="154" y="237"/>
                  <a:pt x="155" y="237"/>
                </a:cubicBezTo>
                <a:cubicBezTo>
                  <a:pt x="154" y="233"/>
                  <a:pt x="155" y="235"/>
                  <a:pt x="157" y="233"/>
                </a:cubicBezTo>
                <a:cubicBezTo>
                  <a:pt x="159" y="231"/>
                  <a:pt x="162" y="231"/>
                  <a:pt x="164" y="229"/>
                </a:cubicBezTo>
                <a:cubicBezTo>
                  <a:pt x="162" y="228"/>
                  <a:pt x="166" y="227"/>
                  <a:pt x="167" y="226"/>
                </a:cubicBezTo>
                <a:cubicBezTo>
                  <a:pt x="168" y="225"/>
                  <a:pt x="171" y="225"/>
                  <a:pt x="174" y="223"/>
                </a:cubicBezTo>
                <a:cubicBezTo>
                  <a:pt x="171" y="224"/>
                  <a:pt x="172" y="224"/>
                  <a:pt x="170" y="224"/>
                </a:cubicBezTo>
                <a:cubicBezTo>
                  <a:pt x="169" y="224"/>
                  <a:pt x="163" y="226"/>
                  <a:pt x="163" y="225"/>
                </a:cubicBezTo>
                <a:cubicBezTo>
                  <a:pt x="162" y="224"/>
                  <a:pt x="162" y="224"/>
                  <a:pt x="163" y="223"/>
                </a:cubicBezTo>
                <a:cubicBezTo>
                  <a:pt x="162" y="223"/>
                  <a:pt x="161" y="223"/>
                  <a:pt x="160" y="223"/>
                </a:cubicBezTo>
                <a:cubicBezTo>
                  <a:pt x="160" y="223"/>
                  <a:pt x="156" y="228"/>
                  <a:pt x="155" y="228"/>
                </a:cubicBezTo>
                <a:cubicBezTo>
                  <a:pt x="154" y="228"/>
                  <a:pt x="154" y="229"/>
                  <a:pt x="153" y="228"/>
                </a:cubicBezTo>
                <a:cubicBezTo>
                  <a:pt x="152" y="227"/>
                  <a:pt x="154" y="224"/>
                  <a:pt x="154" y="223"/>
                </a:cubicBezTo>
                <a:cubicBezTo>
                  <a:pt x="152" y="223"/>
                  <a:pt x="150" y="225"/>
                  <a:pt x="149" y="221"/>
                </a:cubicBezTo>
                <a:cubicBezTo>
                  <a:pt x="146" y="222"/>
                  <a:pt x="146" y="222"/>
                  <a:pt x="146" y="222"/>
                </a:cubicBezTo>
                <a:cubicBezTo>
                  <a:pt x="144" y="223"/>
                  <a:pt x="143" y="225"/>
                  <a:pt x="142" y="225"/>
                </a:cubicBezTo>
                <a:cubicBezTo>
                  <a:pt x="139" y="226"/>
                  <a:pt x="138" y="226"/>
                  <a:pt x="139" y="224"/>
                </a:cubicBezTo>
                <a:cubicBezTo>
                  <a:pt x="137" y="225"/>
                  <a:pt x="137" y="225"/>
                  <a:pt x="137" y="225"/>
                </a:cubicBezTo>
                <a:cubicBezTo>
                  <a:pt x="135" y="225"/>
                  <a:pt x="135" y="225"/>
                  <a:pt x="135" y="225"/>
                </a:cubicBezTo>
                <a:cubicBezTo>
                  <a:pt x="134" y="225"/>
                  <a:pt x="131" y="225"/>
                  <a:pt x="131" y="224"/>
                </a:cubicBezTo>
                <a:cubicBezTo>
                  <a:pt x="131" y="224"/>
                  <a:pt x="132" y="223"/>
                  <a:pt x="134" y="223"/>
                </a:cubicBezTo>
                <a:cubicBezTo>
                  <a:pt x="134" y="222"/>
                  <a:pt x="136" y="223"/>
                  <a:pt x="136" y="222"/>
                </a:cubicBezTo>
                <a:cubicBezTo>
                  <a:pt x="137" y="221"/>
                  <a:pt x="137" y="221"/>
                  <a:pt x="138" y="220"/>
                </a:cubicBezTo>
                <a:cubicBezTo>
                  <a:pt x="138" y="219"/>
                  <a:pt x="139" y="219"/>
                  <a:pt x="139" y="218"/>
                </a:cubicBezTo>
                <a:cubicBezTo>
                  <a:pt x="141" y="216"/>
                  <a:pt x="143" y="217"/>
                  <a:pt x="145" y="215"/>
                </a:cubicBezTo>
                <a:cubicBezTo>
                  <a:pt x="148" y="213"/>
                  <a:pt x="145" y="212"/>
                  <a:pt x="150" y="208"/>
                </a:cubicBezTo>
                <a:cubicBezTo>
                  <a:pt x="148" y="210"/>
                  <a:pt x="148" y="210"/>
                  <a:pt x="146" y="210"/>
                </a:cubicBezTo>
                <a:cubicBezTo>
                  <a:pt x="141" y="210"/>
                  <a:pt x="142" y="211"/>
                  <a:pt x="139" y="212"/>
                </a:cubicBezTo>
                <a:cubicBezTo>
                  <a:pt x="138" y="212"/>
                  <a:pt x="135" y="213"/>
                  <a:pt x="135" y="213"/>
                </a:cubicBezTo>
                <a:cubicBezTo>
                  <a:pt x="132" y="212"/>
                  <a:pt x="132" y="212"/>
                  <a:pt x="132" y="212"/>
                </a:cubicBezTo>
                <a:cubicBezTo>
                  <a:pt x="132" y="212"/>
                  <a:pt x="131" y="212"/>
                  <a:pt x="131" y="212"/>
                </a:cubicBezTo>
                <a:cubicBezTo>
                  <a:pt x="128" y="212"/>
                  <a:pt x="130" y="211"/>
                  <a:pt x="131" y="210"/>
                </a:cubicBezTo>
                <a:cubicBezTo>
                  <a:pt x="131" y="208"/>
                  <a:pt x="131" y="208"/>
                  <a:pt x="131" y="208"/>
                </a:cubicBezTo>
                <a:cubicBezTo>
                  <a:pt x="130" y="207"/>
                  <a:pt x="130" y="207"/>
                  <a:pt x="130" y="206"/>
                </a:cubicBezTo>
                <a:cubicBezTo>
                  <a:pt x="130" y="203"/>
                  <a:pt x="138" y="200"/>
                  <a:pt x="139" y="201"/>
                </a:cubicBezTo>
                <a:cubicBezTo>
                  <a:pt x="138" y="200"/>
                  <a:pt x="139" y="199"/>
                  <a:pt x="140" y="198"/>
                </a:cubicBezTo>
                <a:cubicBezTo>
                  <a:pt x="137" y="199"/>
                  <a:pt x="138" y="199"/>
                  <a:pt x="135" y="199"/>
                </a:cubicBezTo>
                <a:cubicBezTo>
                  <a:pt x="133" y="198"/>
                  <a:pt x="138" y="195"/>
                  <a:pt x="138" y="194"/>
                </a:cubicBezTo>
                <a:cubicBezTo>
                  <a:pt x="138" y="194"/>
                  <a:pt x="137" y="193"/>
                  <a:pt x="137" y="193"/>
                </a:cubicBezTo>
                <a:cubicBezTo>
                  <a:pt x="139" y="191"/>
                  <a:pt x="138" y="192"/>
                  <a:pt x="141" y="192"/>
                </a:cubicBezTo>
                <a:cubicBezTo>
                  <a:pt x="142" y="191"/>
                  <a:pt x="142" y="191"/>
                  <a:pt x="144" y="191"/>
                </a:cubicBezTo>
                <a:cubicBezTo>
                  <a:pt x="145" y="191"/>
                  <a:pt x="147" y="190"/>
                  <a:pt x="147" y="189"/>
                </a:cubicBezTo>
                <a:cubicBezTo>
                  <a:pt x="148" y="189"/>
                  <a:pt x="148" y="188"/>
                  <a:pt x="150" y="187"/>
                </a:cubicBezTo>
                <a:cubicBezTo>
                  <a:pt x="157" y="184"/>
                  <a:pt x="157" y="184"/>
                  <a:pt x="157" y="184"/>
                </a:cubicBezTo>
                <a:cubicBezTo>
                  <a:pt x="161" y="184"/>
                  <a:pt x="161" y="184"/>
                  <a:pt x="161" y="184"/>
                </a:cubicBezTo>
                <a:cubicBezTo>
                  <a:pt x="161" y="184"/>
                  <a:pt x="161" y="184"/>
                  <a:pt x="161" y="184"/>
                </a:cubicBezTo>
                <a:cubicBezTo>
                  <a:pt x="161" y="184"/>
                  <a:pt x="162" y="184"/>
                  <a:pt x="162" y="184"/>
                </a:cubicBezTo>
                <a:cubicBezTo>
                  <a:pt x="162" y="183"/>
                  <a:pt x="163" y="183"/>
                  <a:pt x="163" y="182"/>
                </a:cubicBezTo>
                <a:cubicBezTo>
                  <a:pt x="165" y="180"/>
                  <a:pt x="167" y="179"/>
                  <a:pt x="169" y="178"/>
                </a:cubicBezTo>
                <a:cubicBezTo>
                  <a:pt x="171" y="177"/>
                  <a:pt x="171" y="179"/>
                  <a:pt x="172" y="177"/>
                </a:cubicBezTo>
                <a:cubicBezTo>
                  <a:pt x="172" y="177"/>
                  <a:pt x="175" y="176"/>
                  <a:pt x="175" y="176"/>
                </a:cubicBezTo>
                <a:cubicBezTo>
                  <a:pt x="178" y="176"/>
                  <a:pt x="178" y="175"/>
                  <a:pt x="179" y="178"/>
                </a:cubicBezTo>
                <a:cubicBezTo>
                  <a:pt x="179" y="178"/>
                  <a:pt x="179" y="178"/>
                  <a:pt x="180" y="178"/>
                </a:cubicBezTo>
                <a:cubicBezTo>
                  <a:pt x="181" y="178"/>
                  <a:pt x="183" y="179"/>
                  <a:pt x="184" y="178"/>
                </a:cubicBezTo>
                <a:cubicBezTo>
                  <a:pt x="187" y="175"/>
                  <a:pt x="196" y="174"/>
                  <a:pt x="196" y="174"/>
                </a:cubicBezTo>
                <a:cubicBezTo>
                  <a:pt x="199" y="174"/>
                  <a:pt x="199" y="174"/>
                  <a:pt x="199" y="174"/>
                </a:cubicBezTo>
                <a:cubicBezTo>
                  <a:pt x="200" y="174"/>
                  <a:pt x="203" y="174"/>
                  <a:pt x="203" y="174"/>
                </a:cubicBezTo>
                <a:cubicBezTo>
                  <a:pt x="203" y="174"/>
                  <a:pt x="204" y="173"/>
                  <a:pt x="204" y="173"/>
                </a:cubicBezTo>
                <a:cubicBezTo>
                  <a:pt x="206" y="172"/>
                  <a:pt x="207" y="172"/>
                  <a:pt x="208" y="172"/>
                </a:cubicBezTo>
                <a:cubicBezTo>
                  <a:pt x="212" y="168"/>
                  <a:pt x="212" y="168"/>
                  <a:pt x="212" y="168"/>
                </a:cubicBezTo>
                <a:cubicBezTo>
                  <a:pt x="213" y="168"/>
                  <a:pt x="216" y="166"/>
                  <a:pt x="215" y="165"/>
                </a:cubicBezTo>
                <a:cubicBezTo>
                  <a:pt x="215" y="165"/>
                  <a:pt x="212" y="166"/>
                  <a:pt x="212" y="165"/>
                </a:cubicBezTo>
                <a:cubicBezTo>
                  <a:pt x="212" y="162"/>
                  <a:pt x="215" y="163"/>
                  <a:pt x="216" y="163"/>
                </a:cubicBezTo>
                <a:cubicBezTo>
                  <a:pt x="217" y="163"/>
                  <a:pt x="220" y="163"/>
                  <a:pt x="221" y="163"/>
                </a:cubicBezTo>
                <a:cubicBezTo>
                  <a:pt x="221" y="162"/>
                  <a:pt x="222" y="161"/>
                  <a:pt x="223" y="161"/>
                </a:cubicBezTo>
                <a:cubicBezTo>
                  <a:pt x="223" y="160"/>
                  <a:pt x="223" y="160"/>
                  <a:pt x="223" y="160"/>
                </a:cubicBezTo>
                <a:cubicBezTo>
                  <a:pt x="215" y="163"/>
                  <a:pt x="217" y="160"/>
                  <a:pt x="215" y="162"/>
                </a:cubicBezTo>
                <a:cubicBezTo>
                  <a:pt x="212" y="163"/>
                  <a:pt x="210" y="162"/>
                  <a:pt x="209" y="163"/>
                </a:cubicBezTo>
                <a:cubicBezTo>
                  <a:pt x="207" y="163"/>
                  <a:pt x="207" y="164"/>
                  <a:pt x="202" y="165"/>
                </a:cubicBezTo>
                <a:cubicBezTo>
                  <a:pt x="201" y="166"/>
                  <a:pt x="203" y="164"/>
                  <a:pt x="203" y="163"/>
                </a:cubicBezTo>
                <a:cubicBezTo>
                  <a:pt x="203" y="163"/>
                  <a:pt x="202" y="162"/>
                  <a:pt x="201" y="164"/>
                </a:cubicBezTo>
                <a:cubicBezTo>
                  <a:pt x="201" y="164"/>
                  <a:pt x="200" y="166"/>
                  <a:pt x="199" y="165"/>
                </a:cubicBezTo>
                <a:cubicBezTo>
                  <a:pt x="199" y="163"/>
                  <a:pt x="199" y="163"/>
                  <a:pt x="194" y="164"/>
                </a:cubicBezTo>
                <a:cubicBezTo>
                  <a:pt x="190" y="164"/>
                  <a:pt x="192" y="164"/>
                  <a:pt x="188" y="165"/>
                </a:cubicBezTo>
                <a:cubicBezTo>
                  <a:pt x="187" y="165"/>
                  <a:pt x="184" y="164"/>
                  <a:pt x="183" y="164"/>
                </a:cubicBezTo>
                <a:cubicBezTo>
                  <a:pt x="182" y="164"/>
                  <a:pt x="178" y="164"/>
                  <a:pt x="178" y="163"/>
                </a:cubicBezTo>
                <a:cubicBezTo>
                  <a:pt x="178" y="161"/>
                  <a:pt x="179" y="161"/>
                  <a:pt x="181" y="160"/>
                </a:cubicBezTo>
                <a:cubicBezTo>
                  <a:pt x="181" y="160"/>
                  <a:pt x="181" y="159"/>
                  <a:pt x="181" y="158"/>
                </a:cubicBezTo>
                <a:cubicBezTo>
                  <a:pt x="182" y="156"/>
                  <a:pt x="183" y="156"/>
                  <a:pt x="184" y="157"/>
                </a:cubicBezTo>
                <a:cubicBezTo>
                  <a:pt x="184" y="157"/>
                  <a:pt x="183" y="157"/>
                  <a:pt x="183" y="158"/>
                </a:cubicBezTo>
                <a:cubicBezTo>
                  <a:pt x="184" y="158"/>
                  <a:pt x="184" y="158"/>
                  <a:pt x="184" y="157"/>
                </a:cubicBezTo>
                <a:cubicBezTo>
                  <a:pt x="185" y="156"/>
                  <a:pt x="187" y="157"/>
                  <a:pt x="188" y="156"/>
                </a:cubicBezTo>
                <a:cubicBezTo>
                  <a:pt x="186" y="156"/>
                  <a:pt x="183" y="156"/>
                  <a:pt x="182" y="155"/>
                </a:cubicBezTo>
                <a:cubicBezTo>
                  <a:pt x="178" y="154"/>
                  <a:pt x="179" y="154"/>
                  <a:pt x="182" y="151"/>
                </a:cubicBezTo>
                <a:cubicBezTo>
                  <a:pt x="182" y="151"/>
                  <a:pt x="182" y="151"/>
                  <a:pt x="183" y="151"/>
                </a:cubicBezTo>
                <a:cubicBezTo>
                  <a:pt x="188" y="151"/>
                  <a:pt x="187" y="150"/>
                  <a:pt x="188" y="150"/>
                </a:cubicBezTo>
                <a:cubicBezTo>
                  <a:pt x="188" y="150"/>
                  <a:pt x="189" y="149"/>
                  <a:pt x="190" y="149"/>
                </a:cubicBezTo>
                <a:cubicBezTo>
                  <a:pt x="193" y="149"/>
                  <a:pt x="196" y="147"/>
                  <a:pt x="196" y="147"/>
                </a:cubicBezTo>
                <a:cubicBezTo>
                  <a:pt x="197" y="147"/>
                  <a:pt x="204" y="147"/>
                  <a:pt x="204" y="147"/>
                </a:cubicBezTo>
                <a:cubicBezTo>
                  <a:pt x="205" y="147"/>
                  <a:pt x="206" y="146"/>
                  <a:pt x="206" y="146"/>
                </a:cubicBezTo>
                <a:cubicBezTo>
                  <a:pt x="206" y="144"/>
                  <a:pt x="208" y="145"/>
                  <a:pt x="209" y="144"/>
                </a:cubicBezTo>
                <a:cubicBezTo>
                  <a:pt x="210" y="144"/>
                  <a:pt x="211" y="144"/>
                  <a:pt x="212" y="144"/>
                </a:cubicBezTo>
                <a:cubicBezTo>
                  <a:pt x="216" y="144"/>
                  <a:pt x="216" y="142"/>
                  <a:pt x="218" y="143"/>
                </a:cubicBezTo>
                <a:cubicBezTo>
                  <a:pt x="222" y="144"/>
                  <a:pt x="232" y="142"/>
                  <a:pt x="219" y="148"/>
                </a:cubicBezTo>
                <a:cubicBezTo>
                  <a:pt x="220" y="148"/>
                  <a:pt x="222" y="148"/>
                  <a:pt x="222" y="148"/>
                </a:cubicBezTo>
                <a:cubicBezTo>
                  <a:pt x="225" y="147"/>
                  <a:pt x="230" y="148"/>
                  <a:pt x="231" y="148"/>
                </a:cubicBezTo>
                <a:cubicBezTo>
                  <a:pt x="231" y="148"/>
                  <a:pt x="233" y="148"/>
                  <a:pt x="236" y="147"/>
                </a:cubicBezTo>
                <a:cubicBezTo>
                  <a:pt x="238" y="144"/>
                  <a:pt x="238" y="144"/>
                  <a:pt x="238" y="144"/>
                </a:cubicBezTo>
                <a:cubicBezTo>
                  <a:pt x="238" y="144"/>
                  <a:pt x="238" y="143"/>
                  <a:pt x="239" y="144"/>
                </a:cubicBezTo>
                <a:cubicBezTo>
                  <a:pt x="240" y="144"/>
                  <a:pt x="241" y="143"/>
                  <a:pt x="241" y="146"/>
                </a:cubicBezTo>
                <a:cubicBezTo>
                  <a:pt x="242" y="146"/>
                  <a:pt x="242" y="146"/>
                  <a:pt x="242" y="146"/>
                </a:cubicBezTo>
                <a:cubicBezTo>
                  <a:pt x="241" y="145"/>
                  <a:pt x="241" y="145"/>
                  <a:pt x="241" y="145"/>
                </a:cubicBezTo>
                <a:cubicBezTo>
                  <a:pt x="241" y="144"/>
                  <a:pt x="242" y="143"/>
                  <a:pt x="243" y="144"/>
                </a:cubicBezTo>
                <a:cubicBezTo>
                  <a:pt x="243" y="143"/>
                  <a:pt x="243" y="143"/>
                  <a:pt x="243" y="143"/>
                </a:cubicBezTo>
                <a:cubicBezTo>
                  <a:pt x="242" y="140"/>
                  <a:pt x="245" y="140"/>
                  <a:pt x="247" y="140"/>
                </a:cubicBezTo>
                <a:cubicBezTo>
                  <a:pt x="246" y="139"/>
                  <a:pt x="244" y="139"/>
                  <a:pt x="243" y="139"/>
                </a:cubicBezTo>
                <a:cubicBezTo>
                  <a:pt x="244" y="139"/>
                  <a:pt x="243" y="140"/>
                  <a:pt x="242" y="141"/>
                </a:cubicBezTo>
                <a:cubicBezTo>
                  <a:pt x="240" y="142"/>
                  <a:pt x="240" y="143"/>
                  <a:pt x="238" y="142"/>
                </a:cubicBezTo>
                <a:cubicBezTo>
                  <a:pt x="238" y="141"/>
                  <a:pt x="239" y="140"/>
                  <a:pt x="240" y="139"/>
                </a:cubicBezTo>
                <a:cubicBezTo>
                  <a:pt x="238" y="140"/>
                  <a:pt x="234" y="139"/>
                  <a:pt x="234" y="139"/>
                </a:cubicBezTo>
                <a:cubicBezTo>
                  <a:pt x="233" y="135"/>
                  <a:pt x="237" y="136"/>
                  <a:pt x="237" y="135"/>
                </a:cubicBezTo>
                <a:cubicBezTo>
                  <a:pt x="237" y="135"/>
                  <a:pt x="237" y="132"/>
                  <a:pt x="237" y="132"/>
                </a:cubicBezTo>
                <a:cubicBezTo>
                  <a:pt x="236" y="132"/>
                  <a:pt x="235" y="130"/>
                  <a:pt x="235" y="129"/>
                </a:cubicBezTo>
                <a:cubicBezTo>
                  <a:pt x="232" y="128"/>
                  <a:pt x="232" y="128"/>
                  <a:pt x="232" y="128"/>
                </a:cubicBezTo>
                <a:cubicBezTo>
                  <a:pt x="229" y="125"/>
                  <a:pt x="231" y="125"/>
                  <a:pt x="234" y="124"/>
                </a:cubicBezTo>
                <a:cubicBezTo>
                  <a:pt x="236" y="123"/>
                  <a:pt x="240" y="120"/>
                  <a:pt x="241" y="119"/>
                </a:cubicBezTo>
                <a:cubicBezTo>
                  <a:pt x="242" y="119"/>
                  <a:pt x="247" y="120"/>
                  <a:pt x="249" y="120"/>
                </a:cubicBezTo>
                <a:cubicBezTo>
                  <a:pt x="265" y="118"/>
                  <a:pt x="265" y="118"/>
                  <a:pt x="265" y="118"/>
                </a:cubicBezTo>
                <a:cubicBezTo>
                  <a:pt x="280" y="111"/>
                  <a:pt x="280" y="111"/>
                  <a:pt x="280" y="111"/>
                </a:cubicBezTo>
                <a:cubicBezTo>
                  <a:pt x="293" y="107"/>
                  <a:pt x="293" y="107"/>
                  <a:pt x="293" y="107"/>
                </a:cubicBezTo>
                <a:cubicBezTo>
                  <a:pt x="295" y="106"/>
                  <a:pt x="301" y="107"/>
                  <a:pt x="306" y="106"/>
                </a:cubicBezTo>
                <a:cubicBezTo>
                  <a:pt x="308" y="106"/>
                  <a:pt x="311" y="102"/>
                  <a:pt x="311" y="104"/>
                </a:cubicBezTo>
                <a:cubicBezTo>
                  <a:pt x="312" y="105"/>
                  <a:pt x="311" y="105"/>
                  <a:pt x="310" y="106"/>
                </a:cubicBezTo>
                <a:cubicBezTo>
                  <a:pt x="312" y="106"/>
                  <a:pt x="311" y="105"/>
                  <a:pt x="314" y="104"/>
                </a:cubicBezTo>
                <a:cubicBezTo>
                  <a:pt x="312" y="102"/>
                  <a:pt x="315" y="102"/>
                  <a:pt x="318" y="102"/>
                </a:cubicBezTo>
                <a:cubicBezTo>
                  <a:pt x="319" y="102"/>
                  <a:pt x="329" y="102"/>
                  <a:pt x="334" y="101"/>
                </a:cubicBezTo>
                <a:cubicBezTo>
                  <a:pt x="337" y="101"/>
                  <a:pt x="338" y="98"/>
                  <a:pt x="346" y="98"/>
                </a:cubicBezTo>
                <a:cubicBezTo>
                  <a:pt x="347" y="97"/>
                  <a:pt x="348" y="98"/>
                  <a:pt x="350" y="98"/>
                </a:cubicBezTo>
                <a:cubicBezTo>
                  <a:pt x="353" y="98"/>
                  <a:pt x="353" y="100"/>
                  <a:pt x="350" y="101"/>
                </a:cubicBezTo>
                <a:cubicBezTo>
                  <a:pt x="348" y="101"/>
                  <a:pt x="346" y="101"/>
                  <a:pt x="346" y="102"/>
                </a:cubicBezTo>
                <a:cubicBezTo>
                  <a:pt x="347" y="102"/>
                  <a:pt x="348" y="101"/>
                  <a:pt x="349" y="101"/>
                </a:cubicBezTo>
                <a:cubicBezTo>
                  <a:pt x="351" y="102"/>
                  <a:pt x="352" y="100"/>
                  <a:pt x="353" y="100"/>
                </a:cubicBezTo>
                <a:cubicBezTo>
                  <a:pt x="354" y="100"/>
                  <a:pt x="357" y="99"/>
                  <a:pt x="357" y="99"/>
                </a:cubicBezTo>
                <a:cubicBezTo>
                  <a:pt x="359" y="101"/>
                  <a:pt x="357" y="101"/>
                  <a:pt x="356" y="102"/>
                </a:cubicBezTo>
                <a:cubicBezTo>
                  <a:pt x="357" y="102"/>
                  <a:pt x="358" y="103"/>
                  <a:pt x="358" y="103"/>
                </a:cubicBezTo>
                <a:cubicBezTo>
                  <a:pt x="359" y="103"/>
                  <a:pt x="360" y="102"/>
                  <a:pt x="361" y="102"/>
                </a:cubicBezTo>
                <a:cubicBezTo>
                  <a:pt x="363" y="101"/>
                  <a:pt x="372" y="101"/>
                  <a:pt x="373" y="102"/>
                </a:cubicBezTo>
                <a:cubicBezTo>
                  <a:pt x="373" y="103"/>
                  <a:pt x="369" y="104"/>
                  <a:pt x="368" y="105"/>
                </a:cubicBezTo>
                <a:cubicBezTo>
                  <a:pt x="368" y="105"/>
                  <a:pt x="369" y="105"/>
                  <a:pt x="369" y="105"/>
                </a:cubicBezTo>
                <a:cubicBezTo>
                  <a:pt x="370" y="104"/>
                  <a:pt x="371" y="106"/>
                  <a:pt x="371" y="106"/>
                </a:cubicBezTo>
                <a:cubicBezTo>
                  <a:pt x="378" y="106"/>
                  <a:pt x="378" y="106"/>
                  <a:pt x="378" y="106"/>
                </a:cubicBezTo>
                <a:cubicBezTo>
                  <a:pt x="378" y="106"/>
                  <a:pt x="381" y="106"/>
                  <a:pt x="381" y="106"/>
                </a:cubicBezTo>
                <a:cubicBezTo>
                  <a:pt x="381" y="106"/>
                  <a:pt x="381" y="106"/>
                  <a:pt x="382" y="106"/>
                </a:cubicBezTo>
                <a:cubicBezTo>
                  <a:pt x="383" y="106"/>
                  <a:pt x="388" y="106"/>
                  <a:pt x="388" y="106"/>
                </a:cubicBezTo>
                <a:cubicBezTo>
                  <a:pt x="391" y="106"/>
                  <a:pt x="391" y="106"/>
                  <a:pt x="391" y="106"/>
                </a:cubicBezTo>
                <a:cubicBezTo>
                  <a:pt x="392" y="106"/>
                  <a:pt x="392" y="107"/>
                  <a:pt x="393" y="107"/>
                </a:cubicBezTo>
                <a:cubicBezTo>
                  <a:pt x="396" y="107"/>
                  <a:pt x="396" y="107"/>
                  <a:pt x="396" y="107"/>
                </a:cubicBezTo>
                <a:cubicBezTo>
                  <a:pt x="398" y="107"/>
                  <a:pt x="396" y="109"/>
                  <a:pt x="398" y="109"/>
                </a:cubicBezTo>
                <a:cubicBezTo>
                  <a:pt x="409" y="110"/>
                  <a:pt x="409" y="110"/>
                  <a:pt x="409" y="110"/>
                </a:cubicBezTo>
                <a:cubicBezTo>
                  <a:pt x="412" y="111"/>
                  <a:pt x="412" y="111"/>
                  <a:pt x="412" y="111"/>
                </a:cubicBezTo>
                <a:cubicBezTo>
                  <a:pt x="412" y="112"/>
                  <a:pt x="417" y="111"/>
                  <a:pt x="418" y="111"/>
                </a:cubicBezTo>
                <a:cubicBezTo>
                  <a:pt x="418" y="111"/>
                  <a:pt x="421" y="111"/>
                  <a:pt x="422" y="110"/>
                </a:cubicBezTo>
                <a:cubicBezTo>
                  <a:pt x="429" y="110"/>
                  <a:pt x="429" y="110"/>
                  <a:pt x="429" y="110"/>
                </a:cubicBezTo>
                <a:cubicBezTo>
                  <a:pt x="430" y="110"/>
                  <a:pt x="431" y="111"/>
                  <a:pt x="432" y="112"/>
                </a:cubicBezTo>
                <a:cubicBezTo>
                  <a:pt x="432" y="112"/>
                  <a:pt x="433" y="112"/>
                  <a:pt x="438" y="115"/>
                </a:cubicBezTo>
                <a:cubicBezTo>
                  <a:pt x="442" y="115"/>
                  <a:pt x="442" y="115"/>
                  <a:pt x="442" y="115"/>
                </a:cubicBezTo>
                <a:cubicBezTo>
                  <a:pt x="444" y="115"/>
                  <a:pt x="447" y="116"/>
                  <a:pt x="450" y="115"/>
                </a:cubicBezTo>
                <a:cubicBezTo>
                  <a:pt x="453" y="114"/>
                  <a:pt x="454" y="116"/>
                  <a:pt x="453" y="116"/>
                </a:cubicBezTo>
                <a:cubicBezTo>
                  <a:pt x="451" y="116"/>
                  <a:pt x="451" y="115"/>
                  <a:pt x="450" y="116"/>
                </a:cubicBezTo>
                <a:cubicBezTo>
                  <a:pt x="450" y="118"/>
                  <a:pt x="450" y="118"/>
                  <a:pt x="450" y="118"/>
                </a:cubicBezTo>
                <a:cubicBezTo>
                  <a:pt x="452" y="118"/>
                  <a:pt x="453" y="118"/>
                  <a:pt x="453" y="119"/>
                </a:cubicBezTo>
                <a:cubicBezTo>
                  <a:pt x="455" y="120"/>
                  <a:pt x="455" y="120"/>
                  <a:pt x="455" y="120"/>
                </a:cubicBezTo>
                <a:cubicBezTo>
                  <a:pt x="457" y="122"/>
                  <a:pt x="457" y="122"/>
                  <a:pt x="457" y="122"/>
                </a:cubicBezTo>
                <a:cubicBezTo>
                  <a:pt x="460" y="122"/>
                  <a:pt x="460" y="122"/>
                  <a:pt x="460" y="122"/>
                </a:cubicBezTo>
                <a:cubicBezTo>
                  <a:pt x="464" y="122"/>
                  <a:pt x="462" y="123"/>
                  <a:pt x="466" y="122"/>
                </a:cubicBezTo>
                <a:cubicBezTo>
                  <a:pt x="467" y="122"/>
                  <a:pt x="467" y="123"/>
                  <a:pt x="468" y="123"/>
                </a:cubicBezTo>
                <a:cubicBezTo>
                  <a:pt x="469" y="122"/>
                  <a:pt x="469" y="122"/>
                  <a:pt x="469" y="122"/>
                </a:cubicBezTo>
                <a:cubicBezTo>
                  <a:pt x="468" y="121"/>
                  <a:pt x="468" y="121"/>
                  <a:pt x="468" y="121"/>
                </a:cubicBezTo>
                <a:cubicBezTo>
                  <a:pt x="467" y="121"/>
                  <a:pt x="468" y="119"/>
                  <a:pt x="469" y="119"/>
                </a:cubicBezTo>
                <a:cubicBezTo>
                  <a:pt x="470" y="119"/>
                  <a:pt x="471" y="118"/>
                  <a:pt x="472" y="118"/>
                </a:cubicBezTo>
                <a:cubicBezTo>
                  <a:pt x="479" y="118"/>
                  <a:pt x="474" y="119"/>
                  <a:pt x="478" y="117"/>
                </a:cubicBezTo>
                <a:cubicBezTo>
                  <a:pt x="479" y="116"/>
                  <a:pt x="482" y="118"/>
                  <a:pt x="485" y="116"/>
                </a:cubicBezTo>
                <a:cubicBezTo>
                  <a:pt x="487" y="114"/>
                  <a:pt x="487" y="113"/>
                  <a:pt x="489" y="117"/>
                </a:cubicBezTo>
                <a:cubicBezTo>
                  <a:pt x="490" y="117"/>
                  <a:pt x="488" y="118"/>
                  <a:pt x="488" y="118"/>
                </a:cubicBezTo>
                <a:cubicBezTo>
                  <a:pt x="488" y="118"/>
                  <a:pt x="491" y="117"/>
                  <a:pt x="492" y="117"/>
                </a:cubicBezTo>
                <a:cubicBezTo>
                  <a:pt x="497" y="117"/>
                  <a:pt x="495" y="116"/>
                  <a:pt x="496" y="115"/>
                </a:cubicBezTo>
                <a:cubicBezTo>
                  <a:pt x="500" y="114"/>
                  <a:pt x="499" y="115"/>
                  <a:pt x="503" y="115"/>
                </a:cubicBezTo>
                <a:cubicBezTo>
                  <a:pt x="510" y="114"/>
                  <a:pt x="510" y="114"/>
                  <a:pt x="510" y="114"/>
                </a:cubicBezTo>
                <a:cubicBezTo>
                  <a:pt x="510" y="114"/>
                  <a:pt x="511" y="112"/>
                  <a:pt x="512" y="112"/>
                </a:cubicBezTo>
                <a:cubicBezTo>
                  <a:pt x="515" y="112"/>
                  <a:pt x="513" y="112"/>
                  <a:pt x="515" y="111"/>
                </a:cubicBezTo>
                <a:cubicBezTo>
                  <a:pt x="518" y="110"/>
                  <a:pt x="522" y="111"/>
                  <a:pt x="523" y="111"/>
                </a:cubicBezTo>
                <a:cubicBezTo>
                  <a:pt x="524" y="111"/>
                  <a:pt x="525" y="110"/>
                  <a:pt x="526" y="109"/>
                </a:cubicBezTo>
                <a:cubicBezTo>
                  <a:pt x="526" y="109"/>
                  <a:pt x="529" y="108"/>
                  <a:pt x="529" y="109"/>
                </a:cubicBezTo>
                <a:cubicBezTo>
                  <a:pt x="529" y="109"/>
                  <a:pt x="529" y="112"/>
                  <a:pt x="528" y="112"/>
                </a:cubicBezTo>
                <a:cubicBezTo>
                  <a:pt x="528" y="112"/>
                  <a:pt x="527" y="113"/>
                  <a:pt x="525" y="113"/>
                </a:cubicBezTo>
                <a:cubicBezTo>
                  <a:pt x="523" y="113"/>
                  <a:pt x="521" y="113"/>
                  <a:pt x="519" y="113"/>
                </a:cubicBezTo>
                <a:cubicBezTo>
                  <a:pt x="514" y="115"/>
                  <a:pt x="514" y="115"/>
                  <a:pt x="514" y="115"/>
                </a:cubicBezTo>
                <a:cubicBezTo>
                  <a:pt x="511" y="116"/>
                  <a:pt x="511" y="116"/>
                  <a:pt x="511" y="116"/>
                </a:cubicBezTo>
                <a:cubicBezTo>
                  <a:pt x="511" y="116"/>
                  <a:pt x="508" y="116"/>
                  <a:pt x="507" y="116"/>
                </a:cubicBezTo>
                <a:cubicBezTo>
                  <a:pt x="504" y="117"/>
                  <a:pt x="504" y="117"/>
                  <a:pt x="504" y="117"/>
                </a:cubicBezTo>
                <a:cubicBezTo>
                  <a:pt x="505" y="117"/>
                  <a:pt x="505" y="117"/>
                  <a:pt x="505" y="117"/>
                </a:cubicBezTo>
                <a:cubicBezTo>
                  <a:pt x="506" y="117"/>
                  <a:pt x="507" y="119"/>
                  <a:pt x="507" y="119"/>
                </a:cubicBezTo>
                <a:cubicBezTo>
                  <a:pt x="509" y="118"/>
                  <a:pt x="509" y="118"/>
                  <a:pt x="509" y="118"/>
                </a:cubicBezTo>
                <a:cubicBezTo>
                  <a:pt x="512" y="116"/>
                  <a:pt x="518" y="115"/>
                  <a:pt x="521" y="115"/>
                </a:cubicBezTo>
                <a:cubicBezTo>
                  <a:pt x="522" y="114"/>
                  <a:pt x="525" y="115"/>
                  <a:pt x="525" y="115"/>
                </a:cubicBezTo>
                <a:cubicBezTo>
                  <a:pt x="528" y="114"/>
                  <a:pt x="528" y="114"/>
                  <a:pt x="528" y="114"/>
                </a:cubicBezTo>
                <a:cubicBezTo>
                  <a:pt x="529" y="114"/>
                  <a:pt x="533" y="113"/>
                  <a:pt x="535" y="112"/>
                </a:cubicBezTo>
                <a:cubicBezTo>
                  <a:pt x="537" y="111"/>
                  <a:pt x="536" y="110"/>
                  <a:pt x="540" y="110"/>
                </a:cubicBezTo>
                <a:cubicBezTo>
                  <a:pt x="540" y="109"/>
                  <a:pt x="541" y="109"/>
                  <a:pt x="541" y="108"/>
                </a:cubicBezTo>
                <a:cubicBezTo>
                  <a:pt x="541" y="108"/>
                  <a:pt x="544" y="106"/>
                  <a:pt x="544" y="107"/>
                </a:cubicBezTo>
                <a:cubicBezTo>
                  <a:pt x="546" y="108"/>
                  <a:pt x="546" y="108"/>
                  <a:pt x="547" y="110"/>
                </a:cubicBezTo>
                <a:cubicBezTo>
                  <a:pt x="547" y="110"/>
                  <a:pt x="546" y="113"/>
                  <a:pt x="545" y="113"/>
                </a:cubicBezTo>
                <a:cubicBezTo>
                  <a:pt x="544" y="115"/>
                  <a:pt x="544" y="114"/>
                  <a:pt x="545" y="116"/>
                </a:cubicBezTo>
                <a:cubicBezTo>
                  <a:pt x="547" y="118"/>
                  <a:pt x="547" y="118"/>
                  <a:pt x="547" y="118"/>
                </a:cubicBezTo>
                <a:cubicBezTo>
                  <a:pt x="550" y="117"/>
                  <a:pt x="550" y="117"/>
                  <a:pt x="550" y="117"/>
                </a:cubicBezTo>
                <a:cubicBezTo>
                  <a:pt x="552" y="116"/>
                  <a:pt x="551" y="117"/>
                  <a:pt x="553" y="115"/>
                </a:cubicBezTo>
                <a:cubicBezTo>
                  <a:pt x="553" y="115"/>
                  <a:pt x="554" y="115"/>
                  <a:pt x="554" y="115"/>
                </a:cubicBezTo>
                <a:cubicBezTo>
                  <a:pt x="555" y="114"/>
                  <a:pt x="555" y="114"/>
                  <a:pt x="557" y="114"/>
                </a:cubicBezTo>
                <a:cubicBezTo>
                  <a:pt x="558" y="112"/>
                  <a:pt x="558" y="112"/>
                  <a:pt x="558" y="112"/>
                </a:cubicBezTo>
                <a:cubicBezTo>
                  <a:pt x="559" y="111"/>
                  <a:pt x="562" y="111"/>
                  <a:pt x="562" y="111"/>
                </a:cubicBezTo>
                <a:cubicBezTo>
                  <a:pt x="563" y="111"/>
                  <a:pt x="564" y="110"/>
                  <a:pt x="564" y="110"/>
                </a:cubicBezTo>
                <a:cubicBezTo>
                  <a:pt x="565" y="110"/>
                  <a:pt x="566" y="112"/>
                  <a:pt x="565" y="112"/>
                </a:cubicBezTo>
                <a:cubicBezTo>
                  <a:pt x="561" y="114"/>
                  <a:pt x="561" y="117"/>
                  <a:pt x="557" y="118"/>
                </a:cubicBezTo>
                <a:cubicBezTo>
                  <a:pt x="560" y="119"/>
                  <a:pt x="565" y="118"/>
                  <a:pt x="568" y="117"/>
                </a:cubicBezTo>
                <a:cubicBezTo>
                  <a:pt x="569" y="116"/>
                  <a:pt x="570" y="114"/>
                  <a:pt x="571" y="114"/>
                </a:cubicBezTo>
                <a:cubicBezTo>
                  <a:pt x="583" y="114"/>
                  <a:pt x="583" y="114"/>
                  <a:pt x="583" y="114"/>
                </a:cubicBezTo>
                <a:cubicBezTo>
                  <a:pt x="584" y="114"/>
                  <a:pt x="586" y="117"/>
                  <a:pt x="589" y="118"/>
                </a:cubicBezTo>
                <a:cubicBezTo>
                  <a:pt x="591" y="119"/>
                  <a:pt x="593" y="119"/>
                  <a:pt x="595" y="119"/>
                </a:cubicBezTo>
                <a:cubicBezTo>
                  <a:pt x="595" y="119"/>
                  <a:pt x="599" y="122"/>
                  <a:pt x="601" y="122"/>
                </a:cubicBezTo>
                <a:cubicBezTo>
                  <a:pt x="608" y="123"/>
                  <a:pt x="608" y="123"/>
                  <a:pt x="608" y="123"/>
                </a:cubicBezTo>
                <a:cubicBezTo>
                  <a:pt x="611" y="123"/>
                  <a:pt x="610" y="123"/>
                  <a:pt x="612" y="122"/>
                </a:cubicBezTo>
                <a:cubicBezTo>
                  <a:pt x="612" y="122"/>
                  <a:pt x="617" y="121"/>
                  <a:pt x="617" y="122"/>
                </a:cubicBezTo>
                <a:cubicBezTo>
                  <a:pt x="618" y="122"/>
                  <a:pt x="621" y="123"/>
                  <a:pt x="621" y="124"/>
                </a:cubicBezTo>
                <a:cubicBezTo>
                  <a:pt x="623" y="126"/>
                  <a:pt x="623" y="126"/>
                  <a:pt x="623" y="126"/>
                </a:cubicBezTo>
                <a:cubicBezTo>
                  <a:pt x="623" y="127"/>
                  <a:pt x="619" y="130"/>
                  <a:pt x="617" y="129"/>
                </a:cubicBezTo>
                <a:cubicBezTo>
                  <a:pt x="615" y="129"/>
                  <a:pt x="615" y="130"/>
                  <a:pt x="613" y="131"/>
                </a:cubicBezTo>
                <a:cubicBezTo>
                  <a:pt x="612" y="131"/>
                  <a:pt x="610" y="131"/>
                  <a:pt x="610" y="131"/>
                </a:cubicBezTo>
                <a:cubicBezTo>
                  <a:pt x="610" y="131"/>
                  <a:pt x="609" y="132"/>
                  <a:pt x="608" y="133"/>
                </a:cubicBezTo>
                <a:cubicBezTo>
                  <a:pt x="608" y="133"/>
                  <a:pt x="608" y="133"/>
                  <a:pt x="608" y="133"/>
                </a:cubicBezTo>
                <a:cubicBezTo>
                  <a:pt x="610" y="134"/>
                  <a:pt x="610" y="134"/>
                  <a:pt x="613" y="134"/>
                </a:cubicBezTo>
                <a:cubicBezTo>
                  <a:pt x="613" y="134"/>
                  <a:pt x="619" y="134"/>
                  <a:pt x="620" y="134"/>
                </a:cubicBezTo>
                <a:cubicBezTo>
                  <a:pt x="620" y="134"/>
                  <a:pt x="626" y="134"/>
                  <a:pt x="626" y="134"/>
                </a:cubicBezTo>
                <a:cubicBezTo>
                  <a:pt x="627" y="134"/>
                  <a:pt x="630" y="134"/>
                  <a:pt x="630" y="134"/>
                </a:cubicBezTo>
                <a:cubicBezTo>
                  <a:pt x="639" y="133"/>
                  <a:pt x="639" y="133"/>
                  <a:pt x="639" y="133"/>
                </a:cubicBezTo>
                <a:cubicBezTo>
                  <a:pt x="639" y="133"/>
                  <a:pt x="641" y="132"/>
                  <a:pt x="642" y="132"/>
                </a:cubicBezTo>
                <a:cubicBezTo>
                  <a:pt x="642" y="132"/>
                  <a:pt x="644" y="132"/>
                  <a:pt x="645" y="132"/>
                </a:cubicBezTo>
                <a:cubicBezTo>
                  <a:pt x="649" y="131"/>
                  <a:pt x="648" y="131"/>
                  <a:pt x="649" y="134"/>
                </a:cubicBezTo>
                <a:cubicBezTo>
                  <a:pt x="654" y="134"/>
                  <a:pt x="654" y="134"/>
                  <a:pt x="651" y="137"/>
                </a:cubicBezTo>
                <a:cubicBezTo>
                  <a:pt x="651" y="138"/>
                  <a:pt x="651" y="138"/>
                  <a:pt x="651" y="138"/>
                </a:cubicBezTo>
                <a:cubicBezTo>
                  <a:pt x="653" y="137"/>
                  <a:pt x="652" y="136"/>
                  <a:pt x="653" y="136"/>
                </a:cubicBezTo>
                <a:cubicBezTo>
                  <a:pt x="656" y="135"/>
                  <a:pt x="656" y="135"/>
                  <a:pt x="654" y="137"/>
                </a:cubicBezTo>
                <a:cubicBezTo>
                  <a:pt x="655" y="137"/>
                  <a:pt x="656" y="137"/>
                  <a:pt x="656" y="138"/>
                </a:cubicBezTo>
                <a:cubicBezTo>
                  <a:pt x="656" y="138"/>
                  <a:pt x="657" y="139"/>
                  <a:pt x="657" y="139"/>
                </a:cubicBezTo>
                <a:cubicBezTo>
                  <a:pt x="655" y="142"/>
                  <a:pt x="655" y="141"/>
                  <a:pt x="653" y="142"/>
                </a:cubicBezTo>
                <a:cubicBezTo>
                  <a:pt x="652" y="142"/>
                  <a:pt x="652" y="141"/>
                  <a:pt x="652" y="141"/>
                </a:cubicBezTo>
                <a:cubicBezTo>
                  <a:pt x="652" y="142"/>
                  <a:pt x="651" y="143"/>
                  <a:pt x="653" y="145"/>
                </a:cubicBezTo>
                <a:cubicBezTo>
                  <a:pt x="653" y="144"/>
                  <a:pt x="653" y="143"/>
                  <a:pt x="654" y="143"/>
                </a:cubicBezTo>
                <a:cubicBezTo>
                  <a:pt x="654" y="143"/>
                  <a:pt x="655" y="142"/>
                  <a:pt x="655" y="142"/>
                </a:cubicBezTo>
                <a:cubicBezTo>
                  <a:pt x="656" y="141"/>
                  <a:pt x="657" y="142"/>
                  <a:pt x="658" y="143"/>
                </a:cubicBezTo>
                <a:cubicBezTo>
                  <a:pt x="658" y="142"/>
                  <a:pt x="658" y="140"/>
                  <a:pt x="660" y="141"/>
                </a:cubicBezTo>
                <a:cubicBezTo>
                  <a:pt x="660" y="139"/>
                  <a:pt x="659" y="139"/>
                  <a:pt x="659" y="138"/>
                </a:cubicBezTo>
                <a:cubicBezTo>
                  <a:pt x="659" y="137"/>
                  <a:pt x="661" y="137"/>
                  <a:pt x="662" y="137"/>
                </a:cubicBezTo>
                <a:cubicBezTo>
                  <a:pt x="662" y="136"/>
                  <a:pt x="660" y="135"/>
                  <a:pt x="661" y="135"/>
                </a:cubicBezTo>
                <a:cubicBezTo>
                  <a:pt x="662" y="133"/>
                  <a:pt x="663" y="133"/>
                  <a:pt x="665" y="133"/>
                </a:cubicBezTo>
                <a:cubicBezTo>
                  <a:pt x="664" y="131"/>
                  <a:pt x="664" y="131"/>
                  <a:pt x="664" y="131"/>
                </a:cubicBezTo>
                <a:cubicBezTo>
                  <a:pt x="664" y="131"/>
                  <a:pt x="662" y="131"/>
                  <a:pt x="662" y="131"/>
                </a:cubicBezTo>
                <a:cubicBezTo>
                  <a:pt x="660" y="129"/>
                  <a:pt x="660" y="129"/>
                  <a:pt x="660" y="129"/>
                </a:cubicBezTo>
                <a:cubicBezTo>
                  <a:pt x="660" y="128"/>
                  <a:pt x="665" y="126"/>
                  <a:pt x="666" y="125"/>
                </a:cubicBezTo>
                <a:cubicBezTo>
                  <a:pt x="668" y="125"/>
                  <a:pt x="672" y="125"/>
                  <a:pt x="674" y="125"/>
                </a:cubicBezTo>
                <a:cubicBezTo>
                  <a:pt x="675" y="125"/>
                  <a:pt x="676" y="125"/>
                  <a:pt x="678" y="124"/>
                </a:cubicBezTo>
                <a:cubicBezTo>
                  <a:pt x="683" y="123"/>
                  <a:pt x="681" y="124"/>
                  <a:pt x="686" y="122"/>
                </a:cubicBezTo>
                <a:cubicBezTo>
                  <a:pt x="686" y="122"/>
                  <a:pt x="688" y="122"/>
                  <a:pt x="689" y="123"/>
                </a:cubicBezTo>
                <a:cubicBezTo>
                  <a:pt x="689" y="123"/>
                  <a:pt x="689" y="124"/>
                  <a:pt x="689" y="125"/>
                </a:cubicBezTo>
                <a:cubicBezTo>
                  <a:pt x="689" y="126"/>
                  <a:pt x="687" y="127"/>
                  <a:pt x="687" y="127"/>
                </a:cubicBezTo>
                <a:cubicBezTo>
                  <a:pt x="689" y="128"/>
                  <a:pt x="688" y="128"/>
                  <a:pt x="688" y="129"/>
                </a:cubicBezTo>
                <a:cubicBezTo>
                  <a:pt x="690" y="130"/>
                  <a:pt x="690" y="130"/>
                  <a:pt x="690" y="131"/>
                </a:cubicBezTo>
                <a:cubicBezTo>
                  <a:pt x="696" y="131"/>
                  <a:pt x="696" y="131"/>
                  <a:pt x="696" y="131"/>
                </a:cubicBezTo>
                <a:cubicBezTo>
                  <a:pt x="697" y="131"/>
                  <a:pt x="698" y="130"/>
                  <a:pt x="698" y="130"/>
                </a:cubicBezTo>
                <a:cubicBezTo>
                  <a:pt x="700" y="130"/>
                  <a:pt x="699" y="131"/>
                  <a:pt x="700" y="132"/>
                </a:cubicBezTo>
                <a:cubicBezTo>
                  <a:pt x="702" y="133"/>
                  <a:pt x="702" y="133"/>
                  <a:pt x="702" y="133"/>
                </a:cubicBezTo>
                <a:cubicBezTo>
                  <a:pt x="703" y="133"/>
                  <a:pt x="706" y="133"/>
                  <a:pt x="706" y="133"/>
                </a:cubicBezTo>
                <a:cubicBezTo>
                  <a:pt x="709" y="133"/>
                  <a:pt x="710" y="134"/>
                  <a:pt x="713" y="134"/>
                </a:cubicBezTo>
                <a:cubicBezTo>
                  <a:pt x="713" y="134"/>
                  <a:pt x="716" y="133"/>
                  <a:pt x="717" y="133"/>
                </a:cubicBezTo>
                <a:cubicBezTo>
                  <a:pt x="721" y="132"/>
                  <a:pt x="727" y="134"/>
                  <a:pt x="732" y="133"/>
                </a:cubicBezTo>
                <a:cubicBezTo>
                  <a:pt x="732" y="132"/>
                  <a:pt x="732" y="132"/>
                  <a:pt x="732" y="132"/>
                </a:cubicBezTo>
                <a:cubicBezTo>
                  <a:pt x="734" y="130"/>
                  <a:pt x="734" y="130"/>
                  <a:pt x="735" y="131"/>
                </a:cubicBezTo>
                <a:cubicBezTo>
                  <a:pt x="736" y="132"/>
                  <a:pt x="735" y="136"/>
                  <a:pt x="741" y="134"/>
                </a:cubicBezTo>
                <a:cubicBezTo>
                  <a:pt x="741" y="132"/>
                  <a:pt x="741" y="132"/>
                  <a:pt x="741" y="132"/>
                </a:cubicBezTo>
                <a:cubicBezTo>
                  <a:pt x="741" y="131"/>
                  <a:pt x="738" y="132"/>
                  <a:pt x="737" y="132"/>
                </a:cubicBezTo>
                <a:cubicBezTo>
                  <a:pt x="736" y="132"/>
                  <a:pt x="735" y="131"/>
                  <a:pt x="735" y="131"/>
                </a:cubicBezTo>
                <a:cubicBezTo>
                  <a:pt x="735" y="130"/>
                  <a:pt x="735" y="130"/>
                  <a:pt x="737" y="130"/>
                </a:cubicBezTo>
                <a:cubicBezTo>
                  <a:pt x="737" y="129"/>
                  <a:pt x="736" y="128"/>
                  <a:pt x="737" y="128"/>
                </a:cubicBezTo>
                <a:cubicBezTo>
                  <a:pt x="740" y="128"/>
                  <a:pt x="740" y="129"/>
                  <a:pt x="742" y="127"/>
                </a:cubicBezTo>
                <a:cubicBezTo>
                  <a:pt x="745" y="126"/>
                  <a:pt x="746" y="127"/>
                  <a:pt x="749" y="127"/>
                </a:cubicBezTo>
                <a:cubicBezTo>
                  <a:pt x="749" y="127"/>
                  <a:pt x="749" y="128"/>
                  <a:pt x="749" y="129"/>
                </a:cubicBezTo>
                <a:cubicBezTo>
                  <a:pt x="750" y="129"/>
                  <a:pt x="753" y="129"/>
                  <a:pt x="752" y="130"/>
                </a:cubicBezTo>
                <a:cubicBezTo>
                  <a:pt x="756" y="128"/>
                  <a:pt x="756" y="128"/>
                  <a:pt x="756" y="128"/>
                </a:cubicBezTo>
                <a:cubicBezTo>
                  <a:pt x="759" y="127"/>
                  <a:pt x="754" y="132"/>
                  <a:pt x="751" y="132"/>
                </a:cubicBezTo>
                <a:cubicBezTo>
                  <a:pt x="750" y="133"/>
                  <a:pt x="750" y="133"/>
                  <a:pt x="750" y="133"/>
                </a:cubicBezTo>
                <a:cubicBezTo>
                  <a:pt x="749" y="133"/>
                  <a:pt x="748" y="136"/>
                  <a:pt x="746" y="135"/>
                </a:cubicBezTo>
                <a:cubicBezTo>
                  <a:pt x="746" y="136"/>
                  <a:pt x="746" y="136"/>
                  <a:pt x="746" y="136"/>
                </a:cubicBezTo>
                <a:cubicBezTo>
                  <a:pt x="746" y="136"/>
                  <a:pt x="746" y="136"/>
                  <a:pt x="746" y="136"/>
                </a:cubicBezTo>
                <a:cubicBezTo>
                  <a:pt x="748" y="137"/>
                  <a:pt x="748" y="136"/>
                  <a:pt x="745" y="138"/>
                </a:cubicBezTo>
                <a:cubicBezTo>
                  <a:pt x="747" y="139"/>
                  <a:pt x="746" y="137"/>
                  <a:pt x="750" y="138"/>
                </a:cubicBezTo>
                <a:cubicBezTo>
                  <a:pt x="750" y="139"/>
                  <a:pt x="750" y="139"/>
                  <a:pt x="750" y="139"/>
                </a:cubicBezTo>
                <a:cubicBezTo>
                  <a:pt x="752" y="139"/>
                  <a:pt x="752" y="139"/>
                  <a:pt x="752" y="139"/>
                </a:cubicBezTo>
                <a:cubicBezTo>
                  <a:pt x="752" y="139"/>
                  <a:pt x="753" y="137"/>
                  <a:pt x="753" y="136"/>
                </a:cubicBezTo>
                <a:cubicBezTo>
                  <a:pt x="753" y="135"/>
                  <a:pt x="753" y="133"/>
                  <a:pt x="754" y="133"/>
                </a:cubicBezTo>
                <a:cubicBezTo>
                  <a:pt x="756" y="132"/>
                  <a:pt x="757" y="131"/>
                  <a:pt x="758" y="130"/>
                </a:cubicBezTo>
                <a:cubicBezTo>
                  <a:pt x="758" y="129"/>
                  <a:pt x="763" y="131"/>
                  <a:pt x="764" y="130"/>
                </a:cubicBezTo>
                <a:cubicBezTo>
                  <a:pt x="764" y="130"/>
                  <a:pt x="769" y="128"/>
                  <a:pt x="769" y="128"/>
                </a:cubicBezTo>
                <a:cubicBezTo>
                  <a:pt x="769" y="128"/>
                  <a:pt x="770" y="127"/>
                  <a:pt x="771" y="127"/>
                </a:cubicBezTo>
                <a:cubicBezTo>
                  <a:pt x="771" y="127"/>
                  <a:pt x="773" y="127"/>
                  <a:pt x="774" y="127"/>
                </a:cubicBezTo>
                <a:cubicBezTo>
                  <a:pt x="774" y="127"/>
                  <a:pt x="775" y="126"/>
                  <a:pt x="775" y="126"/>
                </a:cubicBezTo>
                <a:cubicBezTo>
                  <a:pt x="775" y="126"/>
                  <a:pt x="776" y="126"/>
                  <a:pt x="776" y="125"/>
                </a:cubicBezTo>
                <a:cubicBezTo>
                  <a:pt x="777" y="123"/>
                  <a:pt x="776" y="124"/>
                  <a:pt x="778" y="123"/>
                </a:cubicBezTo>
                <a:cubicBezTo>
                  <a:pt x="778" y="123"/>
                  <a:pt x="778" y="123"/>
                  <a:pt x="778" y="123"/>
                </a:cubicBezTo>
                <a:cubicBezTo>
                  <a:pt x="776" y="124"/>
                  <a:pt x="776" y="124"/>
                  <a:pt x="776" y="124"/>
                </a:cubicBezTo>
                <a:cubicBezTo>
                  <a:pt x="773" y="125"/>
                  <a:pt x="775" y="126"/>
                  <a:pt x="772" y="126"/>
                </a:cubicBezTo>
                <a:cubicBezTo>
                  <a:pt x="771" y="126"/>
                  <a:pt x="769" y="126"/>
                  <a:pt x="769" y="125"/>
                </a:cubicBezTo>
                <a:cubicBezTo>
                  <a:pt x="769" y="124"/>
                  <a:pt x="774" y="122"/>
                  <a:pt x="775" y="122"/>
                </a:cubicBezTo>
                <a:cubicBezTo>
                  <a:pt x="775" y="122"/>
                  <a:pt x="776" y="118"/>
                  <a:pt x="777" y="118"/>
                </a:cubicBezTo>
                <a:cubicBezTo>
                  <a:pt x="779" y="118"/>
                  <a:pt x="779" y="118"/>
                  <a:pt x="780" y="120"/>
                </a:cubicBezTo>
                <a:cubicBezTo>
                  <a:pt x="781" y="119"/>
                  <a:pt x="781" y="119"/>
                  <a:pt x="781" y="119"/>
                </a:cubicBezTo>
                <a:cubicBezTo>
                  <a:pt x="782" y="118"/>
                  <a:pt x="783" y="119"/>
                  <a:pt x="783" y="118"/>
                </a:cubicBezTo>
                <a:cubicBezTo>
                  <a:pt x="783" y="118"/>
                  <a:pt x="782" y="118"/>
                  <a:pt x="782" y="118"/>
                </a:cubicBezTo>
                <a:cubicBezTo>
                  <a:pt x="778" y="118"/>
                  <a:pt x="778" y="119"/>
                  <a:pt x="778" y="117"/>
                </a:cubicBezTo>
                <a:cubicBezTo>
                  <a:pt x="777" y="116"/>
                  <a:pt x="777" y="116"/>
                  <a:pt x="777" y="116"/>
                </a:cubicBezTo>
                <a:cubicBezTo>
                  <a:pt x="777" y="117"/>
                  <a:pt x="776" y="117"/>
                  <a:pt x="776" y="117"/>
                </a:cubicBezTo>
                <a:cubicBezTo>
                  <a:pt x="772" y="117"/>
                  <a:pt x="773" y="115"/>
                  <a:pt x="771" y="115"/>
                </a:cubicBezTo>
                <a:cubicBezTo>
                  <a:pt x="771" y="115"/>
                  <a:pt x="769" y="115"/>
                  <a:pt x="769" y="114"/>
                </a:cubicBezTo>
                <a:cubicBezTo>
                  <a:pt x="768" y="112"/>
                  <a:pt x="768" y="113"/>
                  <a:pt x="768" y="111"/>
                </a:cubicBezTo>
                <a:cubicBezTo>
                  <a:pt x="768" y="110"/>
                  <a:pt x="771" y="109"/>
                  <a:pt x="771" y="108"/>
                </a:cubicBezTo>
                <a:cubicBezTo>
                  <a:pt x="773" y="107"/>
                  <a:pt x="775" y="107"/>
                  <a:pt x="777" y="107"/>
                </a:cubicBezTo>
                <a:cubicBezTo>
                  <a:pt x="776" y="106"/>
                  <a:pt x="776" y="106"/>
                  <a:pt x="776" y="106"/>
                </a:cubicBezTo>
                <a:cubicBezTo>
                  <a:pt x="774" y="106"/>
                  <a:pt x="773" y="106"/>
                  <a:pt x="774" y="103"/>
                </a:cubicBezTo>
                <a:cubicBezTo>
                  <a:pt x="778" y="101"/>
                  <a:pt x="778" y="101"/>
                  <a:pt x="778" y="101"/>
                </a:cubicBezTo>
                <a:cubicBezTo>
                  <a:pt x="783" y="98"/>
                  <a:pt x="782" y="99"/>
                  <a:pt x="785" y="100"/>
                </a:cubicBezTo>
                <a:cubicBezTo>
                  <a:pt x="788" y="100"/>
                  <a:pt x="788" y="99"/>
                  <a:pt x="787" y="99"/>
                </a:cubicBezTo>
                <a:cubicBezTo>
                  <a:pt x="785" y="99"/>
                  <a:pt x="784" y="97"/>
                  <a:pt x="787" y="97"/>
                </a:cubicBezTo>
                <a:cubicBezTo>
                  <a:pt x="789" y="97"/>
                  <a:pt x="790" y="96"/>
                  <a:pt x="792" y="96"/>
                </a:cubicBezTo>
                <a:cubicBezTo>
                  <a:pt x="796" y="96"/>
                  <a:pt x="792" y="95"/>
                  <a:pt x="796" y="93"/>
                </a:cubicBezTo>
                <a:cubicBezTo>
                  <a:pt x="798" y="92"/>
                  <a:pt x="797" y="91"/>
                  <a:pt x="800" y="89"/>
                </a:cubicBezTo>
                <a:cubicBezTo>
                  <a:pt x="800" y="89"/>
                  <a:pt x="800" y="89"/>
                  <a:pt x="800" y="89"/>
                </a:cubicBezTo>
                <a:cubicBezTo>
                  <a:pt x="799" y="88"/>
                  <a:pt x="798" y="87"/>
                  <a:pt x="799" y="87"/>
                </a:cubicBezTo>
                <a:cubicBezTo>
                  <a:pt x="806" y="81"/>
                  <a:pt x="806" y="81"/>
                  <a:pt x="806" y="81"/>
                </a:cubicBezTo>
                <a:cubicBezTo>
                  <a:pt x="807" y="80"/>
                  <a:pt x="808" y="77"/>
                  <a:pt x="809" y="77"/>
                </a:cubicBezTo>
                <a:cubicBezTo>
                  <a:pt x="812" y="77"/>
                  <a:pt x="811" y="76"/>
                  <a:pt x="813" y="78"/>
                </a:cubicBezTo>
                <a:cubicBezTo>
                  <a:pt x="814" y="78"/>
                  <a:pt x="814" y="78"/>
                  <a:pt x="814" y="78"/>
                </a:cubicBezTo>
                <a:cubicBezTo>
                  <a:pt x="813" y="77"/>
                  <a:pt x="813" y="77"/>
                  <a:pt x="814" y="75"/>
                </a:cubicBezTo>
                <a:cubicBezTo>
                  <a:pt x="814" y="75"/>
                  <a:pt x="821" y="74"/>
                  <a:pt x="823" y="74"/>
                </a:cubicBezTo>
                <a:cubicBezTo>
                  <a:pt x="828" y="74"/>
                  <a:pt x="828" y="74"/>
                  <a:pt x="828" y="74"/>
                </a:cubicBezTo>
                <a:cubicBezTo>
                  <a:pt x="828" y="74"/>
                  <a:pt x="832" y="74"/>
                  <a:pt x="832" y="74"/>
                </a:cubicBezTo>
                <a:cubicBezTo>
                  <a:pt x="834" y="74"/>
                  <a:pt x="835" y="76"/>
                  <a:pt x="836" y="76"/>
                </a:cubicBezTo>
                <a:cubicBezTo>
                  <a:pt x="841" y="76"/>
                  <a:pt x="841" y="76"/>
                  <a:pt x="841" y="76"/>
                </a:cubicBezTo>
                <a:cubicBezTo>
                  <a:pt x="842" y="76"/>
                  <a:pt x="848" y="76"/>
                  <a:pt x="848" y="76"/>
                </a:cubicBezTo>
                <a:cubicBezTo>
                  <a:pt x="848" y="77"/>
                  <a:pt x="845" y="79"/>
                  <a:pt x="844" y="79"/>
                </a:cubicBezTo>
                <a:cubicBezTo>
                  <a:pt x="838" y="80"/>
                  <a:pt x="830" y="85"/>
                  <a:pt x="827" y="87"/>
                </a:cubicBezTo>
                <a:cubicBezTo>
                  <a:pt x="825" y="87"/>
                  <a:pt x="821" y="88"/>
                  <a:pt x="819" y="88"/>
                </a:cubicBezTo>
                <a:cubicBezTo>
                  <a:pt x="817" y="87"/>
                  <a:pt x="817" y="86"/>
                  <a:pt x="812" y="87"/>
                </a:cubicBezTo>
                <a:cubicBezTo>
                  <a:pt x="813" y="87"/>
                  <a:pt x="813" y="87"/>
                  <a:pt x="813" y="87"/>
                </a:cubicBezTo>
                <a:cubicBezTo>
                  <a:pt x="813" y="87"/>
                  <a:pt x="813" y="89"/>
                  <a:pt x="812" y="89"/>
                </a:cubicBezTo>
                <a:cubicBezTo>
                  <a:pt x="812" y="90"/>
                  <a:pt x="810" y="91"/>
                  <a:pt x="809" y="91"/>
                </a:cubicBezTo>
                <a:cubicBezTo>
                  <a:pt x="807" y="92"/>
                  <a:pt x="806" y="92"/>
                  <a:pt x="804" y="94"/>
                </a:cubicBezTo>
                <a:cubicBezTo>
                  <a:pt x="804" y="95"/>
                  <a:pt x="802" y="94"/>
                  <a:pt x="801" y="94"/>
                </a:cubicBezTo>
                <a:cubicBezTo>
                  <a:pt x="800" y="94"/>
                  <a:pt x="799" y="96"/>
                  <a:pt x="797" y="96"/>
                </a:cubicBezTo>
                <a:cubicBezTo>
                  <a:pt x="798" y="96"/>
                  <a:pt x="798" y="96"/>
                  <a:pt x="798" y="97"/>
                </a:cubicBezTo>
                <a:cubicBezTo>
                  <a:pt x="800" y="94"/>
                  <a:pt x="799" y="96"/>
                  <a:pt x="801" y="96"/>
                </a:cubicBezTo>
                <a:cubicBezTo>
                  <a:pt x="803" y="96"/>
                  <a:pt x="802" y="95"/>
                  <a:pt x="804" y="96"/>
                </a:cubicBezTo>
                <a:cubicBezTo>
                  <a:pt x="805" y="96"/>
                  <a:pt x="804" y="97"/>
                  <a:pt x="804" y="98"/>
                </a:cubicBezTo>
                <a:cubicBezTo>
                  <a:pt x="805" y="98"/>
                  <a:pt x="805" y="98"/>
                  <a:pt x="805" y="98"/>
                </a:cubicBezTo>
                <a:cubicBezTo>
                  <a:pt x="805" y="99"/>
                  <a:pt x="805" y="100"/>
                  <a:pt x="805" y="100"/>
                </a:cubicBezTo>
                <a:cubicBezTo>
                  <a:pt x="804" y="102"/>
                  <a:pt x="804" y="103"/>
                  <a:pt x="802" y="104"/>
                </a:cubicBezTo>
                <a:cubicBezTo>
                  <a:pt x="804" y="105"/>
                  <a:pt x="804" y="105"/>
                  <a:pt x="804" y="105"/>
                </a:cubicBezTo>
                <a:cubicBezTo>
                  <a:pt x="806" y="107"/>
                  <a:pt x="804" y="107"/>
                  <a:pt x="804" y="108"/>
                </a:cubicBezTo>
                <a:cubicBezTo>
                  <a:pt x="804" y="108"/>
                  <a:pt x="806" y="109"/>
                  <a:pt x="806" y="110"/>
                </a:cubicBezTo>
                <a:cubicBezTo>
                  <a:pt x="806" y="110"/>
                  <a:pt x="805" y="112"/>
                  <a:pt x="804" y="112"/>
                </a:cubicBezTo>
                <a:cubicBezTo>
                  <a:pt x="802" y="112"/>
                  <a:pt x="801" y="110"/>
                  <a:pt x="800" y="110"/>
                </a:cubicBezTo>
                <a:cubicBezTo>
                  <a:pt x="799" y="111"/>
                  <a:pt x="799" y="111"/>
                  <a:pt x="797" y="112"/>
                </a:cubicBezTo>
                <a:cubicBezTo>
                  <a:pt x="798" y="112"/>
                  <a:pt x="800" y="111"/>
                  <a:pt x="801" y="112"/>
                </a:cubicBezTo>
                <a:cubicBezTo>
                  <a:pt x="802" y="113"/>
                  <a:pt x="800" y="113"/>
                  <a:pt x="799" y="113"/>
                </a:cubicBezTo>
                <a:cubicBezTo>
                  <a:pt x="797" y="114"/>
                  <a:pt x="797" y="114"/>
                  <a:pt x="794" y="115"/>
                </a:cubicBezTo>
                <a:cubicBezTo>
                  <a:pt x="795" y="115"/>
                  <a:pt x="795" y="115"/>
                  <a:pt x="796" y="116"/>
                </a:cubicBezTo>
                <a:cubicBezTo>
                  <a:pt x="797" y="117"/>
                  <a:pt x="797" y="117"/>
                  <a:pt x="797" y="117"/>
                </a:cubicBezTo>
                <a:cubicBezTo>
                  <a:pt x="798" y="116"/>
                  <a:pt x="798" y="116"/>
                  <a:pt x="798" y="116"/>
                </a:cubicBezTo>
                <a:cubicBezTo>
                  <a:pt x="798" y="116"/>
                  <a:pt x="799" y="116"/>
                  <a:pt x="800" y="116"/>
                </a:cubicBezTo>
                <a:cubicBezTo>
                  <a:pt x="800" y="116"/>
                  <a:pt x="803" y="114"/>
                  <a:pt x="803" y="116"/>
                </a:cubicBezTo>
                <a:cubicBezTo>
                  <a:pt x="804" y="118"/>
                  <a:pt x="805" y="116"/>
                  <a:pt x="807" y="117"/>
                </a:cubicBezTo>
                <a:cubicBezTo>
                  <a:pt x="809" y="117"/>
                  <a:pt x="806" y="119"/>
                  <a:pt x="805" y="119"/>
                </a:cubicBezTo>
                <a:cubicBezTo>
                  <a:pt x="803" y="120"/>
                  <a:pt x="802" y="120"/>
                  <a:pt x="800" y="120"/>
                </a:cubicBezTo>
                <a:cubicBezTo>
                  <a:pt x="802" y="121"/>
                  <a:pt x="802" y="121"/>
                  <a:pt x="802" y="121"/>
                </a:cubicBezTo>
                <a:cubicBezTo>
                  <a:pt x="802" y="121"/>
                  <a:pt x="802" y="123"/>
                  <a:pt x="802" y="123"/>
                </a:cubicBezTo>
                <a:cubicBezTo>
                  <a:pt x="801" y="123"/>
                  <a:pt x="803" y="124"/>
                  <a:pt x="802" y="125"/>
                </a:cubicBezTo>
                <a:cubicBezTo>
                  <a:pt x="800" y="125"/>
                  <a:pt x="799" y="127"/>
                  <a:pt x="797" y="128"/>
                </a:cubicBezTo>
                <a:cubicBezTo>
                  <a:pt x="799" y="131"/>
                  <a:pt x="801" y="127"/>
                  <a:pt x="802" y="127"/>
                </a:cubicBezTo>
                <a:cubicBezTo>
                  <a:pt x="804" y="127"/>
                  <a:pt x="804" y="127"/>
                  <a:pt x="804" y="127"/>
                </a:cubicBezTo>
                <a:cubicBezTo>
                  <a:pt x="804" y="127"/>
                  <a:pt x="804" y="127"/>
                  <a:pt x="804" y="127"/>
                </a:cubicBezTo>
                <a:cubicBezTo>
                  <a:pt x="804" y="124"/>
                  <a:pt x="806" y="126"/>
                  <a:pt x="806" y="124"/>
                </a:cubicBezTo>
                <a:cubicBezTo>
                  <a:pt x="806" y="123"/>
                  <a:pt x="807" y="123"/>
                  <a:pt x="808" y="122"/>
                </a:cubicBezTo>
                <a:cubicBezTo>
                  <a:pt x="808" y="122"/>
                  <a:pt x="811" y="121"/>
                  <a:pt x="812" y="120"/>
                </a:cubicBezTo>
                <a:cubicBezTo>
                  <a:pt x="811" y="118"/>
                  <a:pt x="815" y="118"/>
                  <a:pt x="815" y="118"/>
                </a:cubicBezTo>
                <a:cubicBezTo>
                  <a:pt x="817" y="118"/>
                  <a:pt x="816" y="120"/>
                  <a:pt x="819" y="123"/>
                </a:cubicBezTo>
                <a:cubicBezTo>
                  <a:pt x="822" y="125"/>
                  <a:pt x="820" y="125"/>
                  <a:pt x="818" y="126"/>
                </a:cubicBezTo>
                <a:cubicBezTo>
                  <a:pt x="817" y="129"/>
                  <a:pt x="817" y="129"/>
                  <a:pt x="817" y="129"/>
                </a:cubicBezTo>
                <a:cubicBezTo>
                  <a:pt x="817" y="129"/>
                  <a:pt x="816" y="130"/>
                  <a:pt x="815" y="130"/>
                </a:cubicBezTo>
                <a:cubicBezTo>
                  <a:pt x="815" y="130"/>
                  <a:pt x="814" y="130"/>
                  <a:pt x="814" y="129"/>
                </a:cubicBezTo>
                <a:cubicBezTo>
                  <a:pt x="813" y="130"/>
                  <a:pt x="813" y="130"/>
                  <a:pt x="813" y="130"/>
                </a:cubicBezTo>
                <a:cubicBezTo>
                  <a:pt x="812" y="132"/>
                  <a:pt x="811" y="131"/>
                  <a:pt x="810" y="133"/>
                </a:cubicBezTo>
                <a:cubicBezTo>
                  <a:pt x="810" y="135"/>
                  <a:pt x="810" y="135"/>
                  <a:pt x="810" y="135"/>
                </a:cubicBezTo>
                <a:cubicBezTo>
                  <a:pt x="811" y="136"/>
                  <a:pt x="811" y="134"/>
                  <a:pt x="811" y="138"/>
                </a:cubicBezTo>
                <a:cubicBezTo>
                  <a:pt x="811" y="139"/>
                  <a:pt x="811" y="139"/>
                  <a:pt x="811" y="140"/>
                </a:cubicBezTo>
                <a:cubicBezTo>
                  <a:pt x="813" y="139"/>
                  <a:pt x="815" y="137"/>
                  <a:pt x="816" y="137"/>
                </a:cubicBezTo>
                <a:cubicBezTo>
                  <a:pt x="819" y="137"/>
                  <a:pt x="818" y="137"/>
                  <a:pt x="821" y="136"/>
                </a:cubicBezTo>
                <a:cubicBezTo>
                  <a:pt x="821" y="135"/>
                  <a:pt x="821" y="135"/>
                  <a:pt x="820" y="135"/>
                </a:cubicBezTo>
                <a:cubicBezTo>
                  <a:pt x="820" y="135"/>
                  <a:pt x="819" y="134"/>
                  <a:pt x="819" y="133"/>
                </a:cubicBezTo>
                <a:cubicBezTo>
                  <a:pt x="819" y="133"/>
                  <a:pt x="822" y="129"/>
                  <a:pt x="823" y="129"/>
                </a:cubicBezTo>
                <a:cubicBezTo>
                  <a:pt x="824" y="129"/>
                  <a:pt x="826" y="127"/>
                  <a:pt x="826" y="130"/>
                </a:cubicBezTo>
                <a:cubicBezTo>
                  <a:pt x="826" y="131"/>
                  <a:pt x="825" y="132"/>
                  <a:pt x="825" y="133"/>
                </a:cubicBezTo>
                <a:cubicBezTo>
                  <a:pt x="826" y="132"/>
                  <a:pt x="828" y="133"/>
                  <a:pt x="831" y="128"/>
                </a:cubicBezTo>
                <a:cubicBezTo>
                  <a:pt x="832" y="127"/>
                  <a:pt x="835" y="125"/>
                  <a:pt x="836" y="125"/>
                </a:cubicBezTo>
                <a:cubicBezTo>
                  <a:pt x="836" y="125"/>
                  <a:pt x="839" y="125"/>
                  <a:pt x="840" y="125"/>
                </a:cubicBezTo>
                <a:cubicBezTo>
                  <a:pt x="841" y="125"/>
                  <a:pt x="842" y="124"/>
                  <a:pt x="842" y="124"/>
                </a:cubicBezTo>
                <a:cubicBezTo>
                  <a:pt x="842" y="124"/>
                  <a:pt x="842" y="122"/>
                  <a:pt x="843" y="122"/>
                </a:cubicBezTo>
                <a:cubicBezTo>
                  <a:pt x="845" y="122"/>
                  <a:pt x="845" y="122"/>
                  <a:pt x="845" y="122"/>
                </a:cubicBezTo>
                <a:cubicBezTo>
                  <a:pt x="844" y="122"/>
                  <a:pt x="844" y="122"/>
                  <a:pt x="843" y="121"/>
                </a:cubicBezTo>
                <a:cubicBezTo>
                  <a:pt x="841" y="122"/>
                  <a:pt x="841" y="118"/>
                  <a:pt x="842" y="118"/>
                </a:cubicBezTo>
                <a:cubicBezTo>
                  <a:pt x="843" y="118"/>
                  <a:pt x="844" y="118"/>
                  <a:pt x="845" y="117"/>
                </a:cubicBezTo>
                <a:cubicBezTo>
                  <a:pt x="846" y="114"/>
                  <a:pt x="847" y="114"/>
                  <a:pt x="847" y="114"/>
                </a:cubicBezTo>
                <a:cubicBezTo>
                  <a:pt x="850" y="114"/>
                  <a:pt x="861" y="116"/>
                  <a:pt x="863" y="116"/>
                </a:cubicBezTo>
                <a:cubicBezTo>
                  <a:pt x="863" y="116"/>
                  <a:pt x="866" y="115"/>
                  <a:pt x="866" y="115"/>
                </a:cubicBezTo>
                <a:cubicBezTo>
                  <a:pt x="867" y="115"/>
                  <a:pt x="870" y="117"/>
                  <a:pt x="869" y="117"/>
                </a:cubicBezTo>
                <a:cubicBezTo>
                  <a:pt x="867" y="117"/>
                  <a:pt x="865" y="117"/>
                  <a:pt x="865" y="118"/>
                </a:cubicBezTo>
                <a:cubicBezTo>
                  <a:pt x="866" y="118"/>
                  <a:pt x="866" y="118"/>
                  <a:pt x="866" y="120"/>
                </a:cubicBezTo>
                <a:cubicBezTo>
                  <a:pt x="868" y="120"/>
                  <a:pt x="871" y="119"/>
                  <a:pt x="871" y="121"/>
                </a:cubicBezTo>
                <a:cubicBezTo>
                  <a:pt x="871" y="122"/>
                  <a:pt x="869" y="123"/>
                  <a:pt x="868" y="123"/>
                </a:cubicBezTo>
                <a:cubicBezTo>
                  <a:pt x="869" y="125"/>
                  <a:pt x="869" y="125"/>
                  <a:pt x="869" y="125"/>
                </a:cubicBezTo>
                <a:cubicBezTo>
                  <a:pt x="870" y="126"/>
                  <a:pt x="865" y="128"/>
                  <a:pt x="864" y="128"/>
                </a:cubicBezTo>
                <a:cubicBezTo>
                  <a:pt x="863" y="128"/>
                  <a:pt x="860" y="128"/>
                  <a:pt x="859" y="128"/>
                </a:cubicBezTo>
                <a:cubicBezTo>
                  <a:pt x="859" y="128"/>
                  <a:pt x="859" y="128"/>
                  <a:pt x="859" y="128"/>
                </a:cubicBezTo>
                <a:cubicBezTo>
                  <a:pt x="858" y="128"/>
                  <a:pt x="858" y="128"/>
                  <a:pt x="858" y="129"/>
                </a:cubicBezTo>
                <a:cubicBezTo>
                  <a:pt x="863" y="132"/>
                  <a:pt x="858" y="131"/>
                  <a:pt x="857" y="132"/>
                </a:cubicBezTo>
                <a:cubicBezTo>
                  <a:pt x="856" y="133"/>
                  <a:pt x="856" y="133"/>
                  <a:pt x="856" y="133"/>
                </a:cubicBezTo>
                <a:cubicBezTo>
                  <a:pt x="857" y="134"/>
                  <a:pt x="858" y="134"/>
                  <a:pt x="858" y="134"/>
                </a:cubicBezTo>
                <a:cubicBezTo>
                  <a:pt x="861" y="139"/>
                  <a:pt x="860" y="138"/>
                  <a:pt x="858" y="139"/>
                </a:cubicBezTo>
                <a:cubicBezTo>
                  <a:pt x="854" y="143"/>
                  <a:pt x="856" y="143"/>
                  <a:pt x="849" y="143"/>
                </a:cubicBezTo>
                <a:cubicBezTo>
                  <a:pt x="847" y="145"/>
                  <a:pt x="847" y="145"/>
                  <a:pt x="847" y="145"/>
                </a:cubicBezTo>
                <a:cubicBezTo>
                  <a:pt x="847" y="145"/>
                  <a:pt x="844" y="145"/>
                  <a:pt x="844" y="145"/>
                </a:cubicBezTo>
                <a:cubicBezTo>
                  <a:pt x="843" y="145"/>
                  <a:pt x="842" y="147"/>
                  <a:pt x="841" y="147"/>
                </a:cubicBezTo>
                <a:cubicBezTo>
                  <a:pt x="840" y="147"/>
                  <a:pt x="839" y="146"/>
                  <a:pt x="838" y="147"/>
                </a:cubicBezTo>
                <a:cubicBezTo>
                  <a:pt x="837" y="147"/>
                  <a:pt x="835" y="149"/>
                  <a:pt x="834" y="149"/>
                </a:cubicBezTo>
                <a:cubicBezTo>
                  <a:pt x="834" y="149"/>
                  <a:pt x="833" y="148"/>
                  <a:pt x="833" y="147"/>
                </a:cubicBezTo>
                <a:cubicBezTo>
                  <a:pt x="831" y="147"/>
                  <a:pt x="833" y="146"/>
                  <a:pt x="834" y="144"/>
                </a:cubicBezTo>
                <a:cubicBezTo>
                  <a:pt x="833" y="145"/>
                  <a:pt x="833" y="145"/>
                  <a:pt x="832" y="145"/>
                </a:cubicBezTo>
                <a:cubicBezTo>
                  <a:pt x="831" y="145"/>
                  <a:pt x="832" y="144"/>
                  <a:pt x="830" y="142"/>
                </a:cubicBezTo>
                <a:cubicBezTo>
                  <a:pt x="829" y="143"/>
                  <a:pt x="829" y="143"/>
                  <a:pt x="828" y="142"/>
                </a:cubicBezTo>
                <a:cubicBezTo>
                  <a:pt x="827" y="143"/>
                  <a:pt x="827" y="143"/>
                  <a:pt x="827" y="143"/>
                </a:cubicBezTo>
                <a:cubicBezTo>
                  <a:pt x="828" y="143"/>
                  <a:pt x="830" y="143"/>
                  <a:pt x="830" y="144"/>
                </a:cubicBezTo>
                <a:cubicBezTo>
                  <a:pt x="830" y="146"/>
                  <a:pt x="829" y="145"/>
                  <a:pt x="830" y="146"/>
                </a:cubicBezTo>
                <a:cubicBezTo>
                  <a:pt x="831" y="147"/>
                  <a:pt x="831" y="148"/>
                  <a:pt x="831" y="149"/>
                </a:cubicBezTo>
                <a:cubicBezTo>
                  <a:pt x="831" y="151"/>
                  <a:pt x="828" y="150"/>
                  <a:pt x="828" y="150"/>
                </a:cubicBezTo>
                <a:cubicBezTo>
                  <a:pt x="826" y="147"/>
                  <a:pt x="826" y="147"/>
                  <a:pt x="825" y="148"/>
                </a:cubicBezTo>
                <a:cubicBezTo>
                  <a:pt x="827" y="149"/>
                  <a:pt x="828" y="151"/>
                  <a:pt x="824" y="150"/>
                </a:cubicBezTo>
                <a:cubicBezTo>
                  <a:pt x="823" y="150"/>
                  <a:pt x="821" y="150"/>
                  <a:pt x="821" y="150"/>
                </a:cubicBezTo>
                <a:cubicBezTo>
                  <a:pt x="818" y="148"/>
                  <a:pt x="819" y="148"/>
                  <a:pt x="820" y="147"/>
                </a:cubicBezTo>
                <a:cubicBezTo>
                  <a:pt x="816" y="147"/>
                  <a:pt x="816" y="147"/>
                  <a:pt x="816" y="147"/>
                </a:cubicBezTo>
                <a:cubicBezTo>
                  <a:pt x="814" y="147"/>
                  <a:pt x="812" y="146"/>
                  <a:pt x="810" y="147"/>
                </a:cubicBezTo>
                <a:cubicBezTo>
                  <a:pt x="811" y="148"/>
                  <a:pt x="813" y="149"/>
                  <a:pt x="813" y="149"/>
                </a:cubicBezTo>
                <a:cubicBezTo>
                  <a:pt x="813" y="152"/>
                  <a:pt x="812" y="151"/>
                  <a:pt x="810" y="152"/>
                </a:cubicBezTo>
                <a:cubicBezTo>
                  <a:pt x="806" y="155"/>
                  <a:pt x="806" y="155"/>
                  <a:pt x="806" y="155"/>
                </a:cubicBezTo>
                <a:cubicBezTo>
                  <a:pt x="805" y="155"/>
                  <a:pt x="797" y="158"/>
                  <a:pt x="794" y="158"/>
                </a:cubicBezTo>
                <a:cubicBezTo>
                  <a:pt x="797" y="159"/>
                  <a:pt x="797" y="159"/>
                  <a:pt x="797" y="159"/>
                </a:cubicBezTo>
                <a:cubicBezTo>
                  <a:pt x="797" y="159"/>
                  <a:pt x="798" y="160"/>
                  <a:pt x="798" y="160"/>
                </a:cubicBezTo>
                <a:cubicBezTo>
                  <a:pt x="796" y="162"/>
                  <a:pt x="796" y="162"/>
                  <a:pt x="796" y="162"/>
                </a:cubicBezTo>
                <a:cubicBezTo>
                  <a:pt x="796" y="162"/>
                  <a:pt x="795" y="163"/>
                  <a:pt x="793" y="163"/>
                </a:cubicBezTo>
                <a:cubicBezTo>
                  <a:pt x="791" y="164"/>
                  <a:pt x="791" y="164"/>
                  <a:pt x="791" y="164"/>
                </a:cubicBezTo>
                <a:cubicBezTo>
                  <a:pt x="790" y="165"/>
                  <a:pt x="790" y="166"/>
                  <a:pt x="789" y="166"/>
                </a:cubicBezTo>
                <a:cubicBezTo>
                  <a:pt x="786" y="167"/>
                  <a:pt x="785" y="167"/>
                  <a:pt x="782" y="169"/>
                </a:cubicBezTo>
                <a:cubicBezTo>
                  <a:pt x="780" y="171"/>
                  <a:pt x="776" y="171"/>
                  <a:pt x="773" y="172"/>
                </a:cubicBezTo>
                <a:cubicBezTo>
                  <a:pt x="773" y="172"/>
                  <a:pt x="772" y="171"/>
                  <a:pt x="772" y="171"/>
                </a:cubicBezTo>
                <a:cubicBezTo>
                  <a:pt x="771" y="172"/>
                  <a:pt x="771" y="172"/>
                  <a:pt x="771" y="172"/>
                </a:cubicBezTo>
                <a:cubicBezTo>
                  <a:pt x="771" y="173"/>
                  <a:pt x="768" y="172"/>
                  <a:pt x="768" y="172"/>
                </a:cubicBezTo>
                <a:cubicBezTo>
                  <a:pt x="767" y="171"/>
                  <a:pt x="767" y="171"/>
                  <a:pt x="768" y="170"/>
                </a:cubicBezTo>
                <a:cubicBezTo>
                  <a:pt x="767" y="170"/>
                  <a:pt x="766" y="170"/>
                  <a:pt x="765" y="170"/>
                </a:cubicBezTo>
                <a:cubicBezTo>
                  <a:pt x="765" y="171"/>
                  <a:pt x="765" y="172"/>
                  <a:pt x="765" y="173"/>
                </a:cubicBezTo>
                <a:cubicBezTo>
                  <a:pt x="758" y="175"/>
                  <a:pt x="762" y="177"/>
                  <a:pt x="757" y="175"/>
                </a:cubicBezTo>
                <a:cubicBezTo>
                  <a:pt x="756" y="176"/>
                  <a:pt x="756" y="176"/>
                  <a:pt x="754" y="176"/>
                </a:cubicBezTo>
                <a:cubicBezTo>
                  <a:pt x="753" y="176"/>
                  <a:pt x="752" y="175"/>
                  <a:pt x="751" y="174"/>
                </a:cubicBezTo>
                <a:cubicBezTo>
                  <a:pt x="750" y="174"/>
                  <a:pt x="747" y="174"/>
                  <a:pt x="746" y="174"/>
                </a:cubicBezTo>
                <a:cubicBezTo>
                  <a:pt x="744" y="174"/>
                  <a:pt x="742" y="172"/>
                  <a:pt x="740" y="172"/>
                </a:cubicBezTo>
                <a:cubicBezTo>
                  <a:pt x="740" y="172"/>
                  <a:pt x="738" y="170"/>
                  <a:pt x="738" y="170"/>
                </a:cubicBezTo>
                <a:cubicBezTo>
                  <a:pt x="738" y="170"/>
                  <a:pt x="738" y="170"/>
                  <a:pt x="738" y="170"/>
                </a:cubicBezTo>
                <a:cubicBezTo>
                  <a:pt x="739" y="171"/>
                  <a:pt x="737" y="172"/>
                  <a:pt x="736" y="172"/>
                </a:cubicBezTo>
                <a:cubicBezTo>
                  <a:pt x="737" y="173"/>
                  <a:pt x="738" y="172"/>
                  <a:pt x="738" y="172"/>
                </a:cubicBezTo>
                <a:cubicBezTo>
                  <a:pt x="739" y="171"/>
                  <a:pt x="740" y="172"/>
                  <a:pt x="741" y="173"/>
                </a:cubicBezTo>
                <a:cubicBezTo>
                  <a:pt x="742" y="173"/>
                  <a:pt x="746" y="174"/>
                  <a:pt x="746" y="175"/>
                </a:cubicBezTo>
                <a:cubicBezTo>
                  <a:pt x="746" y="175"/>
                  <a:pt x="748" y="174"/>
                  <a:pt x="748" y="174"/>
                </a:cubicBezTo>
                <a:cubicBezTo>
                  <a:pt x="749" y="175"/>
                  <a:pt x="750" y="174"/>
                  <a:pt x="750" y="176"/>
                </a:cubicBezTo>
                <a:cubicBezTo>
                  <a:pt x="755" y="178"/>
                  <a:pt x="754" y="177"/>
                  <a:pt x="754" y="180"/>
                </a:cubicBezTo>
                <a:cubicBezTo>
                  <a:pt x="754" y="181"/>
                  <a:pt x="749" y="183"/>
                  <a:pt x="749" y="183"/>
                </a:cubicBezTo>
                <a:cubicBezTo>
                  <a:pt x="747" y="183"/>
                  <a:pt x="747" y="183"/>
                  <a:pt x="746" y="184"/>
                </a:cubicBezTo>
                <a:cubicBezTo>
                  <a:pt x="745" y="184"/>
                  <a:pt x="742" y="184"/>
                  <a:pt x="741" y="184"/>
                </a:cubicBezTo>
                <a:cubicBezTo>
                  <a:pt x="739" y="184"/>
                  <a:pt x="738" y="182"/>
                  <a:pt x="737" y="184"/>
                </a:cubicBezTo>
                <a:cubicBezTo>
                  <a:pt x="738" y="185"/>
                  <a:pt x="738" y="185"/>
                  <a:pt x="738" y="185"/>
                </a:cubicBezTo>
                <a:cubicBezTo>
                  <a:pt x="739" y="185"/>
                  <a:pt x="740" y="185"/>
                  <a:pt x="740" y="186"/>
                </a:cubicBezTo>
                <a:cubicBezTo>
                  <a:pt x="740" y="187"/>
                  <a:pt x="739" y="187"/>
                  <a:pt x="738" y="187"/>
                </a:cubicBezTo>
                <a:cubicBezTo>
                  <a:pt x="736" y="188"/>
                  <a:pt x="735" y="186"/>
                  <a:pt x="734" y="187"/>
                </a:cubicBezTo>
                <a:cubicBezTo>
                  <a:pt x="733" y="188"/>
                  <a:pt x="731" y="188"/>
                  <a:pt x="731" y="189"/>
                </a:cubicBezTo>
                <a:cubicBezTo>
                  <a:pt x="731" y="190"/>
                  <a:pt x="732" y="191"/>
                  <a:pt x="731" y="191"/>
                </a:cubicBezTo>
                <a:cubicBezTo>
                  <a:pt x="730" y="193"/>
                  <a:pt x="729" y="191"/>
                  <a:pt x="729" y="190"/>
                </a:cubicBezTo>
                <a:cubicBezTo>
                  <a:pt x="727" y="191"/>
                  <a:pt x="726" y="192"/>
                  <a:pt x="726" y="192"/>
                </a:cubicBezTo>
                <a:cubicBezTo>
                  <a:pt x="725" y="192"/>
                  <a:pt x="723" y="193"/>
                  <a:pt x="722" y="193"/>
                </a:cubicBezTo>
                <a:cubicBezTo>
                  <a:pt x="724" y="194"/>
                  <a:pt x="722" y="195"/>
                  <a:pt x="722" y="196"/>
                </a:cubicBezTo>
                <a:cubicBezTo>
                  <a:pt x="721" y="196"/>
                  <a:pt x="716" y="195"/>
                  <a:pt x="713" y="199"/>
                </a:cubicBezTo>
                <a:cubicBezTo>
                  <a:pt x="712" y="200"/>
                  <a:pt x="707" y="203"/>
                  <a:pt x="707" y="203"/>
                </a:cubicBezTo>
                <a:cubicBezTo>
                  <a:pt x="707" y="203"/>
                  <a:pt x="707" y="204"/>
                  <a:pt x="706" y="204"/>
                </a:cubicBezTo>
                <a:cubicBezTo>
                  <a:pt x="702" y="206"/>
                  <a:pt x="704" y="206"/>
                  <a:pt x="700" y="207"/>
                </a:cubicBezTo>
                <a:cubicBezTo>
                  <a:pt x="700" y="210"/>
                  <a:pt x="699" y="208"/>
                  <a:pt x="698" y="211"/>
                </a:cubicBezTo>
                <a:cubicBezTo>
                  <a:pt x="698" y="212"/>
                  <a:pt x="694" y="214"/>
                  <a:pt x="694" y="215"/>
                </a:cubicBezTo>
                <a:cubicBezTo>
                  <a:pt x="693" y="218"/>
                  <a:pt x="693" y="218"/>
                  <a:pt x="693" y="218"/>
                </a:cubicBezTo>
                <a:cubicBezTo>
                  <a:pt x="692" y="218"/>
                  <a:pt x="691" y="219"/>
                  <a:pt x="690" y="220"/>
                </a:cubicBezTo>
                <a:cubicBezTo>
                  <a:pt x="689" y="222"/>
                  <a:pt x="690" y="221"/>
                  <a:pt x="688" y="222"/>
                </a:cubicBezTo>
                <a:cubicBezTo>
                  <a:pt x="688" y="223"/>
                  <a:pt x="688" y="223"/>
                  <a:pt x="688" y="223"/>
                </a:cubicBezTo>
                <a:cubicBezTo>
                  <a:pt x="691" y="225"/>
                  <a:pt x="691" y="225"/>
                  <a:pt x="691" y="225"/>
                </a:cubicBezTo>
                <a:cubicBezTo>
                  <a:pt x="691" y="225"/>
                  <a:pt x="699" y="225"/>
                  <a:pt x="699" y="226"/>
                </a:cubicBezTo>
                <a:cubicBezTo>
                  <a:pt x="697" y="230"/>
                  <a:pt x="697" y="229"/>
                  <a:pt x="697" y="234"/>
                </a:cubicBezTo>
                <a:cubicBezTo>
                  <a:pt x="697" y="236"/>
                  <a:pt x="695" y="234"/>
                  <a:pt x="695" y="240"/>
                </a:cubicBezTo>
                <a:cubicBezTo>
                  <a:pt x="695" y="241"/>
                  <a:pt x="694" y="241"/>
                  <a:pt x="694" y="242"/>
                </a:cubicBezTo>
                <a:cubicBezTo>
                  <a:pt x="693" y="243"/>
                  <a:pt x="694" y="243"/>
                  <a:pt x="693" y="243"/>
                </a:cubicBezTo>
                <a:cubicBezTo>
                  <a:pt x="695" y="244"/>
                  <a:pt x="695" y="244"/>
                  <a:pt x="695" y="244"/>
                </a:cubicBezTo>
                <a:cubicBezTo>
                  <a:pt x="697" y="244"/>
                  <a:pt x="699" y="242"/>
                  <a:pt x="700" y="242"/>
                </a:cubicBezTo>
                <a:cubicBezTo>
                  <a:pt x="706" y="241"/>
                  <a:pt x="706" y="241"/>
                  <a:pt x="706" y="241"/>
                </a:cubicBezTo>
                <a:cubicBezTo>
                  <a:pt x="707" y="241"/>
                  <a:pt x="715" y="246"/>
                  <a:pt x="717" y="246"/>
                </a:cubicBezTo>
                <a:cubicBezTo>
                  <a:pt x="717" y="247"/>
                  <a:pt x="720" y="246"/>
                  <a:pt x="721" y="247"/>
                </a:cubicBezTo>
                <a:cubicBezTo>
                  <a:pt x="723" y="250"/>
                  <a:pt x="723" y="249"/>
                  <a:pt x="725" y="251"/>
                </a:cubicBezTo>
                <a:cubicBezTo>
                  <a:pt x="726" y="251"/>
                  <a:pt x="726" y="253"/>
                  <a:pt x="726" y="254"/>
                </a:cubicBezTo>
                <a:cubicBezTo>
                  <a:pt x="727" y="255"/>
                  <a:pt x="727" y="255"/>
                  <a:pt x="727" y="255"/>
                </a:cubicBezTo>
                <a:cubicBezTo>
                  <a:pt x="733" y="256"/>
                  <a:pt x="733" y="256"/>
                  <a:pt x="733" y="256"/>
                </a:cubicBezTo>
                <a:cubicBezTo>
                  <a:pt x="733" y="256"/>
                  <a:pt x="736" y="258"/>
                  <a:pt x="737" y="258"/>
                </a:cubicBezTo>
                <a:cubicBezTo>
                  <a:pt x="738" y="258"/>
                  <a:pt x="739" y="261"/>
                  <a:pt x="739" y="262"/>
                </a:cubicBezTo>
                <a:cubicBezTo>
                  <a:pt x="741" y="263"/>
                  <a:pt x="741" y="263"/>
                  <a:pt x="741" y="263"/>
                </a:cubicBezTo>
                <a:cubicBezTo>
                  <a:pt x="741" y="263"/>
                  <a:pt x="752" y="263"/>
                  <a:pt x="754" y="263"/>
                </a:cubicBezTo>
                <a:cubicBezTo>
                  <a:pt x="757" y="263"/>
                  <a:pt x="755" y="264"/>
                  <a:pt x="758" y="263"/>
                </a:cubicBezTo>
                <a:cubicBezTo>
                  <a:pt x="759" y="263"/>
                  <a:pt x="759" y="264"/>
                  <a:pt x="759" y="264"/>
                </a:cubicBezTo>
                <a:cubicBezTo>
                  <a:pt x="760" y="264"/>
                  <a:pt x="765" y="264"/>
                  <a:pt x="764" y="265"/>
                </a:cubicBezTo>
                <a:cubicBezTo>
                  <a:pt x="763" y="268"/>
                  <a:pt x="763" y="269"/>
                  <a:pt x="761" y="270"/>
                </a:cubicBezTo>
                <a:cubicBezTo>
                  <a:pt x="757" y="274"/>
                  <a:pt x="757" y="274"/>
                  <a:pt x="757" y="274"/>
                </a:cubicBezTo>
                <a:cubicBezTo>
                  <a:pt x="757" y="277"/>
                  <a:pt x="758" y="275"/>
                  <a:pt x="757" y="279"/>
                </a:cubicBezTo>
                <a:cubicBezTo>
                  <a:pt x="757" y="280"/>
                  <a:pt x="755" y="281"/>
                  <a:pt x="755" y="282"/>
                </a:cubicBezTo>
                <a:cubicBezTo>
                  <a:pt x="752" y="286"/>
                  <a:pt x="755" y="285"/>
                  <a:pt x="751" y="286"/>
                </a:cubicBezTo>
                <a:cubicBezTo>
                  <a:pt x="750" y="288"/>
                  <a:pt x="750" y="288"/>
                  <a:pt x="751" y="290"/>
                </a:cubicBezTo>
                <a:cubicBezTo>
                  <a:pt x="753" y="293"/>
                  <a:pt x="752" y="291"/>
                  <a:pt x="753" y="295"/>
                </a:cubicBezTo>
                <a:cubicBezTo>
                  <a:pt x="754" y="295"/>
                  <a:pt x="752" y="296"/>
                  <a:pt x="752" y="296"/>
                </a:cubicBezTo>
                <a:cubicBezTo>
                  <a:pt x="753" y="298"/>
                  <a:pt x="753" y="298"/>
                  <a:pt x="756" y="300"/>
                </a:cubicBezTo>
                <a:cubicBezTo>
                  <a:pt x="756" y="300"/>
                  <a:pt x="758" y="306"/>
                  <a:pt x="757" y="306"/>
                </a:cubicBezTo>
                <a:cubicBezTo>
                  <a:pt x="757" y="306"/>
                  <a:pt x="757" y="306"/>
                  <a:pt x="757" y="306"/>
                </a:cubicBezTo>
                <a:cubicBezTo>
                  <a:pt x="759" y="307"/>
                  <a:pt x="759" y="306"/>
                  <a:pt x="760" y="308"/>
                </a:cubicBezTo>
                <a:cubicBezTo>
                  <a:pt x="760" y="308"/>
                  <a:pt x="766" y="304"/>
                  <a:pt x="766" y="304"/>
                </a:cubicBezTo>
                <a:cubicBezTo>
                  <a:pt x="767" y="303"/>
                  <a:pt x="767" y="303"/>
                  <a:pt x="768" y="303"/>
                </a:cubicBezTo>
                <a:cubicBezTo>
                  <a:pt x="768" y="303"/>
                  <a:pt x="770" y="305"/>
                  <a:pt x="770" y="306"/>
                </a:cubicBezTo>
                <a:cubicBezTo>
                  <a:pt x="770" y="305"/>
                  <a:pt x="771" y="305"/>
                  <a:pt x="771" y="303"/>
                </a:cubicBezTo>
                <a:cubicBezTo>
                  <a:pt x="770" y="301"/>
                  <a:pt x="770" y="302"/>
                  <a:pt x="772" y="300"/>
                </a:cubicBezTo>
                <a:cubicBezTo>
                  <a:pt x="772" y="299"/>
                  <a:pt x="773" y="300"/>
                  <a:pt x="774" y="299"/>
                </a:cubicBezTo>
                <a:cubicBezTo>
                  <a:pt x="777" y="297"/>
                  <a:pt x="777" y="297"/>
                  <a:pt x="777" y="297"/>
                </a:cubicBezTo>
                <a:cubicBezTo>
                  <a:pt x="778" y="294"/>
                  <a:pt x="778" y="294"/>
                  <a:pt x="778" y="294"/>
                </a:cubicBezTo>
                <a:cubicBezTo>
                  <a:pt x="778" y="292"/>
                  <a:pt x="778" y="292"/>
                  <a:pt x="778" y="292"/>
                </a:cubicBezTo>
                <a:cubicBezTo>
                  <a:pt x="778" y="290"/>
                  <a:pt x="778" y="291"/>
                  <a:pt x="779" y="290"/>
                </a:cubicBezTo>
                <a:cubicBezTo>
                  <a:pt x="779" y="289"/>
                  <a:pt x="779" y="288"/>
                  <a:pt x="779" y="288"/>
                </a:cubicBezTo>
                <a:cubicBezTo>
                  <a:pt x="780" y="284"/>
                  <a:pt x="780" y="285"/>
                  <a:pt x="781" y="284"/>
                </a:cubicBezTo>
                <a:cubicBezTo>
                  <a:pt x="782" y="279"/>
                  <a:pt x="780" y="281"/>
                  <a:pt x="784" y="278"/>
                </a:cubicBezTo>
                <a:cubicBezTo>
                  <a:pt x="782" y="274"/>
                  <a:pt x="782" y="274"/>
                  <a:pt x="782" y="274"/>
                </a:cubicBezTo>
                <a:cubicBezTo>
                  <a:pt x="782" y="274"/>
                  <a:pt x="782" y="270"/>
                  <a:pt x="783" y="270"/>
                </a:cubicBezTo>
                <a:cubicBezTo>
                  <a:pt x="786" y="268"/>
                  <a:pt x="787" y="268"/>
                  <a:pt x="791" y="266"/>
                </a:cubicBezTo>
                <a:cubicBezTo>
                  <a:pt x="804" y="262"/>
                  <a:pt x="804" y="262"/>
                  <a:pt x="804" y="262"/>
                </a:cubicBezTo>
                <a:cubicBezTo>
                  <a:pt x="804" y="262"/>
                  <a:pt x="812" y="258"/>
                  <a:pt x="816" y="255"/>
                </a:cubicBezTo>
                <a:cubicBezTo>
                  <a:pt x="822" y="246"/>
                  <a:pt x="822" y="246"/>
                  <a:pt x="822" y="246"/>
                </a:cubicBezTo>
                <a:cubicBezTo>
                  <a:pt x="826" y="238"/>
                  <a:pt x="826" y="238"/>
                  <a:pt x="826" y="238"/>
                </a:cubicBezTo>
                <a:cubicBezTo>
                  <a:pt x="824" y="233"/>
                  <a:pt x="824" y="233"/>
                  <a:pt x="824" y="233"/>
                </a:cubicBezTo>
                <a:cubicBezTo>
                  <a:pt x="821" y="230"/>
                  <a:pt x="821" y="230"/>
                  <a:pt x="821" y="230"/>
                </a:cubicBezTo>
                <a:cubicBezTo>
                  <a:pt x="820" y="229"/>
                  <a:pt x="818" y="228"/>
                  <a:pt x="818" y="228"/>
                </a:cubicBezTo>
                <a:cubicBezTo>
                  <a:pt x="818" y="227"/>
                  <a:pt x="820" y="224"/>
                  <a:pt x="821" y="224"/>
                </a:cubicBezTo>
                <a:cubicBezTo>
                  <a:pt x="821" y="223"/>
                  <a:pt x="822" y="224"/>
                  <a:pt x="822" y="223"/>
                </a:cubicBezTo>
                <a:cubicBezTo>
                  <a:pt x="823" y="223"/>
                  <a:pt x="823" y="222"/>
                  <a:pt x="823" y="222"/>
                </a:cubicBezTo>
                <a:cubicBezTo>
                  <a:pt x="829" y="220"/>
                  <a:pt x="829" y="220"/>
                  <a:pt x="829" y="220"/>
                </a:cubicBezTo>
                <a:cubicBezTo>
                  <a:pt x="829" y="217"/>
                  <a:pt x="829" y="218"/>
                  <a:pt x="831" y="217"/>
                </a:cubicBezTo>
                <a:cubicBezTo>
                  <a:pt x="831" y="215"/>
                  <a:pt x="831" y="216"/>
                  <a:pt x="834" y="216"/>
                </a:cubicBezTo>
                <a:cubicBezTo>
                  <a:pt x="834" y="215"/>
                  <a:pt x="834" y="215"/>
                  <a:pt x="836" y="215"/>
                </a:cubicBezTo>
                <a:cubicBezTo>
                  <a:pt x="836" y="213"/>
                  <a:pt x="836" y="213"/>
                  <a:pt x="836" y="213"/>
                </a:cubicBezTo>
                <a:cubicBezTo>
                  <a:pt x="837" y="208"/>
                  <a:pt x="836" y="209"/>
                  <a:pt x="837" y="208"/>
                </a:cubicBezTo>
                <a:cubicBezTo>
                  <a:pt x="836" y="207"/>
                  <a:pt x="837" y="207"/>
                  <a:pt x="837" y="206"/>
                </a:cubicBezTo>
                <a:cubicBezTo>
                  <a:pt x="831" y="205"/>
                  <a:pt x="830" y="209"/>
                  <a:pt x="830" y="205"/>
                </a:cubicBezTo>
                <a:cubicBezTo>
                  <a:pt x="830" y="205"/>
                  <a:pt x="834" y="204"/>
                  <a:pt x="836" y="204"/>
                </a:cubicBezTo>
                <a:cubicBezTo>
                  <a:pt x="837" y="203"/>
                  <a:pt x="840" y="201"/>
                  <a:pt x="841" y="200"/>
                </a:cubicBezTo>
                <a:cubicBezTo>
                  <a:pt x="843" y="198"/>
                  <a:pt x="841" y="198"/>
                  <a:pt x="845" y="198"/>
                </a:cubicBezTo>
                <a:cubicBezTo>
                  <a:pt x="844" y="196"/>
                  <a:pt x="844" y="196"/>
                  <a:pt x="844" y="196"/>
                </a:cubicBezTo>
                <a:cubicBezTo>
                  <a:pt x="843" y="196"/>
                  <a:pt x="843" y="195"/>
                  <a:pt x="843" y="195"/>
                </a:cubicBezTo>
                <a:cubicBezTo>
                  <a:pt x="843" y="195"/>
                  <a:pt x="843" y="195"/>
                  <a:pt x="845" y="191"/>
                </a:cubicBezTo>
                <a:cubicBezTo>
                  <a:pt x="847" y="188"/>
                  <a:pt x="847" y="188"/>
                  <a:pt x="847" y="188"/>
                </a:cubicBezTo>
                <a:cubicBezTo>
                  <a:pt x="847" y="188"/>
                  <a:pt x="850" y="187"/>
                  <a:pt x="851" y="187"/>
                </a:cubicBezTo>
                <a:cubicBezTo>
                  <a:pt x="856" y="187"/>
                  <a:pt x="856" y="187"/>
                  <a:pt x="856" y="187"/>
                </a:cubicBezTo>
                <a:cubicBezTo>
                  <a:pt x="860" y="187"/>
                  <a:pt x="863" y="189"/>
                  <a:pt x="866" y="190"/>
                </a:cubicBezTo>
                <a:cubicBezTo>
                  <a:pt x="872" y="190"/>
                  <a:pt x="872" y="190"/>
                  <a:pt x="872" y="190"/>
                </a:cubicBezTo>
                <a:cubicBezTo>
                  <a:pt x="882" y="188"/>
                  <a:pt x="882" y="188"/>
                  <a:pt x="882" y="188"/>
                </a:cubicBezTo>
                <a:cubicBezTo>
                  <a:pt x="883" y="188"/>
                  <a:pt x="886" y="191"/>
                  <a:pt x="887" y="191"/>
                </a:cubicBezTo>
                <a:cubicBezTo>
                  <a:pt x="889" y="192"/>
                  <a:pt x="892" y="192"/>
                  <a:pt x="889" y="194"/>
                </a:cubicBezTo>
                <a:cubicBezTo>
                  <a:pt x="891" y="194"/>
                  <a:pt x="891" y="194"/>
                  <a:pt x="891" y="196"/>
                </a:cubicBezTo>
                <a:cubicBezTo>
                  <a:pt x="893" y="196"/>
                  <a:pt x="893" y="196"/>
                  <a:pt x="893" y="196"/>
                </a:cubicBezTo>
                <a:cubicBezTo>
                  <a:pt x="894" y="196"/>
                  <a:pt x="894" y="199"/>
                  <a:pt x="893" y="199"/>
                </a:cubicBezTo>
                <a:cubicBezTo>
                  <a:pt x="891" y="199"/>
                  <a:pt x="891" y="199"/>
                  <a:pt x="891" y="199"/>
                </a:cubicBezTo>
                <a:cubicBezTo>
                  <a:pt x="892" y="201"/>
                  <a:pt x="892" y="201"/>
                  <a:pt x="892" y="201"/>
                </a:cubicBezTo>
                <a:cubicBezTo>
                  <a:pt x="897" y="202"/>
                  <a:pt x="897" y="202"/>
                  <a:pt x="897" y="202"/>
                </a:cubicBezTo>
                <a:cubicBezTo>
                  <a:pt x="899" y="203"/>
                  <a:pt x="899" y="203"/>
                  <a:pt x="901" y="202"/>
                </a:cubicBezTo>
                <a:cubicBezTo>
                  <a:pt x="903" y="202"/>
                  <a:pt x="902" y="203"/>
                  <a:pt x="902" y="205"/>
                </a:cubicBezTo>
                <a:cubicBezTo>
                  <a:pt x="903" y="205"/>
                  <a:pt x="903" y="205"/>
                  <a:pt x="903" y="205"/>
                </a:cubicBezTo>
                <a:cubicBezTo>
                  <a:pt x="903" y="204"/>
                  <a:pt x="904" y="204"/>
                  <a:pt x="905" y="204"/>
                </a:cubicBezTo>
                <a:cubicBezTo>
                  <a:pt x="906" y="202"/>
                  <a:pt x="906" y="201"/>
                  <a:pt x="907" y="204"/>
                </a:cubicBezTo>
                <a:cubicBezTo>
                  <a:pt x="908" y="204"/>
                  <a:pt x="906" y="206"/>
                  <a:pt x="906" y="206"/>
                </a:cubicBezTo>
                <a:cubicBezTo>
                  <a:pt x="903" y="208"/>
                  <a:pt x="903" y="208"/>
                  <a:pt x="902" y="211"/>
                </a:cubicBezTo>
                <a:cubicBezTo>
                  <a:pt x="901" y="214"/>
                  <a:pt x="901" y="214"/>
                  <a:pt x="898" y="214"/>
                </a:cubicBezTo>
                <a:cubicBezTo>
                  <a:pt x="899" y="216"/>
                  <a:pt x="899" y="216"/>
                  <a:pt x="899" y="216"/>
                </a:cubicBezTo>
                <a:cubicBezTo>
                  <a:pt x="899" y="216"/>
                  <a:pt x="896" y="220"/>
                  <a:pt x="896" y="220"/>
                </a:cubicBezTo>
                <a:cubicBezTo>
                  <a:pt x="897" y="221"/>
                  <a:pt x="897" y="221"/>
                  <a:pt x="897" y="221"/>
                </a:cubicBezTo>
                <a:cubicBezTo>
                  <a:pt x="898" y="221"/>
                  <a:pt x="897" y="223"/>
                  <a:pt x="897" y="223"/>
                </a:cubicBezTo>
                <a:cubicBezTo>
                  <a:pt x="895" y="224"/>
                  <a:pt x="895" y="225"/>
                  <a:pt x="894" y="226"/>
                </a:cubicBezTo>
                <a:cubicBezTo>
                  <a:pt x="896" y="225"/>
                  <a:pt x="897" y="225"/>
                  <a:pt x="898" y="224"/>
                </a:cubicBezTo>
                <a:cubicBezTo>
                  <a:pt x="901" y="225"/>
                  <a:pt x="901" y="225"/>
                  <a:pt x="901" y="225"/>
                </a:cubicBezTo>
                <a:cubicBezTo>
                  <a:pt x="903" y="228"/>
                  <a:pt x="903" y="227"/>
                  <a:pt x="902" y="230"/>
                </a:cubicBezTo>
                <a:cubicBezTo>
                  <a:pt x="903" y="229"/>
                  <a:pt x="901" y="228"/>
                  <a:pt x="906" y="229"/>
                </a:cubicBezTo>
                <a:cubicBezTo>
                  <a:pt x="907" y="230"/>
                  <a:pt x="905" y="231"/>
                  <a:pt x="905" y="232"/>
                </a:cubicBezTo>
                <a:cubicBezTo>
                  <a:pt x="906" y="232"/>
                  <a:pt x="906" y="232"/>
                  <a:pt x="906" y="232"/>
                </a:cubicBezTo>
                <a:cubicBezTo>
                  <a:pt x="907" y="232"/>
                  <a:pt x="908" y="232"/>
                  <a:pt x="910" y="231"/>
                </a:cubicBezTo>
                <a:cubicBezTo>
                  <a:pt x="911" y="231"/>
                  <a:pt x="915" y="229"/>
                  <a:pt x="916" y="229"/>
                </a:cubicBezTo>
                <a:cubicBezTo>
                  <a:pt x="916" y="228"/>
                  <a:pt x="917" y="227"/>
                  <a:pt x="917" y="226"/>
                </a:cubicBezTo>
                <a:cubicBezTo>
                  <a:pt x="919" y="225"/>
                  <a:pt x="919" y="226"/>
                  <a:pt x="921" y="226"/>
                </a:cubicBezTo>
                <a:cubicBezTo>
                  <a:pt x="926" y="223"/>
                  <a:pt x="924" y="223"/>
                  <a:pt x="927" y="224"/>
                </a:cubicBezTo>
                <a:cubicBezTo>
                  <a:pt x="926" y="222"/>
                  <a:pt x="926" y="222"/>
                  <a:pt x="926" y="222"/>
                </a:cubicBezTo>
                <a:cubicBezTo>
                  <a:pt x="926" y="222"/>
                  <a:pt x="930" y="220"/>
                  <a:pt x="930" y="218"/>
                </a:cubicBezTo>
                <a:cubicBezTo>
                  <a:pt x="930" y="218"/>
                  <a:pt x="930" y="217"/>
                  <a:pt x="931" y="216"/>
                </a:cubicBezTo>
                <a:cubicBezTo>
                  <a:pt x="936" y="214"/>
                  <a:pt x="936" y="216"/>
                  <a:pt x="936" y="213"/>
                </a:cubicBezTo>
                <a:cubicBezTo>
                  <a:pt x="936" y="213"/>
                  <a:pt x="937" y="211"/>
                  <a:pt x="938" y="211"/>
                </a:cubicBezTo>
                <a:cubicBezTo>
                  <a:pt x="939" y="211"/>
                  <a:pt x="940" y="210"/>
                  <a:pt x="941" y="210"/>
                </a:cubicBezTo>
                <a:cubicBezTo>
                  <a:pt x="941" y="209"/>
                  <a:pt x="942" y="208"/>
                  <a:pt x="942" y="208"/>
                </a:cubicBezTo>
                <a:cubicBezTo>
                  <a:pt x="944" y="208"/>
                  <a:pt x="944" y="212"/>
                  <a:pt x="943" y="213"/>
                </a:cubicBezTo>
                <a:cubicBezTo>
                  <a:pt x="942" y="213"/>
                  <a:pt x="942" y="215"/>
                  <a:pt x="942" y="215"/>
                </a:cubicBezTo>
                <a:cubicBezTo>
                  <a:pt x="942" y="216"/>
                  <a:pt x="944" y="216"/>
                  <a:pt x="944" y="219"/>
                </a:cubicBezTo>
                <a:cubicBezTo>
                  <a:pt x="944" y="219"/>
                  <a:pt x="946" y="222"/>
                  <a:pt x="945" y="222"/>
                </a:cubicBezTo>
                <a:cubicBezTo>
                  <a:pt x="945" y="222"/>
                  <a:pt x="945" y="222"/>
                  <a:pt x="945" y="222"/>
                </a:cubicBezTo>
                <a:cubicBezTo>
                  <a:pt x="945" y="222"/>
                  <a:pt x="945" y="223"/>
                  <a:pt x="945" y="223"/>
                </a:cubicBezTo>
                <a:cubicBezTo>
                  <a:pt x="947" y="222"/>
                  <a:pt x="947" y="224"/>
                  <a:pt x="947" y="225"/>
                </a:cubicBezTo>
                <a:cubicBezTo>
                  <a:pt x="948" y="228"/>
                  <a:pt x="948" y="228"/>
                  <a:pt x="945" y="230"/>
                </a:cubicBezTo>
                <a:cubicBezTo>
                  <a:pt x="949" y="228"/>
                  <a:pt x="948" y="230"/>
                  <a:pt x="948" y="231"/>
                </a:cubicBezTo>
                <a:cubicBezTo>
                  <a:pt x="948" y="232"/>
                  <a:pt x="947" y="233"/>
                  <a:pt x="946" y="233"/>
                </a:cubicBezTo>
                <a:cubicBezTo>
                  <a:pt x="949" y="233"/>
                  <a:pt x="948" y="233"/>
                  <a:pt x="948" y="235"/>
                </a:cubicBezTo>
                <a:cubicBezTo>
                  <a:pt x="948" y="236"/>
                  <a:pt x="950" y="236"/>
                  <a:pt x="950" y="237"/>
                </a:cubicBezTo>
                <a:cubicBezTo>
                  <a:pt x="949" y="240"/>
                  <a:pt x="947" y="240"/>
                  <a:pt x="945" y="241"/>
                </a:cubicBezTo>
                <a:cubicBezTo>
                  <a:pt x="946" y="241"/>
                  <a:pt x="947" y="240"/>
                  <a:pt x="947" y="240"/>
                </a:cubicBezTo>
                <a:cubicBezTo>
                  <a:pt x="947" y="240"/>
                  <a:pt x="949" y="241"/>
                  <a:pt x="949" y="241"/>
                </a:cubicBezTo>
                <a:cubicBezTo>
                  <a:pt x="949" y="242"/>
                  <a:pt x="949" y="243"/>
                  <a:pt x="948" y="243"/>
                </a:cubicBezTo>
                <a:cubicBezTo>
                  <a:pt x="948" y="244"/>
                  <a:pt x="950" y="244"/>
                  <a:pt x="951" y="244"/>
                </a:cubicBezTo>
                <a:cubicBezTo>
                  <a:pt x="951" y="244"/>
                  <a:pt x="951" y="246"/>
                  <a:pt x="951" y="246"/>
                </a:cubicBezTo>
                <a:cubicBezTo>
                  <a:pt x="951" y="247"/>
                  <a:pt x="951" y="247"/>
                  <a:pt x="947" y="249"/>
                </a:cubicBezTo>
                <a:cubicBezTo>
                  <a:pt x="947" y="252"/>
                  <a:pt x="944" y="249"/>
                  <a:pt x="943" y="249"/>
                </a:cubicBezTo>
                <a:cubicBezTo>
                  <a:pt x="942" y="249"/>
                  <a:pt x="940" y="248"/>
                  <a:pt x="941" y="249"/>
                </a:cubicBezTo>
                <a:cubicBezTo>
                  <a:pt x="941" y="249"/>
                  <a:pt x="942" y="250"/>
                  <a:pt x="943" y="250"/>
                </a:cubicBezTo>
                <a:cubicBezTo>
                  <a:pt x="943" y="252"/>
                  <a:pt x="943" y="252"/>
                  <a:pt x="942" y="252"/>
                </a:cubicBezTo>
                <a:cubicBezTo>
                  <a:pt x="943" y="253"/>
                  <a:pt x="943" y="253"/>
                  <a:pt x="943" y="254"/>
                </a:cubicBezTo>
                <a:cubicBezTo>
                  <a:pt x="944" y="254"/>
                  <a:pt x="946" y="254"/>
                  <a:pt x="946" y="255"/>
                </a:cubicBezTo>
                <a:cubicBezTo>
                  <a:pt x="947" y="257"/>
                  <a:pt x="945" y="256"/>
                  <a:pt x="945" y="257"/>
                </a:cubicBezTo>
                <a:cubicBezTo>
                  <a:pt x="946" y="258"/>
                  <a:pt x="949" y="258"/>
                  <a:pt x="949" y="259"/>
                </a:cubicBezTo>
                <a:cubicBezTo>
                  <a:pt x="953" y="259"/>
                  <a:pt x="952" y="258"/>
                  <a:pt x="951" y="264"/>
                </a:cubicBezTo>
                <a:cubicBezTo>
                  <a:pt x="953" y="265"/>
                  <a:pt x="953" y="265"/>
                  <a:pt x="953" y="265"/>
                </a:cubicBezTo>
                <a:cubicBezTo>
                  <a:pt x="954" y="265"/>
                  <a:pt x="954" y="264"/>
                  <a:pt x="954" y="266"/>
                </a:cubicBezTo>
                <a:cubicBezTo>
                  <a:pt x="955" y="266"/>
                  <a:pt x="956" y="265"/>
                  <a:pt x="956" y="265"/>
                </a:cubicBezTo>
                <a:cubicBezTo>
                  <a:pt x="957" y="265"/>
                  <a:pt x="957" y="266"/>
                  <a:pt x="956" y="267"/>
                </a:cubicBezTo>
                <a:cubicBezTo>
                  <a:pt x="958" y="267"/>
                  <a:pt x="958" y="267"/>
                  <a:pt x="958" y="267"/>
                </a:cubicBezTo>
                <a:cubicBezTo>
                  <a:pt x="959" y="266"/>
                  <a:pt x="960" y="264"/>
                  <a:pt x="961" y="266"/>
                </a:cubicBezTo>
                <a:cubicBezTo>
                  <a:pt x="962" y="268"/>
                  <a:pt x="960" y="268"/>
                  <a:pt x="960" y="269"/>
                </a:cubicBezTo>
                <a:cubicBezTo>
                  <a:pt x="961" y="269"/>
                  <a:pt x="964" y="270"/>
                  <a:pt x="965" y="270"/>
                </a:cubicBezTo>
                <a:cubicBezTo>
                  <a:pt x="967" y="267"/>
                  <a:pt x="969" y="267"/>
                  <a:pt x="969" y="270"/>
                </a:cubicBezTo>
                <a:cubicBezTo>
                  <a:pt x="969" y="271"/>
                  <a:pt x="970" y="271"/>
                  <a:pt x="970" y="271"/>
                </a:cubicBezTo>
                <a:cubicBezTo>
                  <a:pt x="971" y="271"/>
                  <a:pt x="971" y="270"/>
                  <a:pt x="972" y="273"/>
                </a:cubicBezTo>
                <a:cubicBezTo>
                  <a:pt x="973" y="273"/>
                  <a:pt x="969" y="275"/>
                  <a:pt x="966" y="275"/>
                </a:cubicBezTo>
                <a:cubicBezTo>
                  <a:pt x="963" y="274"/>
                  <a:pt x="964" y="275"/>
                  <a:pt x="963" y="276"/>
                </a:cubicBezTo>
                <a:cubicBezTo>
                  <a:pt x="962" y="277"/>
                  <a:pt x="961" y="277"/>
                  <a:pt x="960" y="277"/>
                </a:cubicBezTo>
                <a:cubicBezTo>
                  <a:pt x="959" y="277"/>
                  <a:pt x="954" y="279"/>
                  <a:pt x="953" y="280"/>
                </a:cubicBezTo>
                <a:cubicBezTo>
                  <a:pt x="953" y="280"/>
                  <a:pt x="952" y="281"/>
                  <a:pt x="950" y="281"/>
                </a:cubicBezTo>
                <a:cubicBezTo>
                  <a:pt x="946" y="280"/>
                  <a:pt x="947" y="281"/>
                  <a:pt x="944" y="283"/>
                </a:cubicBezTo>
                <a:cubicBezTo>
                  <a:pt x="944" y="283"/>
                  <a:pt x="944" y="284"/>
                  <a:pt x="944" y="284"/>
                </a:cubicBezTo>
                <a:cubicBezTo>
                  <a:pt x="945" y="283"/>
                  <a:pt x="945" y="283"/>
                  <a:pt x="946" y="283"/>
                </a:cubicBezTo>
                <a:cubicBezTo>
                  <a:pt x="947" y="283"/>
                  <a:pt x="950" y="283"/>
                  <a:pt x="950" y="283"/>
                </a:cubicBezTo>
                <a:cubicBezTo>
                  <a:pt x="950" y="282"/>
                  <a:pt x="951" y="281"/>
                  <a:pt x="951" y="281"/>
                </a:cubicBezTo>
                <a:cubicBezTo>
                  <a:pt x="953" y="281"/>
                  <a:pt x="954" y="280"/>
                  <a:pt x="955" y="279"/>
                </a:cubicBezTo>
                <a:cubicBezTo>
                  <a:pt x="959" y="278"/>
                  <a:pt x="962" y="278"/>
                  <a:pt x="964" y="277"/>
                </a:cubicBezTo>
                <a:cubicBezTo>
                  <a:pt x="965" y="276"/>
                  <a:pt x="966" y="276"/>
                  <a:pt x="968" y="275"/>
                </a:cubicBezTo>
                <a:cubicBezTo>
                  <a:pt x="970" y="275"/>
                  <a:pt x="970" y="276"/>
                  <a:pt x="970" y="276"/>
                </a:cubicBezTo>
                <a:cubicBezTo>
                  <a:pt x="970" y="276"/>
                  <a:pt x="971" y="279"/>
                  <a:pt x="971" y="279"/>
                </a:cubicBezTo>
                <a:cubicBezTo>
                  <a:pt x="971" y="281"/>
                  <a:pt x="969" y="282"/>
                  <a:pt x="967" y="283"/>
                </a:cubicBezTo>
                <a:cubicBezTo>
                  <a:pt x="968" y="283"/>
                  <a:pt x="968" y="283"/>
                  <a:pt x="969" y="284"/>
                </a:cubicBezTo>
                <a:cubicBezTo>
                  <a:pt x="969" y="284"/>
                  <a:pt x="970" y="283"/>
                  <a:pt x="971" y="282"/>
                </a:cubicBezTo>
                <a:cubicBezTo>
                  <a:pt x="971" y="281"/>
                  <a:pt x="972" y="281"/>
                  <a:pt x="972" y="281"/>
                </a:cubicBezTo>
                <a:cubicBezTo>
                  <a:pt x="976" y="281"/>
                  <a:pt x="976" y="280"/>
                  <a:pt x="975" y="282"/>
                </a:cubicBezTo>
                <a:cubicBezTo>
                  <a:pt x="979" y="282"/>
                  <a:pt x="979" y="282"/>
                  <a:pt x="979" y="284"/>
                </a:cubicBezTo>
                <a:cubicBezTo>
                  <a:pt x="980" y="285"/>
                  <a:pt x="980" y="287"/>
                  <a:pt x="980" y="288"/>
                </a:cubicBezTo>
                <a:cubicBezTo>
                  <a:pt x="980" y="288"/>
                  <a:pt x="978" y="289"/>
                  <a:pt x="977" y="289"/>
                </a:cubicBezTo>
                <a:cubicBezTo>
                  <a:pt x="979" y="290"/>
                  <a:pt x="979" y="290"/>
                  <a:pt x="979" y="290"/>
                </a:cubicBezTo>
                <a:cubicBezTo>
                  <a:pt x="979" y="291"/>
                  <a:pt x="976" y="292"/>
                  <a:pt x="975" y="292"/>
                </a:cubicBezTo>
                <a:cubicBezTo>
                  <a:pt x="974" y="292"/>
                  <a:pt x="976" y="293"/>
                  <a:pt x="976" y="293"/>
                </a:cubicBezTo>
                <a:cubicBezTo>
                  <a:pt x="977" y="295"/>
                  <a:pt x="977" y="295"/>
                  <a:pt x="975" y="295"/>
                </a:cubicBezTo>
                <a:cubicBezTo>
                  <a:pt x="976" y="296"/>
                  <a:pt x="976" y="296"/>
                  <a:pt x="976" y="296"/>
                </a:cubicBezTo>
                <a:cubicBezTo>
                  <a:pt x="976" y="297"/>
                  <a:pt x="976" y="298"/>
                  <a:pt x="976" y="299"/>
                </a:cubicBezTo>
                <a:cubicBezTo>
                  <a:pt x="975" y="300"/>
                  <a:pt x="968" y="302"/>
                  <a:pt x="965" y="304"/>
                </a:cubicBezTo>
                <a:cubicBezTo>
                  <a:pt x="961" y="307"/>
                  <a:pt x="961" y="307"/>
                  <a:pt x="961" y="307"/>
                </a:cubicBezTo>
                <a:cubicBezTo>
                  <a:pt x="961" y="307"/>
                  <a:pt x="955" y="306"/>
                  <a:pt x="953" y="307"/>
                </a:cubicBezTo>
                <a:cubicBezTo>
                  <a:pt x="952" y="310"/>
                  <a:pt x="947" y="308"/>
                  <a:pt x="947" y="309"/>
                </a:cubicBezTo>
                <a:cubicBezTo>
                  <a:pt x="944" y="312"/>
                  <a:pt x="943" y="311"/>
                  <a:pt x="942" y="312"/>
                </a:cubicBezTo>
                <a:cubicBezTo>
                  <a:pt x="941" y="313"/>
                  <a:pt x="941" y="314"/>
                  <a:pt x="940" y="314"/>
                </a:cubicBezTo>
                <a:cubicBezTo>
                  <a:pt x="938" y="315"/>
                  <a:pt x="935" y="318"/>
                  <a:pt x="934" y="317"/>
                </a:cubicBezTo>
                <a:cubicBezTo>
                  <a:pt x="932" y="318"/>
                  <a:pt x="927" y="320"/>
                  <a:pt x="925" y="320"/>
                </a:cubicBezTo>
                <a:cubicBezTo>
                  <a:pt x="920" y="320"/>
                  <a:pt x="921" y="320"/>
                  <a:pt x="915" y="321"/>
                </a:cubicBezTo>
                <a:cubicBezTo>
                  <a:pt x="914" y="322"/>
                  <a:pt x="914" y="320"/>
                  <a:pt x="912" y="320"/>
                </a:cubicBezTo>
                <a:cubicBezTo>
                  <a:pt x="905" y="319"/>
                  <a:pt x="905" y="319"/>
                  <a:pt x="905" y="319"/>
                </a:cubicBezTo>
                <a:cubicBezTo>
                  <a:pt x="902" y="319"/>
                  <a:pt x="902" y="320"/>
                  <a:pt x="900" y="320"/>
                </a:cubicBezTo>
                <a:cubicBezTo>
                  <a:pt x="899" y="320"/>
                  <a:pt x="899" y="319"/>
                  <a:pt x="893" y="319"/>
                </a:cubicBezTo>
                <a:cubicBezTo>
                  <a:pt x="887" y="319"/>
                  <a:pt x="884" y="319"/>
                  <a:pt x="883" y="319"/>
                </a:cubicBezTo>
                <a:cubicBezTo>
                  <a:pt x="878" y="319"/>
                  <a:pt x="878" y="319"/>
                  <a:pt x="878" y="319"/>
                </a:cubicBezTo>
                <a:cubicBezTo>
                  <a:pt x="876" y="319"/>
                  <a:pt x="876" y="320"/>
                  <a:pt x="874" y="320"/>
                </a:cubicBezTo>
                <a:cubicBezTo>
                  <a:pt x="871" y="320"/>
                  <a:pt x="874" y="319"/>
                  <a:pt x="868" y="323"/>
                </a:cubicBezTo>
                <a:cubicBezTo>
                  <a:pt x="864" y="325"/>
                  <a:pt x="864" y="325"/>
                  <a:pt x="864" y="325"/>
                </a:cubicBezTo>
                <a:cubicBezTo>
                  <a:pt x="861" y="328"/>
                  <a:pt x="861" y="328"/>
                  <a:pt x="861" y="328"/>
                </a:cubicBezTo>
                <a:cubicBezTo>
                  <a:pt x="861" y="329"/>
                  <a:pt x="860" y="330"/>
                  <a:pt x="859" y="330"/>
                </a:cubicBezTo>
                <a:cubicBezTo>
                  <a:pt x="859" y="330"/>
                  <a:pt x="856" y="329"/>
                  <a:pt x="855" y="329"/>
                </a:cubicBezTo>
                <a:cubicBezTo>
                  <a:pt x="854" y="330"/>
                  <a:pt x="846" y="335"/>
                  <a:pt x="845" y="335"/>
                </a:cubicBezTo>
                <a:cubicBezTo>
                  <a:pt x="843" y="336"/>
                  <a:pt x="841" y="337"/>
                  <a:pt x="840" y="337"/>
                </a:cubicBezTo>
                <a:cubicBezTo>
                  <a:pt x="840" y="338"/>
                  <a:pt x="837" y="341"/>
                  <a:pt x="837" y="341"/>
                </a:cubicBezTo>
                <a:cubicBezTo>
                  <a:pt x="836" y="342"/>
                  <a:pt x="835" y="342"/>
                  <a:pt x="834" y="342"/>
                </a:cubicBezTo>
                <a:cubicBezTo>
                  <a:pt x="834" y="342"/>
                  <a:pt x="834" y="343"/>
                  <a:pt x="834" y="344"/>
                </a:cubicBezTo>
                <a:cubicBezTo>
                  <a:pt x="827" y="350"/>
                  <a:pt x="827" y="350"/>
                  <a:pt x="827" y="350"/>
                </a:cubicBezTo>
                <a:cubicBezTo>
                  <a:pt x="823" y="351"/>
                  <a:pt x="823" y="351"/>
                  <a:pt x="823" y="351"/>
                </a:cubicBezTo>
                <a:cubicBezTo>
                  <a:pt x="821" y="353"/>
                  <a:pt x="821" y="353"/>
                  <a:pt x="821" y="353"/>
                </a:cubicBezTo>
                <a:cubicBezTo>
                  <a:pt x="818" y="355"/>
                  <a:pt x="818" y="355"/>
                  <a:pt x="818" y="355"/>
                </a:cubicBezTo>
                <a:cubicBezTo>
                  <a:pt x="817" y="355"/>
                  <a:pt x="817" y="355"/>
                  <a:pt x="816" y="356"/>
                </a:cubicBezTo>
                <a:cubicBezTo>
                  <a:pt x="822" y="356"/>
                  <a:pt x="818" y="356"/>
                  <a:pt x="822" y="354"/>
                </a:cubicBezTo>
                <a:cubicBezTo>
                  <a:pt x="827" y="351"/>
                  <a:pt x="827" y="351"/>
                  <a:pt x="827" y="351"/>
                </a:cubicBezTo>
                <a:cubicBezTo>
                  <a:pt x="830" y="348"/>
                  <a:pt x="830" y="348"/>
                  <a:pt x="830" y="348"/>
                </a:cubicBezTo>
                <a:cubicBezTo>
                  <a:pt x="837" y="343"/>
                  <a:pt x="837" y="343"/>
                  <a:pt x="837" y="343"/>
                </a:cubicBezTo>
                <a:cubicBezTo>
                  <a:pt x="841" y="341"/>
                  <a:pt x="841" y="341"/>
                  <a:pt x="841" y="341"/>
                </a:cubicBezTo>
                <a:cubicBezTo>
                  <a:pt x="846" y="338"/>
                  <a:pt x="846" y="338"/>
                  <a:pt x="846" y="338"/>
                </a:cubicBezTo>
                <a:cubicBezTo>
                  <a:pt x="865" y="332"/>
                  <a:pt x="865" y="332"/>
                  <a:pt x="865" y="332"/>
                </a:cubicBezTo>
                <a:cubicBezTo>
                  <a:pt x="865" y="332"/>
                  <a:pt x="870" y="330"/>
                  <a:pt x="870" y="330"/>
                </a:cubicBezTo>
                <a:cubicBezTo>
                  <a:pt x="871" y="330"/>
                  <a:pt x="875" y="330"/>
                  <a:pt x="875" y="330"/>
                </a:cubicBezTo>
                <a:cubicBezTo>
                  <a:pt x="881" y="330"/>
                  <a:pt x="881" y="330"/>
                  <a:pt x="881" y="330"/>
                </a:cubicBezTo>
                <a:cubicBezTo>
                  <a:pt x="884" y="332"/>
                  <a:pt x="884" y="332"/>
                  <a:pt x="884" y="332"/>
                </a:cubicBezTo>
                <a:cubicBezTo>
                  <a:pt x="885" y="332"/>
                  <a:pt x="887" y="334"/>
                  <a:pt x="887" y="334"/>
                </a:cubicBezTo>
                <a:cubicBezTo>
                  <a:pt x="887" y="335"/>
                  <a:pt x="887" y="336"/>
                  <a:pt x="885" y="336"/>
                </a:cubicBezTo>
                <a:cubicBezTo>
                  <a:pt x="886" y="337"/>
                  <a:pt x="886" y="337"/>
                  <a:pt x="885" y="338"/>
                </a:cubicBezTo>
                <a:cubicBezTo>
                  <a:pt x="885" y="338"/>
                  <a:pt x="885" y="339"/>
                  <a:pt x="884" y="340"/>
                </a:cubicBezTo>
                <a:cubicBezTo>
                  <a:pt x="884" y="340"/>
                  <a:pt x="881" y="340"/>
                  <a:pt x="881" y="340"/>
                </a:cubicBezTo>
                <a:cubicBezTo>
                  <a:pt x="878" y="343"/>
                  <a:pt x="878" y="343"/>
                  <a:pt x="878" y="343"/>
                </a:cubicBezTo>
                <a:cubicBezTo>
                  <a:pt x="878" y="343"/>
                  <a:pt x="874" y="344"/>
                  <a:pt x="874" y="344"/>
                </a:cubicBezTo>
                <a:cubicBezTo>
                  <a:pt x="873" y="344"/>
                  <a:pt x="871" y="343"/>
                  <a:pt x="870" y="343"/>
                </a:cubicBezTo>
                <a:cubicBezTo>
                  <a:pt x="868" y="342"/>
                  <a:pt x="868" y="342"/>
                  <a:pt x="868" y="342"/>
                </a:cubicBezTo>
                <a:cubicBezTo>
                  <a:pt x="865" y="344"/>
                  <a:pt x="865" y="344"/>
                  <a:pt x="865" y="344"/>
                </a:cubicBezTo>
                <a:cubicBezTo>
                  <a:pt x="866" y="343"/>
                  <a:pt x="866" y="344"/>
                  <a:pt x="867" y="345"/>
                </a:cubicBezTo>
                <a:cubicBezTo>
                  <a:pt x="868" y="346"/>
                  <a:pt x="870" y="345"/>
                  <a:pt x="869" y="348"/>
                </a:cubicBezTo>
                <a:cubicBezTo>
                  <a:pt x="871" y="348"/>
                  <a:pt x="871" y="348"/>
                  <a:pt x="871" y="348"/>
                </a:cubicBezTo>
                <a:cubicBezTo>
                  <a:pt x="872" y="347"/>
                  <a:pt x="873" y="345"/>
                  <a:pt x="874" y="345"/>
                </a:cubicBezTo>
                <a:cubicBezTo>
                  <a:pt x="875" y="345"/>
                  <a:pt x="877" y="346"/>
                  <a:pt x="877" y="346"/>
                </a:cubicBezTo>
                <a:cubicBezTo>
                  <a:pt x="879" y="349"/>
                  <a:pt x="877" y="347"/>
                  <a:pt x="876" y="349"/>
                </a:cubicBezTo>
                <a:cubicBezTo>
                  <a:pt x="873" y="353"/>
                  <a:pt x="873" y="352"/>
                  <a:pt x="870" y="354"/>
                </a:cubicBezTo>
                <a:cubicBezTo>
                  <a:pt x="871" y="354"/>
                  <a:pt x="872" y="354"/>
                  <a:pt x="873" y="354"/>
                </a:cubicBezTo>
                <a:cubicBezTo>
                  <a:pt x="875" y="354"/>
                  <a:pt x="872" y="355"/>
                  <a:pt x="872" y="357"/>
                </a:cubicBezTo>
                <a:cubicBezTo>
                  <a:pt x="872" y="357"/>
                  <a:pt x="872" y="358"/>
                  <a:pt x="873" y="359"/>
                </a:cubicBezTo>
                <a:cubicBezTo>
                  <a:pt x="875" y="360"/>
                  <a:pt x="874" y="362"/>
                  <a:pt x="873" y="364"/>
                </a:cubicBezTo>
                <a:cubicBezTo>
                  <a:pt x="876" y="365"/>
                  <a:pt x="874" y="365"/>
                  <a:pt x="878" y="365"/>
                </a:cubicBezTo>
                <a:cubicBezTo>
                  <a:pt x="879" y="365"/>
                  <a:pt x="879" y="365"/>
                  <a:pt x="878" y="365"/>
                </a:cubicBezTo>
                <a:cubicBezTo>
                  <a:pt x="877" y="367"/>
                  <a:pt x="879" y="367"/>
                  <a:pt x="879" y="368"/>
                </a:cubicBezTo>
                <a:cubicBezTo>
                  <a:pt x="879" y="368"/>
                  <a:pt x="879" y="368"/>
                  <a:pt x="879" y="368"/>
                </a:cubicBezTo>
                <a:cubicBezTo>
                  <a:pt x="880" y="368"/>
                  <a:pt x="882" y="368"/>
                  <a:pt x="882" y="368"/>
                </a:cubicBezTo>
                <a:cubicBezTo>
                  <a:pt x="882" y="368"/>
                  <a:pt x="882" y="369"/>
                  <a:pt x="885" y="368"/>
                </a:cubicBezTo>
                <a:cubicBezTo>
                  <a:pt x="887" y="367"/>
                  <a:pt x="887" y="369"/>
                  <a:pt x="887" y="369"/>
                </a:cubicBezTo>
                <a:cubicBezTo>
                  <a:pt x="888" y="369"/>
                  <a:pt x="889" y="368"/>
                  <a:pt x="889" y="370"/>
                </a:cubicBezTo>
                <a:cubicBezTo>
                  <a:pt x="892" y="368"/>
                  <a:pt x="892" y="369"/>
                  <a:pt x="895" y="367"/>
                </a:cubicBezTo>
                <a:cubicBezTo>
                  <a:pt x="896" y="367"/>
                  <a:pt x="895" y="370"/>
                  <a:pt x="896" y="370"/>
                </a:cubicBezTo>
                <a:cubicBezTo>
                  <a:pt x="898" y="370"/>
                  <a:pt x="898" y="370"/>
                  <a:pt x="898" y="370"/>
                </a:cubicBezTo>
                <a:cubicBezTo>
                  <a:pt x="898" y="366"/>
                  <a:pt x="898" y="366"/>
                  <a:pt x="898" y="366"/>
                </a:cubicBezTo>
                <a:cubicBezTo>
                  <a:pt x="899" y="365"/>
                  <a:pt x="900" y="365"/>
                  <a:pt x="900" y="365"/>
                </a:cubicBezTo>
                <a:cubicBezTo>
                  <a:pt x="901" y="364"/>
                  <a:pt x="904" y="360"/>
                  <a:pt x="904" y="360"/>
                </a:cubicBezTo>
                <a:cubicBezTo>
                  <a:pt x="909" y="357"/>
                  <a:pt x="909" y="357"/>
                  <a:pt x="909" y="357"/>
                </a:cubicBezTo>
                <a:cubicBezTo>
                  <a:pt x="909" y="357"/>
                  <a:pt x="911" y="355"/>
                  <a:pt x="912" y="355"/>
                </a:cubicBezTo>
                <a:cubicBezTo>
                  <a:pt x="913" y="356"/>
                  <a:pt x="913" y="356"/>
                  <a:pt x="913" y="356"/>
                </a:cubicBezTo>
                <a:cubicBezTo>
                  <a:pt x="913" y="358"/>
                  <a:pt x="911" y="361"/>
                  <a:pt x="910" y="362"/>
                </a:cubicBezTo>
                <a:cubicBezTo>
                  <a:pt x="911" y="364"/>
                  <a:pt x="912" y="362"/>
                  <a:pt x="913" y="364"/>
                </a:cubicBezTo>
                <a:cubicBezTo>
                  <a:pt x="914" y="364"/>
                  <a:pt x="915" y="365"/>
                  <a:pt x="915" y="366"/>
                </a:cubicBezTo>
                <a:cubicBezTo>
                  <a:pt x="915" y="367"/>
                  <a:pt x="911" y="369"/>
                  <a:pt x="911" y="369"/>
                </a:cubicBezTo>
                <a:cubicBezTo>
                  <a:pt x="910" y="369"/>
                  <a:pt x="910" y="370"/>
                  <a:pt x="907" y="371"/>
                </a:cubicBezTo>
                <a:cubicBezTo>
                  <a:pt x="906" y="372"/>
                  <a:pt x="906" y="372"/>
                  <a:pt x="905" y="372"/>
                </a:cubicBezTo>
                <a:cubicBezTo>
                  <a:pt x="902" y="372"/>
                  <a:pt x="905" y="369"/>
                  <a:pt x="905" y="369"/>
                </a:cubicBezTo>
                <a:cubicBezTo>
                  <a:pt x="906" y="367"/>
                  <a:pt x="906" y="367"/>
                  <a:pt x="906" y="367"/>
                </a:cubicBezTo>
                <a:cubicBezTo>
                  <a:pt x="904" y="367"/>
                  <a:pt x="904" y="367"/>
                  <a:pt x="904" y="367"/>
                </a:cubicBezTo>
                <a:cubicBezTo>
                  <a:pt x="904" y="367"/>
                  <a:pt x="903" y="368"/>
                  <a:pt x="903" y="368"/>
                </a:cubicBezTo>
                <a:cubicBezTo>
                  <a:pt x="903" y="369"/>
                  <a:pt x="905" y="373"/>
                  <a:pt x="900" y="372"/>
                </a:cubicBezTo>
                <a:cubicBezTo>
                  <a:pt x="900" y="373"/>
                  <a:pt x="900" y="373"/>
                  <a:pt x="899" y="374"/>
                </a:cubicBezTo>
                <a:cubicBezTo>
                  <a:pt x="901" y="374"/>
                  <a:pt x="901" y="374"/>
                  <a:pt x="901" y="374"/>
                </a:cubicBezTo>
                <a:cubicBezTo>
                  <a:pt x="903" y="374"/>
                  <a:pt x="900" y="376"/>
                  <a:pt x="900" y="376"/>
                </a:cubicBezTo>
                <a:cubicBezTo>
                  <a:pt x="892" y="377"/>
                  <a:pt x="894" y="377"/>
                  <a:pt x="886" y="379"/>
                </a:cubicBezTo>
                <a:cubicBezTo>
                  <a:pt x="880" y="382"/>
                  <a:pt x="880" y="382"/>
                  <a:pt x="880" y="382"/>
                </a:cubicBezTo>
                <a:cubicBezTo>
                  <a:pt x="875" y="383"/>
                  <a:pt x="876" y="383"/>
                  <a:pt x="876" y="382"/>
                </a:cubicBezTo>
                <a:cubicBezTo>
                  <a:pt x="875" y="384"/>
                  <a:pt x="875" y="385"/>
                  <a:pt x="873" y="384"/>
                </a:cubicBezTo>
                <a:cubicBezTo>
                  <a:pt x="872" y="384"/>
                  <a:pt x="871" y="384"/>
                  <a:pt x="871" y="383"/>
                </a:cubicBezTo>
                <a:cubicBezTo>
                  <a:pt x="871" y="383"/>
                  <a:pt x="870" y="383"/>
                  <a:pt x="870" y="383"/>
                </a:cubicBezTo>
                <a:cubicBezTo>
                  <a:pt x="871" y="385"/>
                  <a:pt x="870" y="385"/>
                  <a:pt x="868" y="384"/>
                </a:cubicBezTo>
                <a:cubicBezTo>
                  <a:pt x="868" y="385"/>
                  <a:pt x="868" y="385"/>
                  <a:pt x="868" y="385"/>
                </a:cubicBezTo>
                <a:cubicBezTo>
                  <a:pt x="868" y="386"/>
                  <a:pt x="866" y="387"/>
                  <a:pt x="865" y="387"/>
                </a:cubicBezTo>
                <a:cubicBezTo>
                  <a:pt x="861" y="390"/>
                  <a:pt x="861" y="390"/>
                  <a:pt x="861" y="390"/>
                </a:cubicBezTo>
                <a:cubicBezTo>
                  <a:pt x="861" y="392"/>
                  <a:pt x="858" y="393"/>
                  <a:pt x="857" y="393"/>
                </a:cubicBezTo>
                <a:cubicBezTo>
                  <a:pt x="856" y="393"/>
                  <a:pt x="856" y="393"/>
                  <a:pt x="856" y="393"/>
                </a:cubicBezTo>
                <a:cubicBezTo>
                  <a:pt x="855" y="395"/>
                  <a:pt x="856" y="394"/>
                  <a:pt x="853" y="395"/>
                </a:cubicBezTo>
                <a:cubicBezTo>
                  <a:pt x="852" y="396"/>
                  <a:pt x="852" y="395"/>
                  <a:pt x="851" y="394"/>
                </a:cubicBezTo>
                <a:cubicBezTo>
                  <a:pt x="850" y="394"/>
                  <a:pt x="850" y="395"/>
                  <a:pt x="849" y="392"/>
                </a:cubicBezTo>
                <a:cubicBezTo>
                  <a:pt x="849" y="392"/>
                  <a:pt x="849" y="392"/>
                  <a:pt x="848" y="391"/>
                </a:cubicBezTo>
                <a:cubicBezTo>
                  <a:pt x="847" y="390"/>
                  <a:pt x="849" y="387"/>
                  <a:pt x="849" y="386"/>
                </a:cubicBezTo>
                <a:cubicBezTo>
                  <a:pt x="849" y="386"/>
                  <a:pt x="849" y="385"/>
                  <a:pt x="850" y="384"/>
                </a:cubicBezTo>
                <a:cubicBezTo>
                  <a:pt x="859" y="379"/>
                  <a:pt x="859" y="379"/>
                  <a:pt x="859" y="379"/>
                </a:cubicBezTo>
                <a:cubicBezTo>
                  <a:pt x="864" y="376"/>
                  <a:pt x="864" y="376"/>
                  <a:pt x="864" y="376"/>
                </a:cubicBezTo>
                <a:cubicBezTo>
                  <a:pt x="865" y="376"/>
                  <a:pt x="867" y="376"/>
                  <a:pt x="868" y="375"/>
                </a:cubicBezTo>
                <a:cubicBezTo>
                  <a:pt x="869" y="375"/>
                  <a:pt x="869" y="375"/>
                  <a:pt x="870" y="376"/>
                </a:cubicBezTo>
                <a:cubicBezTo>
                  <a:pt x="870" y="376"/>
                  <a:pt x="871" y="376"/>
                  <a:pt x="871" y="376"/>
                </a:cubicBezTo>
                <a:cubicBezTo>
                  <a:pt x="871" y="375"/>
                  <a:pt x="871" y="375"/>
                  <a:pt x="872" y="375"/>
                </a:cubicBezTo>
                <a:cubicBezTo>
                  <a:pt x="875" y="375"/>
                  <a:pt x="874" y="375"/>
                  <a:pt x="877" y="374"/>
                </a:cubicBezTo>
                <a:cubicBezTo>
                  <a:pt x="872" y="373"/>
                  <a:pt x="872" y="373"/>
                  <a:pt x="872" y="373"/>
                </a:cubicBezTo>
                <a:cubicBezTo>
                  <a:pt x="870" y="374"/>
                  <a:pt x="870" y="374"/>
                  <a:pt x="870" y="374"/>
                </a:cubicBezTo>
                <a:cubicBezTo>
                  <a:pt x="868" y="374"/>
                  <a:pt x="868" y="374"/>
                  <a:pt x="868" y="374"/>
                </a:cubicBezTo>
                <a:cubicBezTo>
                  <a:pt x="867" y="374"/>
                  <a:pt x="867" y="375"/>
                  <a:pt x="866" y="374"/>
                </a:cubicBezTo>
                <a:cubicBezTo>
                  <a:pt x="866" y="374"/>
                  <a:pt x="865" y="374"/>
                  <a:pt x="866" y="373"/>
                </a:cubicBezTo>
                <a:cubicBezTo>
                  <a:pt x="868" y="371"/>
                  <a:pt x="867" y="371"/>
                  <a:pt x="870" y="370"/>
                </a:cubicBezTo>
                <a:cubicBezTo>
                  <a:pt x="870" y="369"/>
                  <a:pt x="870" y="369"/>
                  <a:pt x="870" y="369"/>
                </a:cubicBezTo>
                <a:cubicBezTo>
                  <a:pt x="869" y="370"/>
                  <a:pt x="869" y="370"/>
                  <a:pt x="868" y="370"/>
                </a:cubicBezTo>
                <a:cubicBezTo>
                  <a:pt x="868" y="371"/>
                  <a:pt x="866" y="371"/>
                  <a:pt x="865" y="372"/>
                </a:cubicBezTo>
                <a:cubicBezTo>
                  <a:pt x="864" y="372"/>
                  <a:pt x="863" y="373"/>
                  <a:pt x="863" y="373"/>
                </a:cubicBezTo>
                <a:cubicBezTo>
                  <a:pt x="862" y="374"/>
                  <a:pt x="856" y="376"/>
                  <a:pt x="856" y="376"/>
                </a:cubicBezTo>
                <a:cubicBezTo>
                  <a:pt x="855" y="375"/>
                  <a:pt x="854" y="375"/>
                  <a:pt x="855" y="374"/>
                </a:cubicBezTo>
                <a:cubicBezTo>
                  <a:pt x="852" y="377"/>
                  <a:pt x="855" y="377"/>
                  <a:pt x="849" y="377"/>
                </a:cubicBezTo>
                <a:cubicBezTo>
                  <a:pt x="847" y="377"/>
                  <a:pt x="847" y="377"/>
                  <a:pt x="846" y="377"/>
                </a:cubicBezTo>
                <a:cubicBezTo>
                  <a:pt x="846" y="379"/>
                  <a:pt x="846" y="379"/>
                  <a:pt x="847" y="380"/>
                </a:cubicBezTo>
                <a:cubicBezTo>
                  <a:pt x="847" y="381"/>
                  <a:pt x="846" y="382"/>
                  <a:pt x="845" y="382"/>
                </a:cubicBezTo>
                <a:cubicBezTo>
                  <a:pt x="844" y="381"/>
                  <a:pt x="844" y="381"/>
                  <a:pt x="843" y="381"/>
                </a:cubicBezTo>
                <a:cubicBezTo>
                  <a:pt x="842" y="382"/>
                  <a:pt x="842" y="382"/>
                  <a:pt x="842" y="382"/>
                </a:cubicBezTo>
                <a:cubicBezTo>
                  <a:pt x="838" y="383"/>
                  <a:pt x="838" y="383"/>
                  <a:pt x="838" y="383"/>
                </a:cubicBezTo>
                <a:cubicBezTo>
                  <a:pt x="835" y="383"/>
                  <a:pt x="837" y="382"/>
                  <a:pt x="834" y="384"/>
                </a:cubicBezTo>
                <a:cubicBezTo>
                  <a:pt x="833" y="385"/>
                  <a:pt x="832" y="383"/>
                  <a:pt x="829" y="384"/>
                </a:cubicBezTo>
                <a:cubicBezTo>
                  <a:pt x="827" y="385"/>
                  <a:pt x="826" y="387"/>
                  <a:pt x="827" y="384"/>
                </a:cubicBezTo>
                <a:cubicBezTo>
                  <a:pt x="826" y="384"/>
                  <a:pt x="826" y="384"/>
                  <a:pt x="826" y="384"/>
                </a:cubicBezTo>
                <a:cubicBezTo>
                  <a:pt x="824" y="386"/>
                  <a:pt x="824" y="386"/>
                  <a:pt x="824" y="386"/>
                </a:cubicBezTo>
                <a:cubicBezTo>
                  <a:pt x="821" y="388"/>
                  <a:pt x="821" y="388"/>
                  <a:pt x="821" y="388"/>
                </a:cubicBezTo>
                <a:cubicBezTo>
                  <a:pt x="821" y="390"/>
                  <a:pt x="821" y="390"/>
                  <a:pt x="821" y="390"/>
                </a:cubicBezTo>
                <a:cubicBezTo>
                  <a:pt x="820" y="390"/>
                  <a:pt x="818" y="389"/>
                  <a:pt x="817" y="389"/>
                </a:cubicBezTo>
                <a:cubicBezTo>
                  <a:pt x="816" y="391"/>
                  <a:pt x="816" y="391"/>
                  <a:pt x="814" y="390"/>
                </a:cubicBezTo>
                <a:cubicBezTo>
                  <a:pt x="812" y="392"/>
                  <a:pt x="812" y="392"/>
                  <a:pt x="811" y="393"/>
                </a:cubicBezTo>
                <a:cubicBezTo>
                  <a:pt x="809" y="393"/>
                  <a:pt x="803" y="400"/>
                  <a:pt x="802" y="401"/>
                </a:cubicBezTo>
                <a:cubicBezTo>
                  <a:pt x="801" y="402"/>
                  <a:pt x="801" y="402"/>
                  <a:pt x="801" y="402"/>
                </a:cubicBezTo>
                <a:cubicBezTo>
                  <a:pt x="804" y="405"/>
                  <a:pt x="803" y="404"/>
                  <a:pt x="801" y="405"/>
                </a:cubicBezTo>
                <a:cubicBezTo>
                  <a:pt x="799" y="407"/>
                  <a:pt x="799" y="407"/>
                  <a:pt x="799" y="407"/>
                </a:cubicBezTo>
                <a:cubicBezTo>
                  <a:pt x="800" y="409"/>
                  <a:pt x="800" y="409"/>
                  <a:pt x="800" y="409"/>
                </a:cubicBezTo>
                <a:cubicBezTo>
                  <a:pt x="800" y="410"/>
                  <a:pt x="799" y="411"/>
                  <a:pt x="800" y="411"/>
                </a:cubicBezTo>
                <a:cubicBezTo>
                  <a:pt x="800" y="413"/>
                  <a:pt x="800" y="413"/>
                  <a:pt x="800" y="413"/>
                </a:cubicBezTo>
                <a:cubicBezTo>
                  <a:pt x="801" y="413"/>
                  <a:pt x="803" y="414"/>
                  <a:pt x="803" y="414"/>
                </a:cubicBezTo>
                <a:cubicBezTo>
                  <a:pt x="803" y="413"/>
                  <a:pt x="804" y="413"/>
                  <a:pt x="804" y="413"/>
                </a:cubicBezTo>
                <a:cubicBezTo>
                  <a:pt x="803" y="411"/>
                  <a:pt x="803" y="411"/>
                  <a:pt x="803" y="411"/>
                </a:cubicBezTo>
                <a:cubicBezTo>
                  <a:pt x="801" y="411"/>
                  <a:pt x="804" y="410"/>
                  <a:pt x="804" y="410"/>
                </a:cubicBezTo>
                <a:cubicBezTo>
                  <a:pt x="806" y="410"/>
                  <a:pt x="805" y="411"/>
                  <a:pt x="806" y="412"/>
                </a:cubicBezTo>
                <a:cubicBezTo>
                  <a:pt x="806" y="413"/>
                  <a:pt x="805" y="415"/>
                  <a:pt x="804" y="415"/>
                </a:cubicBezTo>
                <a:cubicBezTo>
                  <a:pt x="801" y="416"/>
                  <a:pt x="803" y="416"/>
                  <a:pt x="801" y="416"/>
                </a:cubicBezTo>
                <a:cubicBezTo>
                  <a:pt x="799" y="416"/>
                  <a:pt x="798" y="418"/>
                  <a:pt x="798" y="417"/>
                </a:cubicBezTo>
                <a:cubicBezTo>
                  <a:pt x="796" y="416"/>
                  <a:pt x="796" y="416"/>
                  <a:pt x="797" y="415"/>
                </a:cubicBezTo>
                <a:cubicBezTo>
                  <a:pt x="797" y="415"/>
                  <a:pt x="797" y="415"/>
                  <a:pt x="797" y="415"/>
                </a:cubicBezTo>
                <a:cubicBezTo>
                  <a:pt x="797" y="415"/>
                  <a:pt x="793" y="418"/>
                  <a:pt x="793" y="417"/>
                </a:cubicBezTo>
                <a:cubicBezTo>
                  <a:pt x="791" y="417"/>
                  <a:pt x="792" y="417"/>
                  <a:pt x="793" y="415"/>
                </a:cubicBezTo>
                <a:cubicBezTo>
                  <a:pt x="792" y="415"/>
                  <a:pt x="792" y="415"/>
                  <a:pt x="792" y="415"/>
                </a:cubicBezTo>
                <a:cubicBezTo>
                  <a:pt x="791" y="416"/>
                  <a:pt x="791" y="416"/>
                  <a:pt x="791" y="416"/>
                </a:cubicBezTo>
                <a:cubicBezTo>
                  <a:pt x="791" y="416"/>
                  <a:pt x="791" y="418"/>
                  <a:pt x="791" y="418"/>
                </a:cubicBezTo>
                <a:cubicBezTo>
                  <a:pt x="790" y="418"/>
                  <a:pt x="790" y="418"/>
                  <a:pt x="788" y="419"/>
                </a:cubicBezTo>
                <a:cubicBezTo>
                  <a:pt x="783" y="420"/>
                  <a:pt x="783" y="420"/>
                  <a:pt x="783" y="420"/>
                </a:cubicBezTo>
                <a:cubicBezTo>
                  <a:pt x="784" y="420"/>
                  <a:pt x="780" y="420"/>
                  <a:pt x="778" y="420"/>
                </a:cubicBezTo>
                <a:cubicBezTo>
                  <a:pt x="776" y="420"/>
                  <a:pt x="776" y="420"/>
                  <a:pt x="776" y="420"/>
                </a:cubicBezTo>
                <a:cubicBezTo>
                  <a:pt x="775" y="420"/>
                  <a:pt x="773" y="421"/>
                  <a:pt x="772" y="422"/>
                </a:cubicBezTo>
                <a:cubicBezTo>
                  <a:pt x="769" y="422"/>
                  <a:pt x="769" y="422"/>
                  <a:pt x="767" y="423"/>
                </a:cubicBezTo>
                <a:cubicBezTo>
                  <a:pt x="768" y="423"/>
                  <a:pt x="770" y="423"/>
                  <a:pt x="771" y="423"/>
                </a:cubicBezTo>
                <a:cubicBezTo>
                  <a:pt x="777" y="423"/>
                  <a:pt x="775" y="423"/>
                  <a:pt x="778" y="421"/>
                </a:cubicBezTo>
                <a:cubicBezTo>
                  <a:pt x="779" y="421"/>
                  <a:pt x="783" y="420"/>
                  <a:pt x="781" y="422"/>
                </a:cubicBezTo>
                <a:cubicBezTo>
                  <a:pt x="782" y="422"/>
                  <a:pt x="783" y="421"/>
                  <a:pt x="783" y="422"/>
                </a:cubicBezTo>
                <a:cubicBezTo>
                  <a:pt x="783" y="424"/>
                  <a:pt x="781" y="423"/>
                  <a:pt x="780" y="424"/>
                </a:cubicBezTo>
                <a:cubicBezTo>
                  <a:pt x="780" y="424"/>
                  <a:pt x="778" y="425"/>
                  <a:pt x="778" y="425"/>
                </a:cubicBezTo>
                <a:cubicBezTo>
                  <a:pt x="777" y="425"/>
                  <a:pt x="777" y="425"/>
                  <a:pt x="776" y="426"/>
                </a:cubicBezTo>
                <a:cubicBezTo>
                  <a:pt x="775" y="426"/>
                  <a:pt x="775" y="425"/>
                  <a:pt x="771" y="426"/>
                </a:cubicBezTo>
                <a:cubicBezTo>
                  <a:pt x="768" y="427"/>
                  <a:pt x="768" y="428"/>
                  <a:pt x="764" y="428"/>
                </a:cubicBezTo>
                <a:cubicBezTo>
                  <a:pt x="762" y="428"/>
                  <a:pt x="762" y="427"/>
                  <a:pt x="763" y="426"/>
                </a:cubicBezTo>
                <a:cubicBezTo>
                  <a:pt x="762" y="427"/>
                  <a:pt x="760" y="428"/>
                  <a:pt x="760" y="429"/>
                </a:cubicBezTo>
                <a:cubicBezTo>
                  <a:pt x="760" y="429"/>
                  <a:pt x="760" y="429"/>
                  <a:pt x="760" y="429"/>
                </a:cubicBezTo>
                <a:cubicBezTo>
                  <a:pt x="762" y="429"/>
                  <a:pt x="762" y="429"/>
                  <a:pt x="762" y="432"/>
                </a:cubicBezTo>
                <a:cubicBezTo>
                  <a:pt x="762" y="432"/>
                  <a:pt x="760" y="434"/>
                  <a:pt x="759" y="435"/>
                </a:cubicBezTo>
                <a:cubicBezTo>
                  <a:pt x="758" y="437"/>
                  <a:pt x="758" y="437"/>
                  <a:pt x="757" y="439"/>
                </a:cubicBezTo>
                <a:cubicBezTo>
                  <a:pt x="756" y="440"/>
                  <a:pt x="753" y="441"/>
                  <a:pt x="753" y="442"/>
                </a:cubicBezTo>
                <a:cubicBezTo>
                  <a:pt x="749" y="446"/>
                  <a:pt x="749" y="446"/>
                  <a:pt x="749" y="446"/>
                </a:cubicBezTo>
                <a:cubicBezTo>
                  <a:pt x="749" y="447"/>
                  <a:pt x="747" y="447"/>
                  <a:pt x="747" y="447"/>
                </a:cubicBezTo>
                <a:cubicBezTo>
                  <a:pt x="745" y="446"/>
                  <a:pt x="746" y="446"/>
                  <a:pt x="747" y="444"/>
                </a:cubicBezTo>
                <a:cubicBezTo>
                  <a:pt x="747" y="444"/>
                  <a:pt x="747" y="444"/>
                  <a:pt x="747" y="444"/>
                </a:cubicBezTo>
                <a:cubicBezTo>
                  <a:pt x="746" y="444"/>
                  <a:pt x="746" y="443"/>
                  <a:pt x="744" y="442"/>
                </a:cubicBezTo>
                <a:cubicBezTo>
                  <a:pt x="744" y="444"/>
                  <a:pt x="744" y="443"/>
                  <a:pt x="744" y="445"/>
                </a:cubicBezTo>
                <a:cubicBezTo>
                  <a:pt x="743" y="446"/>
                  <a:pt x="746" y="448"/>
                  <a:pt x="745" y="448"/>
                </a:cubicBezTo>
                <a:cubicBezTo>
                  <a:pt x="744" y="452"/>
                  <a:pt x="745" y="450"/>
                  <a:pt x="743" y="452"/>
                </a:cubicBezTo>
                <a:cubicBezTo>
                  <a:pt x="739" y="457"/>
                  <a:pt x="739" y="457"/>
                  <a:pt x="739" y="457"/>
                </a:cubicBezTo>
                <a:cubicBezTo>
                  <a:pt x="735" y="463"/>
                  <a:pt x="735" y="463"/>
                  <a:pt x="735" y="463"/>
                </a:cubicBezTo>
                <a:cubicBezTo>
                  <a:pt x="731" y="467"/>
                  <a:pt x="731" y="467"/>
                  <a:pt x="731" y="467"/>
                </a:cubicBezTo>
                <a:cubicBezTo>
                  <a:pt x="730" y="468"/>
                  <a:pt x="730" y="466"/>
                  <a:pt x="730" y="465"/>
                </a:cubicBezTo>
                <a:cubicBezTo>
                  <a:pt x="730" y="465"/>
                  <a:pt x="731" y="462"/>
                  <a:pt x="731" y="462"/>
                </a:cubicBezTo>
                <a:cubicBezTo>
                  <a:pt x="733" y="461"/>
                  <a:pt x="734" y="460"/>
                  <a:pt x="735" y="459"/>
                </a:cubicBezTo>
                <a:cubicBezTo>
                  <a:pt x="734" y="457"/>
                  <a:pt x="734" y="458"/>
                  <a:pt x="736" y="454"/>
                </a:cubicBezTo>
                <a:cubicBezTo>
                  <a:pt x="734" y="454"/>
                  <a:pt x="731" y="453"/>
                  <a:pt x="734" y="450"/>
                </a:cubicBezTo>
                <a:cubicBezTo>
                  <a:pt x="734" y="449"/>
                  <a:pt x="733" y="448"/>
                  <a:pt x="733" y="448"/>
                </a:cubicBezTo>
                <a:cubicBezTo>
                  <a:pt x="733" y="446"/>
                  <a:pt x="736" y="445"/>
                  <a:pt x="736" y="445"/>
                </a:cubicBezTo>
                <a:cubicBezTo>
                  <a:pt x="736" y="444"/>
                  <a:pt x="735" y="443"/>
                  <a:pt x="736" y="443"/>
                </a:cubicBezTo>
                <a:cubicBezTo>
                  <a:pt x="738" y="442"/>
                  <a:pt x="738" y="442"/>
                  <a:pt x="740" y="440"/>
                </a:cubicBezTo>
                <a:cubicBezTo>
                  <a:pt x="739" y="440"/>
                  <a:pt x="739" y="440"/>
                  <a:pt x="739" y="440"/>
                </a:cubicBezTo>
                <a:cubicBezTo>
                  <a:pt x="738" y="442"/>
                  <a:pt x="736" y="442"/>
                  <a:pt x="735" y="443"/>
                </a:cubicBezTo>
                <a:cubicBezTo>
                  <a:pt x="734" y="444"/>
                  <a:pt x="733" y="447"/>
                  <a:pt x="733" y="448"/>
                </a:cubicBezTo>
                <a:cubicBezTo>
                  <a:pt x="732" y="450"/>
                  <a:pt x="731" y="450"/>
                  <a:pt x="731" y="452"/>
                </a:cubicBezTo>
                <a:cubicBezTo>
                  <a:pt x="731" y="455"/>
                  <a:pt x="731" y="456"/>
                  <a:pt x="728" y="454"/>
                </a:cubicBezTo>
                <a:cubicBezTo>
                  <a:pt x="726" y="454"/>
                  <a:pt x="724" y="453"/>
                  <a:pt x="725" y="452"/>
                </a:cubicBezTo>
                <a:cubicBezTo>
                  <a:pt x="725" y="452"/>
                  <a:pt x="724" y="453"/>
                  <a:pt x="723" y="453"/>
                </a:cubicBezTo>
                <a:cubicBezTo>
                  <a:pt x="724" y="454"/>
                  <a:pt x="726" y="455"/>
                  <a:pt x="727" y="456"/>
                </a:cubicBezTo>
                <a:cubicBezTo>
                  <a:pt x="728" y="456"/>
                  <a:pt x="728" y="455"/>
                  <a:pt x="729" y="456"/>
                </a:cubicBezTo>
                <a:cubicBezTo>
                  <a:pt x="731" y="457"/>
                  <a:pt x="730" y="457"/>
                  <a:pt x="731" y="459"/>
                </a:cubicBezTo>
                <a:cubicBezTo>
                  <a:pt x="731" y="460"/>
                  <a:pt x="729" y="461"/>
                  <a:pt x="729" y="462"/>
                </a:cubicBezTo>
                <a:cubicBezTo>
                  <a:pt x="729" y="462"/>
                  <a:pt x="729" y="462"/>
                  <a:pt x="728" y="463"/>
                </a:cubicBezTo>
                <a:cubicBezTo>
                  <a:pt x="729" y="463"/>
                  <a:pt x="729" y="463"/>
                  <a:pt x="729" y="464"/>
                </a:cubicBezTo>
                <a:cubicBezTo>
                  <a:pt x="728" y="465"/>
                  <a:pt x="729" y="465"/>
                  <a:pt x="727" y="465"/>
                </a:cubicBezTo>
                <a:cubicBezTo>
                  <a:pt x="727" y="465"/>
                  <a:pt x="727" y="466"/>
                  <a:pt x="726" y="466"/>
                </a:cubicBezTo>
                <a:cubicBezTo>
                  <a:pt x="727" y="466"/>
                  <a:pt x="727" y="466"/>
                  <a:pt x="727" y="466"/>
                </a:cubicBezTo>
                <a:cubicBezTo>
                  <a:pt x="728" y="466"/>
                  <a:pt x="728" y="470"/>
                  <a:pt x="727" y="470"/>
                </a:cubicBezTo>
                <a:cubicBezTo>
                  <a:pt x="730" y="470"/>
                  <a:pt x="730" y="469"/>
                  <a:pt x="730" y="471"/>
                </a:cubicBezTo>
                <a:cubicBezTo>
                  <a:pt x="730" y="472"/>
                  <a:pt x="729" y="476"/>
                  <a:pt x="729" y="477"/>
                </a:cubicBezTo>
                <a:cubicBezTo>
                  <a:pt x="729" y="477"/>
                  <a:pt x="731" y="479"/>
                  <a:pt x="730" y="479"/>
                </a:cubicBezTo>
                <a:cubicBezTo>
                  <a:pt x="728" y="480"/>
                  <a:pt x="728" y="480"/>
                  <a:pt x="726" y="478"/>
                </a:cubicBezTo>
                <a:cubicBezTo>
                  <a:pt x="725" y="479"/>
                  <a:pt x="725" y="479"/>
                  <a:pt x="724" y="479"/>
                </a:cubicBezTo>
                <a:cubicBezTo>
                  <a:pt x="724" y="480"/>
                  <a:pt x="723" y="480"/>
                  <a:pt x="723" y="480"/>
                </a:cubicBezTo>
                <a:cubicBezTo>
                  <a:pt x="724" y="480"/>
                  <a:pt x="724" y="480"/>
                  <a:pt x="724" y="480"/>
                </a:cubicBezTo>
                <a:cubicBezTo>
                  <a:pt x="724" y="480"/>
                  <a:pt x="727" y="479"/>
                  <a:pt x="726" y="481"/>
                </a:cubicBezTo>
                <a:cubicBezTo>
                  <a:pt x="727" y="481"/>
                  <a:pt x="727" y="481"/>
                  <a:pt x="728" y="481"/>
                </a:cubicBezTo>
                <a:cubicBezTo>
                  <a:pt x="730" y="481"/>
                  <a:pt x="729" y="486"/>
                  <a:pt x="727" y="486"/>
                </a:cubicBezTo>
                <a:cubicBezTo>
                  <a:pt x="724" y="487"/>
                  <a:pt x="725" y="487"/>
                  <a:pt x="724" y="488"/>
                </a:cubicBezTo>
                <a:cubicBezTo>
                  <a:pt x="723" y="488"/>
                  <a:pt x="721" y="489"/>
                  <a:pt x="721" y="488"/>
                </a:cubicBezTo>
                <a:cubicBezTo>
                  <a:pt x="720" y="488"/>
                  <a:pt x="720" y="486"/>
                  <a:pt x="719" y="486"/>
                </a:cubicBezTo>
                <a:cubicBezTo>
                  <a:pt x="719" y="486"/>
                  <a:pt x="719" y="487"/>
                  <a:pt x="717" y="487"/>
                </a:cubicBezTo>
                <a:cubicBezTo>
                  <a:pt x="718" y="487"/>
                  <a:pt x="719" y="487"/>
                  <a:pt x="719" y="488"/>
                </a:cubicBezTo>
                <a:cubicBezTo>
                  <a:pt x="719" y="489"/>
                  <a:pt x="719" y="489"/>
                  <a:pt x="718" y="490"/>
                </a:cubicBezTo>
                <a:cubicBezTo>
                  <a:pt x="718" y="490"/>
                  <a:pt x="718" y="491"/>
                  <a:pt x="717" y="492"/>
                </a:cubicBezTo>
                <a:cubicBezTo>
                  <a:pt x="718" y="491"/>
                  <a:pt x="720" y="491"/>
                  <a:pt x="720" y="492"/>
                </a:cubicBezTo>
                <a:cubicBezTo>
                  <a:pt x="721" y="493"/>
                  <a:pt x="718" y="495"/>
                  <a:pt x="717" y="495"/>
                </a:cubicBezTo>
                <a:cubicBezTo>
                  <a:pt x="715" y="497"/>
                  <a:pt x="711" y="496"/>
                  <a:pt x="710" y="496"/>
                </a:cubicBezTo>
                <a:cubicBezTo>
                  <a:pt x="710" y="496"/>
                  <a:pt x="709" y="497"/>
                  <a:pt x="709" y="496"/>
                </a:cubicBezTo>
                <a:cubicBezTo>
                  <a:pt x="708" y="498"/>
                  <a:pt x="708" y="498"/>
                  <a:pt x="708" y="498"/>
                </a:cubicBezTo>
                <a:cubicBezTo>
                  <a:pt x="708" y="498"/>
                  <a:pt x="707" y="499"/>
                  <a:pt x="706" y="499"/>
                </a:cubicBezTo>
                <a:cubicBezTo>
                  <a:pt x="704" y="502"/>
                  <a:pt x="704" y="502"/>
                  <a:pt x="704" y="502"/>
                </a:cubicBezTo>
                <a:cubicBezTo>
                  <a:pt x="703" y="502"/>
                  <a:pt x="702" y="503"/>
                  <a:pt x="702" y="503"/>
                </a:cubicBezTo>
                <a:cubicBezTo>
                  <a:pt x="702" y="503"/>
                  <a:pt x="701" y="505"/>
                  <a:pt x="700" y="505"/>
                </a:cubicBezTo>
                <a:cubicBezTo>
                  <a:pt x="698" y="505"/>
                  <a:pt x="698" y="505"/>
                  <a:pt x="698" y="505"/>
                </a:cubicBezTo>
                <a:cubicBezTo>
                  <a:pt x="697" y="505"/>
                  <a:pt x="693" y="506"/>
                  <a:pt x="692" y="507"/>
                </a:cubicBezTo>
                <a:cubicBezTo>
                  <a:pt x="690" y="510"/>
                  <a:pt x="687" y="511"/>
                  <a:pt x="686" y="513"/>
                </a:cubicBezTo>
                <a:cubicBezTo>
                  <a:pt x="685" y="515"/>
                  <a:pt x="683" y="514"/>
                  <a:pt x="682" y="515"/>
                </a:cubicBezTo>
                <a:cubicBezTo>
                  <a:pt x="680" y="518"/>
                  <a:pt x="671" y="521"/>
                  <a:pt x="671" y="522"/>
                </a:cubicBezTo>
                <a:cubicBezTo>
                  <a:pt x="670" y="523"/>
                  <a:pt x="670" y="523"/>
                  <a:pt x="670" y="523"/>
                </a:cubicBezTo>
                <a:cubicBezTo>
                  <a:pt x="670" y="523"/>
                  <a:pt x="668" y="524"/>
                  <a:pt x="668" y="524"/>
                </a:cubicBezTo>
                <a:cubicBezTo>
                  <a:pt x="667" y="525"/>
                  <a:pt x="666" y="528"/>
                  <a:pt x="665" y="528"/>
                </a:cubicBezTo>
                <a:cubicBezTo>
                  <a:pt x="661" y="532"/>
                  <a:pt x="661" y="532"/>
                  <a:pt x="661" y="532"/>
                </a:cubicBezTo>
                <a:cubicBezTo>
                  <a:pt x="660" y="535"/>
                  <a:pt x="660" y="535"/>
                  <a:pt x="660" y="535"/>
                </a:cubicBezTo>
                <a:cubicBezTo>
                  <a:pt x="660" y="536"/>
                  <a:pt x="657" y="538"/>
                  <a:pt x="657" y="539"/>
                </a:cubicBezTo>
                <a:cubicBezTo>
                  <a:pt x="657" y="539"/>
                  <a:pt x="657" y="543"/>
                  <a:pt x="657" y="543"/>
                </a:cubicBezTo>
                <a:cubicBezTo>
                  <a:pt x="657" y="544"/>
                  <a:pt x="656" y="547"/>
                  <a:pt x="656" y="548"/>
                </a:cubicBezTo>
                <a:cubicBezTo>
                  <a:pt x="656" y="550"/>
                  <a:pt x="658" y="559"/>
                  <a:pt x="658" y="561"/>
                </a:cubicBezTo>
                <a:cubicBezTo>
                  <a:pt x="659" y="562"/>
                  <a:pt x="661" y="566"/>
                  <a:pt x="661" y="567"/>
                </a:cubicBezTo>
                <a:cubicBezTo>
                  <a:pt x="661" y="568"/>
                  <a:pt x="659" y="570"/>
                  <a:pt x="659" y="571"/>
                </a:cubicBezTo>
                <a:cubicBezTo>
                  <a:pt x="659" y="572"/>
                  <a:pt x="660" y="579"/>
                  <a:pt x="661" y="582"/>
                </a:cubicBezTo>
                <a:cubicBezTo>
                  <a:pt x="661" y="590"/>
                  <a:pt x="661" y="590"/>
                  <a:pt x="661" y="590"/>
                </a:cubicBezTo>
                <a:cubicBezTo>
                  <a:pt x="661" y="590"/>
                  <a:pt x="659" y="594"/>
                  <a:pt x="659" y="595"/>
                </a:cubicBezTo>
                <a:cubicBezTo>
                  <a:pt x="658" y="597"/>
                  <a:pt x="658" y="598"/>
                  <a:pt x="657" y="601"/>
                </a:cubicBezTo>
                <a:cubicBezTo>
                  <a:pt x="659" y="601"/>
                  <a:pt x="655" y="604"/>
                  <a:pt x="655" y="604"/>
                </a:cubicBezTo>
                <a:cubicBezTo>
                  <a:pt x="655" y="605"/>
                  <a:pt x="654" y="607"/>
                  <a:pt x="653" y="607"/>
                </a:cubicBezTo>
                <a:cubicBezTo>
                  <a:pt x="650" y="609"/>
                  <a:pt x="651" y="608"/>
                  <a:pt x="653" y="605"/>
                </a:cubicBezTo>
                <a:cubicBezTo>
                  <a:pt x="649" y="606"/>
                  <a:pt x="651" y="605"/>
                  <a:pt x="649" y="605"/>
                </a:cubicBezTo>
                <a:cubicBezTo>
                  <a:pt x="649" y="605"/>
                  <a:pt x="648" y="606"/>
                  <a:pt x="648" y="606"/>
                </a:cubicBezTo>
                <a:cubicBezTo>
                  <a:pt x="645" y="604"/>
                  <a:pt x="647" y="603"/>
                  <a:pt x="646" y="601"/>
                </a:cubicBezTo>
                <a:cubicBezTo>
                  <a:pt x="645" y="599"/>
                  <a:pt x="646" y="599"/>
                  <a:pt x="644" y="597"/>
                </a:cubicBezTo>
                <a:cubicBezTo>
                  <a:pt x="641" y="596"/>
                  <a:pt x="641" y="596"/>
                  <a:pt x="642" y="591"/>
                </a:cubicBezTo>
                <a:cubicBezTo>
                  <a:pt x="640" y="590"/>
                  <a:pt x="640" y="590"/>
                  <a:pt x="640" y="590"/>
                </a:cubicBezTo>
                <a:cubicBezTo>
                  <a:pt x="639" y="587"/>
                  <a:pt x="639" y="588"/>
                  <a:pt x="641" y="585"/>
                </a:cubicBezTo>
                <a:cubicBezTo>
                  <a:pt x="640" y="585"/>
                  <a:pt x="640" y="585"/>
                  <a:pt x="640" y="585"/>
                </a:cubicBezTo>
                <a:cubicBezTo>
                  <a:pt x="640" y="586"/>
                  <a:pt x="638" y="587"/>
                  <a:pt x="638" y="586"/>
                </a:cubicBezTo>
                <a:cubicBezTo>
                  <a:pt x="636" y="579"/>
                  <a:pt x="636" y="579"/>
                  <a:pt x="636" y="579"/>
                </a:cubicBezTo>
                <a:cubicBezTo>
                  <a:pt x="636" y="579"/>
                  <a:pt x="637" y="577"/>
                  <a:pt x="638" y="576"/>
                </a:cubicBezTo>
                <a:cubicBezTo>
                  <a:pt x="639" y="576"/>
                  <a:pt x="639" y="575"/>
                  <a:pt x="640" y="574"/>
                </a:cubicBezTo>
                <a:cubicBezTo>
                  <a:pt x="639" y="574"/>
                  <a:pt x="639" y="574"/>
                  <a:pt x="639" y="574"/>
                </a:cubicBezTo>
                <a:cubicBezTo>
                  <a:pt x="638" y="575"/>
                  <a:pt x="638" y="576"/>
                  <a:pt x="636" y="576"/>
                </a:cubicBezTo>
                <a:cubicBezTo>
                  <a:pt x="636" y="576"/>
                  <a:pt x="635" y="575"/>
                  <a:pt x="635" y="574"/>
                </a:cubicBezTo>
                <a:cubicBezTo>
                  <a:pt x="635" y="574"/>
                  <a:pt x="635" y="573"/>
                  <a:pt x="638" y="569"/>
                </a:cubicBezTo>
                <a:cubicBezTo>
                  <a:pt x="640" y="565"/>
                  <a:pt x="640" y="565"/>
                  <a:pt x="640" y="565"/>
                </a:cubicBezTo>
                <a:cubicBezTo>
                  <a:pt x="640" y="561"/>
                  <a:pt x="640" y="561"/>
                  <a:pt x="640" y="561"/>
                </a:cubicBezTo>
                <a:cubicBezTo>
                  <a:pt x="639" y="560"/>
                  <a:pt x="639" y="560"/>
                  <a:pt x="639" y="560"/>
                </a:cubicBezTo>
                <a:cubicBezTo>
                  <a:pt x="638" y="559"/>
                  <a:pt x="636" y="558"/>
                  <a:pt x="636" y="557"/>
                </a:cubicBezTo>
                <a:cubicBezTo>
                  <a:pt x="632" y="549"/>
                  <a:pt x="633" y="551"/>
                  <a:pt x="628" y="549"/>
                </a:cubicBezTo>
                <a:cubicBezTo>
                  <a:pt x="623" y="551"/>
                  <a:pt x="625" y="551"/>
                  <a:pt x="621" y="554"/>
                </a:cubicBezTo>
                <a:cubicBezTo>
                  <a:pt x="619" y="554"/>
                  <a:pt x="619" y="554"/>
                  <a:pt x="619" y="554"/>
                </a:cubicBezTo>
                <a:cubicBezTo>
                  <a:pt x="613" y="550"/>
                  <a:pt x="615" y="552"/>
                  <a:pt x="615" y="549"/>
                </a:cubicBezTo>
                <a:cubicBezTo>
                  <a:pt x="613" y="548"/>
                  <a:pt x="613" y="548"/>
                  <a:pt x="613" y="547"/>
                </a:cubicBezTo>
                <a:cubicBezTo>
                  <a:pt x="610" y="547"/>
                  <a:pt x="611" y="546"/>
                  <a:pt x="608" y="544"/>
                </a:cubicBezTo>
                <a:cubicBezTo>
                  <a:pt x="608" y="544"/>
                  <a:pt x="607" y="545"/>
                  <a:pt x="607" y="545"/>
                </a:cubicBezTo>
                <a:cubicBezTo>
                  <a:pt x="603" y="545"/>
                  <a:pt x="604" y="545"/>
                  <a:pt x="602" y="543"/>
                </a:cubicBezTo>
                <a:cubicBezTo>
                  <a:pt x="600" y="543"/>
                  <a:pt x="600" y="543"/>
                  <a:pt x="600" y="543"/>
                </a:cubicBezTo>
                <a:cubicBezTo>
                  <a:pt x="600" y="544"/>
                  <a:pt x="599" y="545"/>
                  <a:pt x="598" y="545"/>
                </a:cubicBezTo>
                <a:cubicBezTo>
                  <a:pt x="595" y="546"/>
                  <a:pt x="596" y="546"/>
                  <a:pt x="595" y="546"/>
                </a:cubicBezTo>
                <a:cubicBezTo>
                  <a:pt x="595" y="546"/>
                  <a:pt x="593" y="546"/>
                  <a:pt x="593" y="545"/>
                </a:cubicBezTo>
                <a:cubicBezTo>
                  <a:pt x="593" y="543"/>
                  <a:pt x="594" y="543"/>
                  <a:pt x="593" y="541"/>
                </a:cubicBezTo>
                <a:cubicBezTo>
                  <a:pt x="592" y="543"/>
                  <a:pt x="591" y="545"/>
                  <a:pt x="590" y="545"/>
                </a:cubicBezTo>
                <a:cubicBezTo>
                  <a:pt x="586" y="545"/>
                  <a:pt x="587" y="547"/>
                  <a:pt x="583" y="545"/>
                </a:cubicBezTo>
                <a:cubicBezTo>
                  <a:pt x="583" y="547"/>
                  <a:pt x="582" y="546"/>
                  <a:pt x="578" y="546"/>
                </a:cubicBezTo>
                <a:cubicBezTo>
                  <a:pt x="578" y="547"/>
                  <a:pt x="576" y="547"/>
                  <a:pt x="575" y="547"/>
                </a:cubicBezTo>
                <a:cubicBezTo>
                  <a:pt x="574" y="547"/>
                  <a:pt x="573" y="545"/>
                  <a:pt x="572" y="545"/>
                </a:cubicBezTo>
                <a:cubicBezTo>
                  <a:pt x="571" y="545"/>
                  <a:pt x="571" y="544"/>
                  <a:pt x="570" y="546"/>
                </a:cubicBezTo>
                <a:cubicBezTo>
                  <a:pt x="568" y="548"/>
                  <a:pt x="568" y="548"/>
                  <a:pt x="571" y="548"/>
                </a:cubicBezTo>
                <a:cubicBezTo>
                  <a:pt x="572" y="549"/>
                  <a:pt x="574" y="549"/>
                  <a:pt x="574" y="550"/>
                </a:cubicBezTo>
                <a:cubicBezTo>
                  <a:pt x="575" y="552"/>
                  <a:pt x="576" y="549"/>
                  <a:pt x="577" y="549"/>
                </a:cubicBezTo>
                <a:cubicBezTo>
                  <a:pt x="577" y="549"/>
                  <a:pt x="580" y="551"/>
                  <a:pt x="578" y="551"/>
                </a:cubicBezTo>
                <a:cubicBezTo>
                  <a:pt x="575" y="553"/>
                  <a:pt x="576" y="554"/>
                  <a:pt x="574" y="555"/>
                </a:cubicBezTo>
                <a:cubicBezTo>
                  <a:pt x="575" y="555"/>
                  <a:pt x="576" y="556"/>
                  <a:pt x="576" y="556"/>
                </a:cubicBezTo>
                <a:cubicBezTo>
                  <a:pt x="578" y="557"/>
                  <a:pt x="578" y="558"/>
                  <a:pt x="579" y="558"/>
                </a:cubicBezTo>
                <a:cubicBezTo>
                  <a:pt x="581" y="559"/>
                  <a:pt x="578" y="561"/>
                  <a:pt x="578" y="561"/>
                </a:cubicBezTo>
                <a:cubicBezTo>
                  <a:pt x="576" y="561"/>
                  <a:pt x="577" y="561"/>
                  <a:pt x="575" y="560"/>
                </a:cubicBezTo>
                <a:cubicBezTo>
                  <a:pt x="574" y="560"/>
                  <a:pt x="571" y="557"/>
                  <a:pt x="571" y="556"/>
                </a:cubicBezTo>
                <a:cubicBezTo>
                  <a:pt x="570" y="555"/>
                  <a:pt x="569" y="555"/>
                  <a:pt x="569" y="556"/>
                </a:cubicBezTo>
                <a:cubicBezTo>
                  <a:pt x="570" y="557"/>
                  <a:pt x="569" y="558"/>
                  <a:pt x="568" y="559"/>
                </a:cubicBezTo>
                <a:cubicBezTo>
                  <a:pt x="567" y="560"/>
                  <a:pt x="568" y="560"/>
                  <a:pt x="567" y="560"/>
                </a:cubicBezTo>
                <a:cubicBezTo>
                  <a:pt x="565" y="561"/>
                  <a:pt x="566" y="557"/>
                  <a:pt x="565" y="557"/>
                </a:cubicBezTo>
                <a:cubicBezTo>
                  <a:pt x="563" y="558"/>
                  <a:pt x="563" y="560"/>
                  <a:pt x="559" y="559"/>
                </a:cubicBezTo>
                <a:cubicBezTo>
                  <a:pt x="555" y="559"/>
                  <a:pt x="556" y="558"/>
                  <a:pt x="556" y="556"/>
                </a:cubicBezTo>
                <a:cubicBezTo>
                  <a:pt x="555" y="555"/>
                  <a:pt x="554" y="555"/>
                  <a:pt x="554" y="554"/>
                </a:cubicBezTo>
                <a:cubicBezTo>
                  <a:pt x="553" y="553"/>
                  <a:pt x="554" y="552"/>
                  <a:pt x="552" y="552"/>
                </a:cubicBezTo>
                <a:cubicBezTo>
                  <a:pt x="551" y="552"/>
                  <a:pt x="550" y="553"/>
                  <a:pt x="549" y="553"/>
                </a:cubicBezTo>
                <a:cubicBezTo>
                  <a:pt x="549" y="555"/>
                  <a:pt x="548" y="555"/>
                  <a:pt x="546" y="554"/>
                </a:cubicBezTo>
                <a:cubicBezTo>
                  <a:pt x="544" y="554"/>
                  <a:pt x="541" y="553"/>
                  <a:pt x="540" y="552"/>
                </a:cubicBezTo>
                <a:cubicBezTo>
                  <a:pt x="540" y="551"/>
                  <a:pt x="539" y="552"/>
                  <a:pt x="539" y="551"/>
                </a:cubicBezTo>
                <a:cubicBezTo>
                  <a:pt x="538" y="552"/>
                  <a:pt x="538" y="552"/>
                  <a:pt x="538" y="552"/>
                </a:cubicBezTo>
                <a:cubicBezTo>
                  <a:pt x="538" y="552"/>
                  <a:pt x="535" y="553"/>
                  <a:pt x="534" y="553"/>
                </a:cubicBezTo>
                <a:cubicBezTo>
                  <a:pt x="534" y="552"/>
                  <a:pt x="534" y="551"/>
                  <a:pt x="533" y="551"/>
                </a:cubicBezTo>
                <a:cubicBezTo>
                  <a:pt x="533" y="552"/>
                  <a:pt x="533" y="552"/>
                  <a:pt x="533" y="552"/>
                </a:cubicBezTo>
                <a:cubicBezTo>
                  <a:pt x="533" y="553"/>
                  <a:pt x="527" y="555"/>
                  <a:pt x="525" y="555"/>
                </a:cubicBezTo>
                <a:cubicBezTo>
                  <a:pt x="524" y="554"/>
                  <a:pt x="524" y="555"/>
                  <a:pt x="524" y="553"/>
                </a:cubicBezTo>
                <a:cubicBezTo>
                  <a:pt x="523" y="554"/>
                  <a:pt x="523" y="554"/>
                  <a:pt x="522" y="555"/>
                </a:cubicBezTo>
                <a:cubicBezTo>
                  <a:pt x="522" y="555"/>
                  <a:pt x="523" y="555"/>
                  <a:pt x="523" y="556"/>
                </a:cubicBezTo>
                <a:cubicBezTo>
                  <a:pt x="523" y="556"/>
                  <a:pt x="522" y="559"/>
                  <a:pt x="521" y="558"/>
                </a:cubicBezTo>
                <a:cubicBezTo>
                  <a:pt x="519" y="559"/>
                  <a:pt x="519" y="561"/>
                  <a:pt x="510" y="564"/>
                </a:cubicBezTo>
                <a:cubicBezTo>
                  <a:pt x="506" y="565"/>
                  <a:pt x="511" y="566"/>
                  <a:pt x="504" y="564"/>
                </a:cubicBezTo>
                <a:cubicBezTo>
                  <a:pt x="504" y="566"/>
                  <a:pt x="504" y="566"/>
                  <a:pt x="504" y="566"/>
                </a:cubicBezTo>
                <a:cubicBezTo>
                  <a:pt x="504" y="567"/>
                  <a:pt x="505" y="567"/>
                  <a:pt x="503" y="569"/>
                </a:cubicBezTo>
                <a:cubicBezTo>
                  <a:pt x="503" y="569"/>
                  <a:pt x="501" y="568"/>
                  <a:pt x="501" y="568"/>
                </a:cubicBezTo>
                <a:cubicBezTo>
                  <a:pt x="501" y="568"/>
                  <a:pt x="500" y="569"/>
                  <a:pt x="499" y="569"/>
                </a:cubicBezTo>
                <a:cubicBezTo>
                  <a:pt x="499" y="569"/>
                  <a:pt x="500" y="570"/>
                  <a:pt x="500" y="570"/>
                </a:cubicBezTo>
                <a:cubicBezTo>
                  <a:pt x="501" y="572"/>
                  <a:pt x="497" y="571"/>
                  <a:pt x="496" y="571"/>
                </a:cubicBezTo>
                <a:cubicBezTo>
                  <a:pt x="496" y="573"/>
                  <a:pt x="496" y="573"/>
                  <a:pt x="496" y="573"/>
                </a:cubicBezTo>
                <a:cubicBezTo>
                  <a:pt x="496" y="573"/>
                  <a:pt x="497" y="573"/>
                  <a:pt x="497" y="573"/>
                </a:cubicBezTo>
                <a:cubicBezTo>
                  <a:pt x="497" y="574"/>
                  <a:pt x="494" y="574"/>
                  <a:pt x="493" y="574"/>
                </a:cubicBezTo>
                <a:cubicBezTo>
                  <a:pt x="493" y="574"/>
                  <a:pt x="493" y="574"/>
                  <a:pt x="493" y="574"/>
                </a:cubicBezTo>
                <a:cubicBezTo>
                  <a:pt x="493" y="575"/>
                  <a:pt x="495" y="576"/>
                  <a:pt x="494" y="577"/>
                </a:cubicBezTo>
                <a:cubicBezTo>
                  <a:pt x="493" y="579"/>
                  <a:pt x="492" y="580"/>
                  <a:pt x="490" y="580"/>
                </a:cubicBezTo>
                <a:cubicBezTo>
                  <a:pt x="491" y="580"/>
                  <a:pt x="491" y="580"/>
                  <a:pt x="491" y="580"/>
                </a:cubicBezTo>
                <a:cubicBezTo>
                  <a:pt x="492" y="581"/>
                  <a:pt x="489" y="583"/>
                  <a:pt x="489" y="583"/>
                </a:cubicBezTo>
                <a:cubicBezTo>
                  <a:pt x="489" y="584"/>
                  <a:pt x="489" y="585"/>
                  <a:pt x="489" y="586"/>
                </a:cubicBezTo>
                <a:cubicBezTo>
                  <a:pt x="489" y="587"/>
                  <a:pt x="490" y="589"/>
                  <a:pt x="490" y="589"/>
                </a:cubicBezTo>
                <a:cubicBezTo>
                  <a:pt x="490" y="590"/>
                  <a:pt x="490" y="590"/>
                  <a:pt x="489" y="591"/>
                </a:cubicBezTo>
                <a:cubicBezTo>
                  <a:pt x="489" y="595"/>
                  <a:pt x="489" y="595"/>
                  <a:pt x="489" y="595"/>
                </a:cubicBezTo>
                <a:cubicBezTo>
                  <a:pt x="490" y="596"/>
                  <a:pt x="490" y="596"/>
                  <a:pt x="490" y="596"/>
                </a:cubicBezTo>
                <a:cubicBezTo>
                  <a:pt x="490" y="597"/>
                  <a:pt x="489" y="599"/>
                  <a:pt x="489" y="600"/>
                </a:cubicBezTo>
                <a:cubicBezTo>
                  <a:pt x="486" y="602"/>
                  <a:pt x="486" y="602"/>
                  <a:pt x="485" y="602"/>
                </a:cubicBezTo>
                <a:cubicBezTo>
                  <a:pt x="484" y="604"/>
                  <a:pt x="484" y="604"/>
                  <a:pt x="484" y="604"/>
                </a:cubicBezTo>
                <a:cubicBezTo>
                  <a:pt x="483" y="611"/>
                  <a:pt x="483" y="611"/>
                  <a:pt x="483" y="611"/>
                </a:cubicBezTo>
                <a:cubicBezTo>
                  <a:pt x="480" y="617"/>
                  <a:pt x="480" y="617"/>
                  <a:pt x="480" y="617"/>
                </a:cubicBezTo>
                <a:cubicBezTo>
                  <a:pt x="480" y="625"/>
                  <a:pt x="480" y="625"/>
                  <a:pt x="480" y="625"/>
                </a:cubicBezTo>
                <a:cubicBezTo>
                  <a:pt x="480" y="625"/>
                  <a:pt x="477" y="631"/>
                  <a:pt x="476" y="631"/>
                </a:cubicBezTo>
                <a:cubicBezTo>
                  <a:pt x="477" y="638"/>
                  <a:pt x="477" y="638"/>
                  <a:pt x="477" y="638"/>
                </a:cubicBezTo>
                <a:cubicBezTo>
                  <a:pt x="477" y="642"/>
                  <a:pt x="477" y="642"/>
                  <a:pt x="477" y="642"/>
                </a:cubicBezTo>
                <a:cubicBezTo>
                  <a:pt x="477" y="643"/>
                  <a:pt x="477" y="649"/>
                  <a:pt x="477" y="650"/>
                </a:cubicBezTo>
                <a:cubicBezTo>
                  <a:pt x="477" y="650"/>
                  <a:pt x="479" y="654"/>
                  <a:pt x="480" y="657"/>
                </a:cubicBezTo>
                <a:cubicBezTo>
                  <a:pt x="486" y="666"/>
                  <a:pt x="486" y="666"/>
                  <a:pt x="486" y="666"/>
                </a:cubicBezTo>
                <a:cubicBezTo>
                  <a:pt x="486" y="666"/>
                  <a:pt x="486" y="670"/>
                  <a:pt x="486" y="671"/>
                </a:cubicBezTo>
                <a:cubicBezTo>
                  <a:pt x="489" y="678"/>
                  <a:pt x="489" y="678"/>
                  <a:pt x="489" y="678"/>
                </a:cubicBezTo>
                <a:cubicBezTo>
                  <a:pt x="497" y="678"/>
                  <a:pt x="494" y="677"/>
                  <a:pt x="498" y="681"/>
                </a:cubicBezTo>
                <a:cubicBezTo>
                  <a:pt x="502" y="686"/>
                  <a:pt x="501" y="685"/>
                  <a:pt x="503" y="685"/>
                </a:cubicBezTo>
                <a:cubicBezTo>
                  <a:pt x="509" y="684"/>
                  <a:pt x="506" y="685"/>
                  <a:pt x="510" y="682"/>
                </a:cubicBezTo>
                <a:cubicBezTo>
                  <a:pt x="513" y="681"/>
                  <a:pt x="513" y="682"/>
                  <a:pt x="517" y="682"/>
                </a:cubicBezTo>
                <a:cubicBezTo>
                  <a:pt x="517" y="682"/>
                  <a:pt x="518" y="680"/>
                  <a:pt x="518" y="680"/>
                </a:cubicBezTo>
                <a:cubicBezTo>
                  <a:pt x="531" y="679"/>
                  <a:pt x="525" y="679"/>
                  <a:pt x="530" y="682"/>
                </a:cubicBezTo>
                <a:cubicBezTo>
                  <a:pt x="534" y="679"/>
                  <a:pt x="534" y="679"/>
                  <a:pt x="534" y="679"/>
                </a:cubicBezTo>
                <a:cubicBezTo>
                  <a:pt x="533" y="676"/>
                  <a:pt x="533" y="676"/>
                  <a:pt x="533" y="676"/>
                </a:cubicBezTo>
                <a:cubicBezTo>
                  <a:pt x="533" y="676"/>
                  <a:pt x="537" y="675"/>
                  <a:pt x="538" y="674"/>
                </a:cubicBezTo>
                <a:cubicBezTo>
                  <a:pt x="540" y="671"/>
                  <a:pt x="540" y="671"/>
                  <a:pt x="540" y="671"/>
                </a:cubicBezTo>
                <a:cubicBezTo>
                  <a:pt x="541" y="667"/>
                  <a:pt x="541" y="667"/>
                  <a:pt x="541" y="667"/>
                </a:cubicBezTo>
                <a:cubicBezTo>
                  <a:pt x="541" y="667"/>
                  <a:pt x="543" y="666"/>
                  <a:pt x="543" y="666"/>
                </a:cubicBezTo>
                <a:cubicBezTo>
                  <a:pt x="544" y="665"/>
                  <a:pt x="545" y="660"/>
                  <a:pt x="545" y="659"/>
                </a:cubicBezTo>
                <a:cubicBezTo>
                  <a:pt x="547" y="652"/>
                  <a:pt x="547" y="652"/>
                  <a:pt x="547" y="652"/>
                </a:cubicBezTo>
                <a:cubicBezTo>
                  <a:pt x="547" y="652"/>
                  <a:pt x="553" y="649"/>
                  <a:pt x="554" y="649"/>
                </a:cubicBezTo>
                <a:cubicBezTo>
                  <a:pt x="557" y="649"/>
                  <a:pt x="557" y="649"/>
                  <a:pt x="557" y="649"/>
                </a:cubicBezTo>
                <a:cubicBezTo>
                  <a:pt x="562" y="648"/>
                  <a:pt x="563" y="648"/>
                  <a:pt x="569" y="646"/>
                </a:cubicBezTo>
                <a:cubicBezTo>
                  <a:pt x="571" y="646"/>
                  <a:pt x="576" y="647"/>
                  <a:pt x="579" y="646"/>
                </a:cubicBezTo>
                <a:cubicBezTo>
                  <a:pt x="580" y="644"/>
                  <a:pt x="580" y="645"/>
                  <a:pt x="583" y="647"/>
                </a:cubicBezTo>
                <a:cubicBezTo>
                  <a:pt x="584" y="647"/>
                  <a:pt x="584" y="651"/>
                  <a:pt x="584" y="652"/>
                </a:cubicBezTo>
                <a:cubicBezTo>
                  <a:pt x="581" y="656"/>
                  <a:pt x="581" y="656"/>
                  <a:pt x="581" y="656"/>
                </a:cubicBezTo>
                <a:cubicBezTo>
                  <a:pt x="578" y="658"/>
                  <a:pt x="578" y="658"/>
                  <a:pt x="578" y="658"/>
                </a:cubicBezTo>
                <a:cubicBezTo>
                  <a:pt x="575" y="663"/>
                  <a:pt x="575" y="663"/>
                  <a:pt x="575" y="663"/>
                </a:cubicBezTo>
                <a:cubicBezTo>
                  <a:pt x="575" y="666"/>
                  <a:pt x="575" y="666"/>
                  <a:pt x="575" y="666"/>
                </a:cubicBezTo>
                <a:cubicBezTo>
                  <a:pt x="575" y="667"/>
                  <a:pt x="574" y="667"/>
                  <a:pt x="574" y="667"/>
                </a:cubicBezTo>
                <a:cubicBezTo>
                  <a:pt x="573" y="668"/>
                  <a:pt x="573" y="668"/>
                  <a:pt x="573" y="668"/>
                </a:cubicBezTo>
                <a:cubicBezTo>
                  <a:pt x="575" y="669"/>
                  <a:pt x="575" y="669"/>
                  <a:pt x="573" y="670"/>
                </a:cubicBezTo>
                <a:cubicBezTo>
                  <a:pt x="572" y="672"/>
                  <a:pt x="572" y="672"/>
                  <a:pt x="572" y="672"/>
                </a:cubicBezTo>
                <a:cubicBezTo>
                  <a:pt x="572" y="672"/>
                  <a:pt x="573" y="672"/>
                  <a:pt x="573" y="673"/>
                </a:cubicBezTo>
                <a:cubicBezTo>
                  <a:pt x="572" y="677"/>
                  <a:pt x="572" y="677"/>
                  <a:pt x="572" y="677"/>
                </a:cubicBezTo>
                <a:cubicBezTo>
                  <a:pt x="570" y="680"/>
                  <a:pt x="570" y="680"/>
                  <a:pt x="570" y="680"/>
                </a:cubicBezTo>
                <a:cubicBezTo>
                  <a:pt x="570" y="683"/>
                  <a:pt x="570" y="683"/>
                  <a:pt x="570" y="683"/>
                </a:cubicBezTo>
                <a:cubicBezTo>
                  <a:pt x="570" y="683"/>
                  <a:pt x="567" y="684"/>
                  <a:pt x="567" y="684"/>
                </a:cubicBezTo>
                <a:cubicBezTo>
                  <a:pt x="566" y="681"/>
                  <a:pt x="566" y="682"/>
                  <a:pt x="567" y="679"/>
                </a:cubicBezTo>
                <a:cubicBezTo>
                  <a:pt x="566" y="679"/>
                  <a:pt x="566" y="679"/>
                  <a:pt x="566" y="679"/>
                </a:cubicBezTo>
                <a:cubicBezTo>
                  <a:pt x="564" y="682"/>
                  <a:pt x="564" y="682"/>
                  <a:pt x="564" y="682"/>
                </a:cubicBezTo>
                <a:cubicBezTo>
                  <a:pt x="567" y="683"/>
                  <a:pt x="567" y="683"/>
                  <a:pt x="567" y="686"/>
                </a:cubicBezTo>
                <a:cubicBezTo>
                  <a:pt x="567" y="687"/>
                  <a:pt x="565" y="687"/>
                  <a:pt x="565" y="688"/>
                </a:cubicBezTo>
                <a:cubicBezTo>
                  <a:pt x="564" y="688"/>
                  <a:pt x="563" y="693"/>
                  <a:pt x="563" y="694"/>
                </a:cubicBezTo>
                <a:cubicBezTo>
                  <a:pt x="563" y="695"/>
                  <a:pt x="563" y="696"/>
                  <a:pt x="563" y="697"/>
                </a:cubicBezTo>
                <a:cubicBezTo>
                  <a:pt x="563" y="705"/>
                  <a:pt x="563" y="705"/>
                  <a:pt x="563" y="705"/>
                </a:cubicBezTo>
                <a:cubicBezTo>
                  <a:pt x="563" y="705"/>
                  <a:pt x="558" y="707"/>
                  <a:pt x="558" y="708"/>
                </a:cubicBezTo>
                <a:cubicBezTo>
                  <a:pt x="558" y="708"/>
                  <a:pt x="556" y="709"/>
                  <a:pt x="556" y="710"/>
                </a:cubicBezTo>
                <a:cubicBezTo>
                  <a:pt x="554" y="712"/>
                  <a:pt x="554" y="712"/>
                  <a:pt x="554" y="712"/>
                </a:cubicBezTo>
                <a:cubicBezTo>
                  <a:pt x="556" y="712"/>
                  <a:pt x="556" y="712"/>
                  <a:pt x="556" y="712"/>
                </a:cubicBezTo>
                <a:cubicBezTo>
                  <a:pt x="558" y="711"/>
                  <a:pt x="557" y="711"/>
                  <a:pt x="560" y="713"/>
                </a:cubicBezTo>
                <a:cubicBezTo>
                  <a:pt x="562" y="713"/>
                  <a:pt x="562" y="713"/>
                  <a:pt x="562" y="713"/>
                </a:cubicBezTo>
                <a:cubicBezTo>
                  <a:pt x="562" y="712"/>
                  <a:pt x="563" y="711"/>
                  <a:pt x="563" y="711"/>
                </a:cubicBezTo>
                <a:cubicBezTo>
                  <a:pt x="567" y="710"/>
                  <a:pt x="567" y="709"/>
                  <a:pt x="567" y="712"/>
                </a:cubicBezTo>
                <a:cubicBezTo>
                  <a:pt x="569" y="712"/>
                  <a:pt x="569" y="712"/>
                  <a:pt x="569" y="712"/>
                </a:cubicBezTo>
                <a:cubicBezTo>
                  <a:pt x="570" y="712"/>
                  <a:pt x="571" y="711"/>
                  <a:pt x="572" y="711"/>
                </a:cubicBezTo>
                <a:cubicBezTo>
                  <a:pt x="578" y="713"/>
                  <a:pt x="575" y="712"/>
                  <a:pt x="579" y="711"/>
                </a:cubicBezTo>
                <a:cubicBezTo>
                  <a:pt x="583" y="711"/>
                  <a:pt x="583" y="711"/>
                  <a:pt x="583" y="711"/>
                </a:cubicBezTo>
                <a:cubicBezTo>
                  <a:pt x="583" y="711"/>
                  <a:pt x="585" y="708"/>
                  <a:pt x="586" y="711"/>
                </a:cubicBezTo>
                <a:cubicBezTo>
                  <a:pt x="591" y="711"/>
                  <a:pt x="588" y="711"/>
                  <a:pt x="593" y="710"/>
                </a:cubicBezTo>
                <a:cubicBezTo>
                  <a:pt x="595" y="710"/>
                  <a:pt x="595" y="710"/>
                  <a:pt x="597" y="712"/>
                </a:cubicBezTo>
                <a:cubicBezTo>
                  <a:pt x="598" y="712"/>
                  <a:pt x="600" y="711"/>
                  <a:pt x="600" y="711"/>
                </a:cubicBezTo>
                <a:cubicBezTo>
                  <a:pt x="602" y="714"/>
                  <a:pt x="602" y="713"/>
                  <a:pt x="602" y="716"/>
                </a:cubicBezTo>
                <a:cubicBezTo>
                  <a:pt x="609" y="718"/>
                  <a:pt x="608" y="717"/>
                  <a:pt x="608" y="720"/>
                </a:cubicBezTo>
                <a:cubicBezTo>
                  <a:pt x="610" y="720"/>
                  <a:pt x="611" y="721"/>
                  <a:pt x="610" y="724"/>
                </a:cubicBezTo>
                <a:cubicBezTo>
                  <a:pt x="608" y="726"/>
                  <a:pt x="610" y="729"/>
                  <a:pt x="609" y="732"/>
                </a:cubicBezTo>
                <a:cubicBezTo>
                  <a:pt x="608" y="734"/>
                  <a:pt x="607" y="732"/>
                  <a:pt x="606" y="738"/>
                </a:cubicBezTo>
                <a:cubicBezTo>
                  <a:pt x="605" y="740"/>
                  <a:pt x="604" y="744"/>
                  <a:pt x="604" y="746"/>
                </a:cubicBezTo>
                <a:cubicBezTo>
                  <a:pt x="605" y="750"/>
                  <a:pt x="602" y="748"/>
                  <a:pt x="602" y="751"/>
                </a:cubicBezTo>
                <a:cubicBezTo>
                  <a:pt x="603" y="755"/>
                  <a:pt x="601" y="757"/>
                  <a:pt x="602" y="759"/>
                </a:cubicBezTo>
                <a:cubicBezTo>
                  <a:pt x="603" y="761"/>
                  <a:pt x="600" y="764"/>
                  <a:pt x="600" y="764"/>
                </a:cubicBezTo>
                <a:cubicBezTo>
                  <a:pt x="601" y="766"/>
                  <a:pt x="601" y="766"/>
                  <a:pt x="601" y="766"/>
                </a:cubicBezTo>
                <a:cubicBezTo>
                  <a:pt x="601" y="767"/>
                  <a:pt x="602" y="768"/>
                  <a:pt x="602" y="768"/>
                </a:cubicBezTo>
                <a:cubicBezTo>
                  <a:pt x="602" y="770"/>
                  <a:pt x="604" y="776"/>
                  <a:pt x="605" y="777"/>
                </a:cubicBezTo>
                <a:cubicBezTo>
                  <a:pt x="606" y="778"/>
                  <a:pt x="610" y="782"/>
                  <a:pt x="611" y="784"/>
                </a:cubicBezTo>
                <a:cubicBezTo>
                  <a:pt x="611" y="784"/>
                  <a:pt x="615" y="785"/>
                  <a:pt x="615" y="785"/>
                </a:cubicBezTo>
                <a:cubicBezTo>
                  <a:pt x="616" y="788"/>
                  <a:pt x="616" y="787"/>
                  <a:pt x="615" y="789"/>
                </a:cubicBezTo>
                <a:cubicBezTo>
                  <a:pt x="616" y="791"/>
                  <a:pt x="616" y="791"/>
                  <a:pt x="616" y="791"/>
                </a:cubicBezTo>
                <a:cubicBezTo>
                  <a:pt x="618" y="791"/>
                  <a:pt x="618" y="791"/>
                  <a:pt x="618" y="791"/>
                </a:cubicBezTo>
                <a:cubicBezTo>
                  <a:pt x="618" y="791"/>
                  <a:pt x="618" y="787"/>
                  <a:pt x="618" y="788"/>
                </a:cubicBezTo>
                <a:cubicBezTo>
                  <a:pt x="621" y="791"/>
                  <a:pt x="621" y="791"/>
                  <a:pt x="625" y="792"/>
                </a:cubicBezTo>
                <a:cubicBezTo>
                  <a:pt x="625" y="792"/>
                  <a:pt x="626" y="792"/>
                  <a:pt x="627" y="792"/>
                </a:cubicBezTo>
                <a:cubicBezTo>
                  <a:pt x="628" y="792"/>
                  <a:pt x="633" y="789"/>
                  <a:pt x="634" y="789"/>
                </a:cubicBezTo>
                <a:cubicBezTo>
                  <a:pt x="637" y="788"/>
                  <a:pt x="637" y="788"/>
                  <a:pt x="637" y="788"/>
                </a:cubicBezTo>
                <a:cubicBezTo>
                  <a:pt x="639" y="785"/>
                  <a:pt x="639" y="785"/>
                  <a:pt x="639" y="785"/>
                </a:cubicBezTo>
                <a:cubicBezTo>
                  <a:pt x="642" y="784"/>
                  <a:pt x="642" y="784"/>
                  <a:pt x="642" y="784"/>
                </a:cubicBezTo>
                <a:cubicBezTo>
                  <a:pt x="642" y="784"/>
                  <a:pt x="644" y="784"/>
                  <a:pt x="645" y="784"/>
                </a:cubicBezTo>
                <a:cubicBezTo>
                  <a:pt x="649" y="785"/>
                  <a:pt x="649" y="784"/>
                  <a:pt x="649" y="786"/>
                </a:cubicBezTo>
                <a:cubicBezTo>
                  <a:pt x="653" y="785"/>
                  <a:pt x="651" y="785"/>
                  <a:pt x="655" y="786"/>
                </a:cubicBezTo>
                <a:cubicBezTo>
                  <a:pt x="656" y="787"/>
                  <a:pt x="661" y="792"/>
                  <a:pt x="662" y="792"/>
                </a:cubicBezTo>
                <a:cubicBezTo>
                  <a:pt x="663" y="795"/>
                  <a:pt x="663" y="795"/>
                  <a:pt x="663" y="795"/>
                </a:cubicBezTo>
                <a:cubicBezTo>
                  <a:pt x="665" y="793"/>
                  <a:pt x="664" y="796"/>
                  <a:pt x="669" y="800"/>
                </a:cubicBezTo>
                <a:cubicBezTo>
                  <a:pt x="669" y="800"/>
                  <a:pt x="668" y="803"/>
                  <a:pt x="668" y="803"/>
                </a:cubicBezTo>
                <a:cubicBezTo>
                  <a:pt x="669" y="803"/>
                  <a:pt x="669" y="803"/>
                  <a:pt x="669" y="803"/>
                </a:cubicBezTo>
                <a:cubicBezTo>
                  <a:pt x="669" y="798"/>
                  <a:pt x="670" y="799"/>
                  <a:pt x="668" y="796"/>
                </a:cubicBezTo>
                <a:cubicBezTo>
                  <a:pt x="667" y="795"/>
                  <a:pt x="670" y="795"/>
                  <a:pt x="671" y="794"/>
                </a:cubicBezTo>
                <a:cubicBezTo>
                  <a:pt x="676" y="788"/>
                  <a:pt x="676" y="788"/>
                  <a:pt x="676" y="788"/>
                </a:cubicBezTo>
                <a:cubicBezTo>
                  <a:pt x="676" y="788"/>
                  <a:pt x="677" y="786"/>
                  <a:pt x="678" y="786"/>
                </a:cubicBezTo>
                <a:cubicBezTo>
                  <a:pt x="679" y="786"/>
                  <a:pt x="683" y="786"/>
                  <a:pt x="683" y="785"/>
                </a:cubicBezTo>
                <a:cubicBezTo>
                  <a:pt x="683" y="785"/>
                  <a:pt x="681" y="782"/>
                  <a:pt x="681" y="781"/>
                </a:cubicBezTo>
                <a:cubicBezTo>
                  <a:pt x="681" y="781"/>
                  <a:pt x="681" y="781"/>
                  <a:pt x="682" y="779"/>
                </a:cubicBezTo>
                <a:cubicBezTo>
                  <a:pt x="681" y="776"/>
                  <a:pt x="681" y="778"/>
                  <a:pt x="684" y="772"/>
                </a:cubicBezTo>
                <a:cubicBezTo>
                  <a:pt x="684" y="771"/>
                  <a:pt x="689" y="768"/>
                  <a:pt x="690" y="768"/>
                </a:cubicBezTo>
                <a:cubicBezTo>
                  <a:pt x="690" y="767"/>
                  <a:pt x="693" y="767"/>
                  <a:pt x="694" y="767"/>
                </a:cubicBezTo>
                <a:cubicBezTo>
                  <a:pt x="695" y="767"/>
                  <a:pt x="694" y="769"/>
                  <a:pt x="694" y="770"/>
                </a:cubicBezTo>
                <a:cubicBezTo>
                  <a:pt x="695" y="770"/>
                  <a:pt x="696" y="769"/>
                  <a:pt x="696" y="769"/>
                </a:cubicBezTo>
                <a:cubicBezTo>
                  <a:pt x="696" y="768"/>
                  <a:pt x="696" y="764"/>
                  <a:pt x="697" y="764"/>
                </a:cubicBezTo>
                <a:cubicBezTo>
                  <a:pt x="698" y="764"/>
                  <a:pt x="700" y="763"/>
                  <a:pt x="700" y="764"/>
                </a:cubicBezTo>
                <a:cubicBezTo>
                  <a:pt x="702" y="765"/>
                  <a:pt x="703" y="765"/>
                  <a:pt x="706" y="764"/>
                </a:cubicBezTo>
                <a:cubicBezTo>
                  <a:pt x="707" y="764"/>
                  <a:pt x="709" y="762"/>
                  <a:pt x="710" y="762"/>
                </a:cubicBezTo>
                <a:cubicBezTo>
                  <a:pt x="712" y="759"/>
                  <a:pt x="714" y="759"/>
                  <a:pt x="716" y="758"/>
                </a:cubicBezTo>
                <a:cubicBezTo>
                  <a:pt x="717" y="758"/>
                  <a:pt x="719" y="753"/>
                  <a:pt x="719" y="753"/>
                </a:cubicBezTo>
                <a:cubicBezTo>
                  <a:pt x="720" y="753"/>
                  <a:pt x="720" y="753"/>
                  <a:pt x="721" y="754"/>
                </a:cubicBezTo>
                <a:cubicBezTo>
                  <a:pt x="721" y="753"/>
                  <a:pt x="721" y="752"/>
                  <a:pt x="722" y="752"/>
                </a:cubicBezTo>
                <a:cubicBezTo>
                  <a:pt x="722" y="752"/>
                  <a:pt x="724" y="751"/>
                  <a:pt x="725" y="751"/>
                </a:cubicBezTo>
                <a:cubicBezTo>
                  <a:pt x="726" y="751"/>
                  <a:pt x="729" y="753"/>
                  <a:pt x="729" y="754"/>
                </a:cubicBezTo>
                <a:cubicBezTo>
                  <a:pt x="727" y="758"/>
                  <a:pt x="727" y="758"/>
                  <a:pt x="727" y="758"/>
                </a:cubicBezTo>
                <a:cubicBezTo>
                  <a:pt x="726" y="759"/>
                  <a:pt x="721" y="761"/>
                  <a:pt x="720" y="761"/>
                </a:cubicBezTo>
                <a:cubicBezTo>
                  <a:pt x="719" y="763"/>
                  <a:pt x="719" y="763"/>
                  <a:pt x="719" y="763"/>
                </a:cubicBezTo>
                <a:cubicBezTo>
                  <a:pt x="720" y="764"/>
                  <a:pt x="721" y="765"/>
                  <a:pt x="721" y="765"/>
                </a:cubicBezTo>
                <a:cubicBezTo>
                  <a:pt x="722" y="767"/>
                  <a:pt x="724" y="766"/>
                  <a:pt x="724" y="772"/>
                </a:cubicBezTo>
                <a:cubicBezTo>
                  <a:pt x="724" y="773"/>
                  <a:pt x="721" y="777"/>
                  <a:pt x="720" y="779"/>
                </a:cubicBezTo>
                <a:cubicBezTo>
                  <a:pt x="719" y="780"/>
                  <a:pt x="718" y="781"/>
                  <a:pt x="718" y="782"/>
                </a:cubicBezTo>
                <a:cubicBezTo>
                  <a:pt x="719" y="784"/>
                  <a:pt x="718" y="784"/>
                  <a:pt x="721" y="786"/>
                </a:cubicBezTo>
                <a:cubicBezTo>
                  <a:pt x="721" y="786"/>
                  <a:pt x="721" y="788"/>
                  <a:pt x="722" y="789"/>
                </a:cubicBezTo>
                <a:cubicBezTo>
                  <a:pt x="723" y="790"/>
                  <a:pt x="723" y="790"/>
                  <a:pt x="723" y="790"/>
                </a:cubicBezTo>
                <a:cubicBezTo>
                  <a:pt x="724" y="789"/>
                  <a:pt x="726" y="787"/>
                  <a:pt x="727" y="787"/>
                </a:cubicBezTo>
                <a:cubicBezTo>
                  <a:pt x="727" y="787"/>
                  <a:pt x="727" y="787"/>
                  <a:pt x="727" y="786"/>
                </a:cubicBezTo>
                <a:cubicBezTo>
                  <a:pt x="728" y="783"/>
                  <a:pt x="728" y="783"/>
                  <a:pt x="728" y="783"/>
                </a:cubicBezTo>
                <a:cubicBezTo>
                  <a:pt x="727" y="779"/>
                  <a:pt x="727" y="779"/>
                  <a:pt x="727" y="779"/>
                </a:cubicBezTo>
                <a:cubicBezTo>
                  <a:pt x="725" y="778"/>
                  <a:pt x="725" y="778"/>
                  <a:pt x="725" y="778"/>
                </a:cubicBezTo>
                <a:cubicBezTo>
                  <a:pt x="725" y="778"/>
                  <a:pt x="724" y="774"/>
                  <a:pt x="724" y="773"/>
                </a:cubicBezTo>
                <a:cubicBezTo>
                  <a:pt x="725" y="767"/>
                  <a:pt x="727" y="768"/>
                  <a:pt x="729" y="766"/>
                </a:cubicBezTo>
                <a:cubicBezTo>
                  <a:pt x="729" y="766"/>
                  <a:pt x="730" y="765"/>
                  <a:pt x="730" y="765"/>
                </a:cubicBezTo>
                <a:cubicBezTo>
                  <a:pt x="735" y="765"/>
                  <a:pt x="733" y="765"/>
                  <a:pt x="737" y="764"/>
                </a:cubicBezTo>
                <a:cubicBezTo>
                  <a:pt x="738" y="763"/>
                  <a:pt x="738" y="762"/>
                  <a:pt x="739" y="762"/>
                </a:cubicBezTo>
                <a:cubicBezTo>
                  <a:pt x="739" y="762"/>
                  <a:pt x="741" y="763"/>
                  <a:pt x="742" y="762"/>
                </a:cubicBezTo>
                <a:cubicBezTo>
                  <a:pt x="742" y="762"/>
                  <a:pt x="742" y="761"/>
                  <a:pt x="742" y="761"/>
                </a:cubicBezTo>
                <a:cubicBezTo>
                  <a:pt x="739" y="760"/>
                  <a:pt x="739" y="762"/>
                  <a:pt x="737" y="760"/>
                </a:cubicBezTo>
                <a:cubicBezTo>
                  <a:pt x="736" y="759"/>
                  <a:pt x="737" y="757"/>
                  <a:pt x="737" y="756"/>
                </a:cubicBezTo>
                <a:cubicBezTo>
                  <a:pt x="737" y="756"/>
                  <a:pt x="740" y="754"/>
                  <a:pt x="740" y="754"/>
                </a:cubicBezTo>
                <a:cubicBezTo>
                  <a:pt x="740" y="754"/>
                  <a:pt x="741" y="754"/>
                  <a:pt x="742" y="756"/>
                </a:cubicBezTo>
                <a:cubicBezTo>
                  <a:pt x="743" y="757"/>
                  <a:pt x="743" y="761"/>
                  <a:pt x="744" y="761"/>
                </a:cubicBezTo>
                <a:cubicBezTo>
                  <a:pt x="747" y="763"/>
                  <a:pt x="752" y="763"/>
                  <a:pt x="755" y="765"/>
                </a:cubicBezTo>
                <a:cubicBezTo>
                  <a:pt x="756" y="767"/>
                  <a:pt x="758" y="772"/>
                  <a:pt x="758" y="773"/>
                </a:cubicBezTo>
                <a:cubicBezTo>
                  <a:pt x="769" y="773"/>
                  <a:pt x="769" y="773"/>
                  <a:pt x="769" y="773"/>
                </a:cubicBezTo>
                <a:cubicBezTo>
                  <a:pt x="773" y="773"/>
                  <a:pt x="773" y="773"/>
                  <a:pt x="773" y="773"/>
                </a:cubicBezTo>
                <a:cubicBezTo>
                  <a:pt x="778" y="772"/>
                  <a:pt x="778" y="772"/>
                  <a:pt x="778" y="772"/>
                </a:cubicBezTo>
                <a:cubicBezTo>
                  <a:pt x="779" y="772"/>
                  <a:pt x="780" y="775"/>
                  <a:pt x="780" y="775"/>
                </a:cubicBezTo>
                <a:cubicBezTo>
                  <a:pt x="783" y="777"/>
                  <a:pt x="783" y="777"/>
                  <a:pt x="783" y="777"/>
                </a:cubicBezTo>
                <a:cubicBezTo>
                  <a:pt x="786" y="777"/>
                  <a:pt x="786" y="777"/>
                  <a:pt x="786" y="777"/>
                </a:cubicBezTo>
                <a:cubicBezTo>
                  <a:pt x="786" y="777"/>
                  <a:pt x="788" y="779"/>
                  <a:pt x="788" y="779"/>
                </a:cubicBezTo>
                <a:cubicBezTo>
                  <a:pt x="791" y="778"/>
                  <a:pt x="793" y="777"/>
                  <a:pt x="794" y="776"/>
                </a:cubicBezTo>
                <a:cubicBezTo>
                  <a:pt x="794" y="776"/>
                  <a:pt x="795" y="774"/>
                  <a:pt x="796" y="774"/>
                </a:cubicBezTo>
                <a:cubicBezTo>
                  <a:pt x="799" y="774"/>
                  <a:pt x="798" y="775"/>
                  <a:pt x="801" y="774"/>
                </a:cubicBezTo>
                <a:cubicBezTo>
                  <a:pt x="799" y="772"/>
                  <a:pt x="806" y="771"/>
                  <a:pt x="807" y="771"/>
                </a:cubicBezTo>
                <a:cubicBezTo>
                  <a:pt x="810" y="772"/>
                  <a:pt x="810" y="772"/>
                  <a:pt x="810" y="772"/>
                </a:cubicBezTo>
                <a:cubicBezTo>
                  <a:pt x="810" y="772"/>
                  <a:pt x="816" y="771"/>
                  <a:pt x="817" y="771"/>
                </a:cubicBezTo>
                <a:cubicBezTo>
                  <a:pt x="819" y="771"/>
                  <a:pt x="823" y="769"/>
                  <a:pt x="823" y="770"/>
                </a:cubicBezTo>
                <a:cubicBezTo>
                  <a:pt x="823" y="772"/>
                  <a:pt x="816" y="774"/>
                  <a:pt x="815" y="774"/>
                </a:cubicBezTo>
                <a:cubicBezTo>
                  <a:pt x="812" y="774"/>
                  <a:pt x="813" y="773"/>
                  <a:pt x="811" y="774"/>
                </a:cubicBezTo>
                <a:cubicBezTo>
                  <a:pt x="811" y="774"/>
                  <a:pt x="811" y="774"/>
                  <a:pt x="811" y="774"/>
                </a:cubicBezTo>
                <a:cubicBezTo>
                  <a:pt x="812" y="774"/>
                  <a:pt x="816" y="777"/>
                  <a:pt x="816" y="778"/>
                </a:cubicBezTo>
                <a:cubicBezTo>
                  <a:pt x="816" y="779"/>
                  <a:pt x="816" y="780"/>
                  <a:pt x="816" y="781"/>
                </a:cubicBezTo>
                <a:cubicBezTo>
                  <a:pt x="817" y="781"/>
                  <a:pt x="817" y="781"/>
                  <a:pt x="817" y="781"/>
                </a:cubicBezTo>
                <a:cubicBezTo>
                  <a:pt x="820" y="778"/>
                  <a:pt x="819" y="778"/>
                  <a:pt x="823" y="781"/>
                </a:cubicBezTo>
                <a:cubicBezTo>
                  <a:pt x="825" y="779"/>
                  <a:pt x="824" y="779"/>
                  <a:pt x="826" y="783"/>
                </a:cubicBezTo>
                <a:cubicBezTo>
                  <a:pt x="831" y="783"/>
                  <a:pt x="829" y="782"/>
                  <a:pt x="834" y="788"/>
                </a:cubicBezTo>
                <a:cubicBezTo>
                  <a:pt x="834" y="789"/>
                  <a:pt x="829" y="791"/>
                  <a:pt x="829" y="792"/>
                </a:cubicBezTo>
                <a:cubicBezTo>
                  <a:pt x="828" y="793"/>
                  <a:pt x="827" y="794"/>
                  <a:pt x="826" y="795"/>
                </a:cubicBezTo>
                <a:cubicBezTo>
                  <a:pt x="827" y="795"/>
                  <a:pt x="827" y="794"/>
                  <a:pt x="828" y="794"/>
                </a:cubicBezTo>
                <a:cubicBezTo>
                  <a:pt x="829" y="795"/>
                  <a:pt x="828" y="796"/>
                  <a:pt x="828" y="796"/>
                </a:cubicBezTo>
                <a:cubicBezTo>
                  <a:pt x="829" y="795"/>
                  <a:pt x="829" y="795"/>
                  <a:pt x="829" y="795"/>
                </a:cubicBezTo>
                <a:cubicBezTo>
                  <a:pt x="829" y="794"/>
                  <a:pt x="828" y="794"/>
                  <a:pt x="831" y="793"/>
                </a:cubicBezTo>
                <a:cubicBezTo>
                  <a:pt x="832" y="790"/>
                  <a:pt x="832" y="790"/>
                  <a:pt x="832" y="790"/>
                </a:cubicBezTo>
                <a:cubicBezTo>
                  <a:pt x="835" y="789"/>
                  <a:pt x="835" y="792"/>
                  <a:pt x="834" y="793"/>
                </a:cubicBezTo>
                <a:cubicBezTo>
                  <a:pt x="833" y="795"/>
                  <a:pt x="835" y="794"/>
                  <a:pt x="831" y="795"/>
                </a:cubicBezTo>
                <a:cubicBezTo>
                  <a:pt x="831" y="795"/>
                  <a:pt x="831" y="796"/>
                  <a:pt x="831" y="796"/>
                </a:cubicBezTo>
                <a:cubicBezTo>
                  <a:pt x="831" y="796"/>
                  <a:pt x="831" y="796"/>
                  <a:pt x="831" y="796"/>
                </a:cubicBezTo>
                <a:cubicBezTo>
                  <a:pt x="833" y="797"/>
                  <a:pt x="833" y="797"/>
                  <a:pt x="833" y="797"/>
                </a:cubicBezTo>
                <a:cubicBezTo>
                  <a:pt x="834" y="797"/>
                  <a:pt x="836" y="795"/>
                  <a:pt x="836" y="795"/>
                </a:cubicBezTo>
                <a:cubicBezTo>
                  <a:pt x="840" y="797"/>
                  <a:pt x="839" y="796"/>
                  <a:pt x="841" y="798"/>
                </a:cubicBezTo>
                <a:cubicBezTo>
                  <a:pt x="841" y="798"/>
                  <a:pt x="842" y="798"/>
                  <a:pt x="842" y="798"/>
                </a:cubicBezTo>
                <a:cubicBezTo>
                  <a:pt x="843" y="798"/>
                  <a:pt x="850" y="805"/>
                  <a:pt x="852" y="807"/>
                </a:cubicBezTo>
                <a:cubicBezTo>
                  <a:pt x="856" y="810"/>
                  <a:pt x="856" y="810"/>
                  <a:pt x="856" y="810"/>
                </a:cubicBezTo>
                <a:cubicBezTo>
                  <a:pt x="856" y="810"/>
                  <a:pt x="855" y="813"/>
                  <a:pt x="855" y="814"/>
                </a:cubicBezTo>
                <a:cubicBezTo>
                  <a:pt x="855" y="815"/>
                  <a:pt x="854" y="817"/>
                  <a:pt x="853" y="819"/>
                </a:cubicBezTo>
                <a:cubicBezTo>
                  <a:pt x="855" y="816"/>
                  <a:pt x="854" y="817"/>
                  <a:pt x="857" y="815"/>
                </a:cubicBezTo>
                <a:cubicBezTo>
                  <a:pt x="858" y="815"/>
                  <a:pt x="859" y="818"/>
                  <a:pt x="860" y="818"/>
                </a:cubicBezTo>
                <a:cubicBezTo>
                  <a:pt x="861" y="818"/>
                  <a:pt x="864" y="821"/>
                  <a:pt x="865" y="822"/>
                </a:cubicBezTo>
                <a:cubicBezTo>
                  <a:pt x="866" y="823"/>
                  <a:pt x="867" y="825"/>
                  <a:pt x="868" y="827"/>
                </a:cubicBezTo>
                <a:cubicBezTo>
                  <a:pt x="869" y="825"/>
                  <a:pt x="868" y="826"/>
                  <a:pt x="874" y="827"/>
                </a:cubicBezTo>
                <a:cubicBezTo>
                  <a:pt x="874" y="827"/>
                  <a:pt x="875" y="827"/>
                  <a:pt x="876" y="827"/>
                </a:cubicBezTo>
                <a:cubicBezTo>
                  <a:pt x="877" y="827"/>
                  <a:pt x="879" y="828"/>
                  <a:pt x="879" y="828"/>
                </a:cubicBezTo>
                <a:cubicBezTo>
                  <a:pt x="880" y="825"/>
                  <a:pt x="879" y="827"/>
                  <a:pt x="884" y="826"/>
                </a:cubicBezTo>
                <a:cubicBezTo>
                  <a:pt x="884" y="826"/>
                  <a:pt x="887" y="826"/>
                  <a:pt x="888" y="826"/>
                </a:cubicBezTo>
                <a:cubicBezTo>
                  <a:pt x="890" y="826"/>
                  <a:pt x="896" y="827"/>
                  <a:pt x="899" y="828"/>
                </a:cubicBezTo>
                <a:cubicBezTo>
                  <a:pt x="900" y="829"/>
                  <a:pt x="900" y="829"/>
                  <a:pt x="900" y="829"/>
                </a:cubicBezTo>
                <a:cubicBezTo>
                  <a:pt x="901" y="828"/>
                  <a:pt x="905" y="831"/>
                  <a:pt x="906" y="831"/>
                </a:cubicBezTo>
                <a:cubicBezTo>
                  <a:pt x="907" y="831"/>
                  <a:pt x="911" y="831"/>
                  <a:pt x="911" y="831"/>
                </a:cubicBezTo>
                <a:cubicBezTo>
                  <a:pt x="911" y="831"/>
                  <a:pt x="913" y="835"/>
                  <a:pt x="913" y="835"/>
                </a:cubicBezTo>
                <a:cubicBezTo>
                  <a:pt x="917" y="839"/>
                  <a:pt x="917" y="839"/>
                  <a:pt x="917" y="839"/>
                </a:cubicBezTo>
                <a:cubicBezTo>
                  <a:pt x="921" y="843"/>
                  <a:pt x="923" y="838"/>
                  <a:pt x="922" y="843"/>
                </a:cubicBezTo>
                <a:cubicBezTo>
                  <a:pt x="923" y="844"/>
                  <a:pt x="923" y="844"/>
                  <a:pt x="923" y="844"/>
                </a:cubicBezTo>
                <a:cubicBezTo>
                  <a:pt x="924" y="844"/>
                  <a:pt x="925" y="846"/>
                  <a:pt x="927" y="847"/>
                </a:cubicBezTo>
                <a:cubicBezTo>
                  <a:pt x="927" y="847"/>
                  <a:pt x="929" y="851"/>
                  <a:pt x="929" y="852"/>
                </a:cubicBezTo>
                <a:cubicBezTo>
                  <a:pt x="929" y="854"/>
                  <a:pt x="928" y="854"/>
                  <a:pt x="929" y="857"/>
                </a:cubicBezTo>
                <a:cubicBezTo>
                  <a:pt x="931" y="862"/>
                  <a:pt x="930" y="863"/>
                  <a:pt x="930" y="865"/>
                </a:cubicBezTo>
                <a:cubicBezTo>
                  <a:pt x="930" y="866"/>
                  <a:pt x="934" y="869"/>
                  <a:pt x="931" y="869"/>
                </a:cubicBezTo>
                <a:cubicBezTo>
                  <a:pt x="931" y="870"/>
                  <a:pt x="931" y="870"/>
                  <a:pt x="931" y="870"/>
                </a:cubicBezTo>
                <a:cubicBezTo>
                  <a:pt x="932" y="870"/>
                  <a:pt x="934" y="873"/>
                  <a:pt x="935" y="873"/>
                </a:cubicBezTo>
                <a:cubicBezTo>
                  <a:pt x="936" y="873"/>
                  <a:pt x="937" y="872"/>
                  <a:pt x="938" y="873"/>
                </a:cubicBezTo>
                <a:cubicBezTo>
                  <a:pt x="939" y="874"/>
                  <a:pt x="941" y="875"/>
                  <a:pt x="941" y="877"/>
                </a:cubicBezTo>
                <a:cubicBezTo>
                  <a:pt x="941" y="879"/>
                  <a:pt x="939" y="880"/>
                  <a:pt x="940" y="880"/>
                </a:cubicBezTo>
                <a:cubicBezTo>
                  <a:pt x="941" y="882"/>
                  <a:pt x="940" y="882"/>
                  <a:pt x="939" y="883"/>
                </a:cubicBezTo>
                <a:cubicBezTo>
                  <a:pt x="937" y="885"/>
                  <a:pt x="937" y="884"/>
                  <a:pt x="935" y="887"/>
                </a:cubicBezTo>
                <a:cubicBezTo>
                  <a:pt x="933" y="890"/>
                  <a:pt x="933" y="890"/>
                  <a:pt x="933" y="890"/>
                </a:cubicBezTo>
                <a:cubicBezTo>
                  <a:pt x="933" y="890"/>
                  <a:pt x="932" y="892"/>
                  <a:pt x="931" y="893"/>
                </a:cubicBezTo>
                <a:cubicBezTo>
                  <a:pt x="931" y="894"/>
                  <a:pt x="928" y="896"/>
                  <a:pt x="927" y="896"/>
                </a:cubicBezTo>
                <a:cubicBezTo>
                  <a:pt x="927" y="896"/>
                  <a:pt x="927" y="897"/>
                  <a:pt x="926" y="898"/>
                </a:cubicBezTo>
                <a:cubicBezTo>
                  <a:pt x="925" y="900"/>
                  <a:pt x="922" y="903"/>
                  <a:pt x="922" y="904"/>
                </a:cubicBezTo>
                <a:cubicBezTo>
                  <a:pt x="922" y="904"/>
                  <a:pt x="922" y="905"/>
                  <a:pt x="922" y="905"/>
                </a:cubicBezTo>
                <a:cubicBezTo>
                  <a:pt x="923" y="903"/>
                  <a:pt x="924" y="903"/>
                  <a:pt x="926" y="901"/>
                </a:cubicBezTo>
                <a:cubicBezTo>
                  <a:pt x="926" y="901"/>
                  <a:pt x="927" y="902"/>
                  <a:pt x="927" y="902"/>
                </a:cubicBezTo>
                <a:cubicBezTo>
                  <a:pt x="927" y="903"/>
                  <a:pt x="927" y="903"/>
                  <a:pt x="927" y="904"/>
                </a:cubicBezTo>
                <a:cubicBezTo>
                  <a:pt x="928" y="903"/>
                  <a:pt x="929" y="902"/>
                  <a:pt x="930" y="901"/>
                </a:cubicBezTo>
                <a:cubicBezTo>
                  <a:pt x="931" y="901"/>
                  <a:pt x="931" y="901"/>
                  <a:pt x="931" y="902"/>
                </a:cubicBezTo>
                <a:cubicBezTo>
                  <a:pt x="931" y="902"/>
                  <a:pt x="931" y="902"/>
                  <a:pt x="931" y="902"/>
                </a:cubicBezTo>
                <a:cubicBezTo>
                  <a:pt x="931" y="897"/>
                  <a:pt x="931" y="899"/>
                  <a:pt x="933" y="896"/>
                </a:cubicBezTo>
                <a:cubicBezTo>
                  <a:pt x="941" y="895"/>
                  <a:pt x="938" y="896"/>
                  <a:pt x="941" y="897"/>
                </a:cubicBezTo>
                <a:cubicBezTo>
                  <a:pt x="941" y="897"/>
                  <a:pt x="940" y="895"/>
                  <a:pt x="941" y="895"/>
                </a:cubicBezTo>
                <a:cubicBezTo>
                  <a:pt x="942" y="894"/>
                  <a:pt x="943" y="894"/>
                  <a:pt x="943" y="894"/>
                </a:cubicBezTo>
                <a:cubicBezTo>
                  <a:pt x="945" y="894"/>
                  <a:pt x="946" y="896"/>
                  <a:pt x="945" y="896"/>
                </a:cubicBezTo>
                <a:cubicBezTo>
                  <a:pt x="944" y="896"/>
                  <a:pt x="943" y="897"/>
                  <a:pt x="942" y="897"/>
                </a:cubicBezTo>
                <a:cubicBezTo>
                  <a:pt x="945" y="897"/>
                  <a:pt x="945" y="897"/>
                  <a:pt x="945" y="897"/>
                </a:cubicBezTo>
                <a:cubicBezTo>
                  <a:pt x="945" y="897"/>
                  <a:pt x="945" y="897"/>
                  <a:pt x="945" y="897"/>
                </a:cubicBezTo>
                <a:cubicBezTo>
                  <a:pt x="946" y="894"/>
                  <a:pt x="947" y="896"/>
                  <a:pt x="949" y="896"/>
                </a:cubicBezTo>
                <a:cubicBezTo>
                  <a:pt x="954" y="898"/>
                  <a:pt x="953" y="897"/>
                  <a:pt x="956" y="898"/>
                </a:cubicBezTo>
                <a:cubicBezTo>
                  <a:pt x="956" y="898"/>
                  <a:pt x="955" y="902"/>
                  <a:pt x="954" y="903"/>
                </a:cubicBezTo>
                <a:cubicBezTo>
                  <a:pt x="954" y="904"/>
                  <a:pt x="954" y="904"/>
                  <a:pt x="955" y="905"/>
                </a:cubicBezTo>
                <a:cubicBezTo>
                  <a:pt x="955" y="906"/>
                  <a:pt x="951" y="907"/>
                  <a:pt x="952" y="909"/>
                </a:cubicBezTo>
                <a:cubicBezTo>
                  <a:pt x="952" y="911"/>
                  <a:pt x="951" y="911"/>
                  <a:pt x="950" y="912"/>
                </a:cubicBezTo>
                <a:cubicBezTo>
                  <a:pt x="949" y="914"/>
                  <a:pt x="946" y="914"/>
                  <a:pt x="946" y="914"/>
                </a:cubicBezTo>
                <a:cubicBezTo>
                  <a:pt x="945" y="914"/>
                  <a:pt x="945" y="914"/>
                  <a:pt x="944" y="914"/>
                </a:cubicBezTo>
                <a:cubicBezTo>
                  <a:pt x="945" y="914"/>
                  <a:pt x="944" y="915"/>
                  <a:pt x="944" y="915"/>
                </a:cubicBezTo>
                <a:cubicBezTo>
                  <a:pt x="944" y="915"/>
                  <a:pt x="944" y="915"/>
                  <a:pt x="945" y="915"/>
                </a:cubicBezTo>
                <a:cubicBezTo>
                  <a:pt x="945" y="915"/>
                  <a:pt x="948" y="913"/>
                  <a:pt x="948" y="915"/>
                </a:cubicBezTo>
                <a:cubicBezTo>
                  <a:pt x="948" y="916"/>
                  <a:pt x="946" y="915"/>
                  <a:pt x="946" y="917"/>
                </a:cubicBezTo>
                <a:cubicBezTo>
                  <a:pt x="946" y="920"/>
                  <a:pt x="945" y="919"/>
                  <a:pt x="945" y="922"/>
                </a:cubicBezTo>
                <a:cubicBezTo>
                  <a:pt x="946" y="920"/>
                  <a:pt x="947" y="916"/>
                  <a:pt x="949" y="916"/>
                </a:cubicBezTo>
                <a:cubicBezTo>
                  <a:pt x="950" y="917"/>
                  <a:pt x="950" y="913"/>
                  <a:pt x="953" y="912"/>
                </a:cubicBezTo>
                <a:cubicBezTo>
                  <a:pt x="953" y="909"/>
                  <a:pt x="957" y="910"/>
                  <a:pt x="956" y="908"/>
                </a:cubicBezTo>
                <a:cubicBezTo>
                  <a:pt x="956" y="905"/>
                  <a:pt x="957" y="903"/>
                  <a:pt x="960" y="903"/>
                </a:cubicBezTo>
                <a:cubicBezTo>
                  <a:pt x="961" y="902"/>
                  <a:pt x="960" y="902"/>
                  <a:pt x="964" y="903"/>
                </a:cubicBezTo>
                <a:cubicBezTo>
                  <a:pt x="965" y="902"/>
                  <a:pt x="965" y="902"/>
                  <a:pt x="965" y="902"/>
                </a:cubicBezTo>
                <a:cubicBezTo>
                  <a:pt x="966" y="901"/>
                  <a:pt x="969" y="903"/>
                  <a:pt x="970" y="903"/>
                </a:cubicBezTo>
                <a:cubicBezTo>
                  <a:pt x="973" y="903"/>
                  <a:pt x="971" y="902"/>
                  <a:pt x="974" y="905"/>
                </a:cubicBezTo>
                <a:cubicBezTo>
                  <a:pt x="975" y="905"/>
                  <a:pt x="975" y="905"/>
                  <a:pt x="975" y="905"/>
                </a:cubicBezTo>
                <a:cubicBezTo>
                  <a:pt x="976" y="905"/>
                  <a:pt x="978" y="907"/>
                  <a:pt x="978" y="907"/>
                </a:cubicBezTo>
                <a:cubicBezTo>
                  <a:pt x="978" y="907"/>
                  <a:pt x="979" y="907"/>
                  <a:pt x="980" y="907"/>
                </a:cubicBezTo>
                <a:cubicBezTo>
                  <a:pt x="981" y="909"/>
                  <a:pt x="982" y="909"/>
                  <a:pt x="984" y="909"/>
                </a:cubicBezTo>
                <a:cubicBezTo>
                  <a:pt x="984" y="909"/>
                  <a:pt x="987" y="910"/>
                  <a:pt x="987" y="911"/>
                </a:cubicBezTo>
                <a:cubicBezTo>
                  <a:pt x="986" y="912"/>
                  <a:pt x="986" y="912"/>
                  <a:pt x="987" y="914"/>
                </a:cubicBezTo>
                <a:cubicBezTo>
                  <a:pt x="988" y="912"/>
                  <a:pt x="988" y="911"/>
                  <a:pt x="990" y="912"/>
                </a:cubicBezTo>
                <a:cubicBezTo>
                  <a:pt x="993" y="914"/>
                  <a:pt x="993" y="914"/>
                  <a:pt x="996" y="917"/>
                </a:cubicBezTo>
                <a:cubicBezTo>
                  <a:pt x="996" y="917"/>
                  <a:pt x="995" y="918"/>
                  <a:pt x="995" y="920"/>
                </a:cubicBezTo>
                <a:cubicBezTo>
                  <a:pt x="996" y="920"/>
                  <a:pt x="996" y="920"/>
                  <a:pt x="996" y="920"/>
                </a:cubicBezTo>
                <a:cubicBezTo>
                  <a:pt x="996" y="920"/>
                  <a:pt x="997" y="921"/>
                  <a:pt x="997" y="921"/>
                </a:cubicBezTo>
                <a:cubicBezTo>
                  <a:pt x="996" y="924"/>
                  <a:pt x="996" y="923"/>
                  <a:pt x="994" y="925"/>
                </a:cubicBezTo>
                <a:cubicBezTo>
                  <a:pt x="994" y="930"/>
                  <a:pt x="994" y="930"/>
                  <a:pt x="994" y="930"/>
                </a:cubicBezTo>
                <a:cubicBezTo>
                  <a:pt x="995" y="929"/>
                  <a:pt x="996" y="928"/>
                  <a:pt x="996" y="927"/>
                </a:cubicBezTo>
                <a:cubicBezTo>
                  <a:pt x="996" y="925"/>
                  <a:pt x="994" y="926"/>
                  <a:pt x="997" y="923"/>
                </a:cubicBezTo>
                <a:cubicBezTo>
                  <a:pt x="997" y="923"/>
                  <a:pt x="1000" y="922"/>
                  <a:pt x="1000" y="923"/>
                </a:cubicBezTo>
                <a:cubicBezTo>
                  <a:pt x="1000" y="925"/>
                  <a:pt x="1000" y="925"/>
                  <a:pt x="998" y="927"/>
                </a:cubicBezTo>
                <a:cubicBezTo>
                  <a:pt x="998" y="927"/>
                  <a:pt x="998" y="927"/>
                  <a:pt x="998" y="927"/>
                </a:cubicBezTo>
                <a:cubicBezTo>
                  <a:pt x="999" y="926"/>
                  <a:pt x="1000" y="926"/>
                  <a:pt x="1001" y="925"/>
                </a:cubicBezTo>
                <a:cubicBezTo>
                  <a:pt x="1001" y="924"/>
                  <a:pt x="1005" y="922"/>
                  <a:pt x="1007" y="922"/>
                </a:cubicBezTo>
                <a:cubicBezTo>
                  <a:pt x="1008" y="922"/>
                  <a:pt x="1010" y="923"/>
                  <a:pt x="1011" y="923"/>
                </a:cubicBezTo>
                <a:cubicBezTo>
                  <a:pt x="1012" y="923"/>
                  <a:pt x="1016" y="925"/>
                  <a:pt x="1016" y="926"/>
                </a:cubicBezTo>
                <a:cubicBezTo>
                  <a:pt x="1017" y="927"/>
                  <a:pt x="1017" y="927"/>
                  <a:pt x="1018" y="927"/>
                </a:cubicBezTo>
                <a:cubicBezTo>
                  <a:pt x="1021" y="929"/>
                  <a:pt x="1020" y="927"/>
                  <a:pt x="1021" y="927"/>
                </a:cubicBezTo>
                <a:cubicBezTo>
                  <a:pt x="1023" y="927"/>
                  <a:pt x="1023" y="927"/>
                  <a:pt x="1026" y="928"/>
                </a:cubicBezTo>
                <a:cubicBezTo>
                  <a:pt x="1026" y="928"/>
                  <a:pt x="1026" y="928"/>
                  <a:pt x="1027" y="928"/>
                </a:cubicBezTo>
                <a:cubicBezTo>
                  <a:pt x="1031" y="928"/>
                  <a:pt x="1034" y="927"/>
                  <a:pt x="1038" y="927"/>
                </a:cubicBezTo>
                <a:cubicBezTo>
                  <a:pt x="1041" y="927"/>
                  <a:pt x="1041" y="928"/>
                  <a:pt x="1042" y="929"/>
                </a:cubicBezTo>
                <a:cubicBezTo>
                  <a:pt x="1047" y="931"/>
                  <a:pt x="1047" y="931"/>
                  <a:pt x="1047" y="931"/>
                </a:cubicBezTo>
                <a:cubicBezTo>
                  <a:pt x="1051" y="932"/>
                  <a:pt x="1049" y="933"/>
                  <a:pt x="1051" y="934"/>
                </a:cubicBezTo>
                <a:cubicBezTo>
                  <a:pt x="1053" y="935"/>
                  <a:pt x="1055" y="937"/>
                  <a:pt x="1056" y="939"/>
                </a:cubicBezTo>
                <a:cubicBezTo>
                  <a:pt x="1062" y="944"/>
                  <a:pt x="1062" y="944"/>
                  <a:pt x="1062" y="944"/>
                </a:cubicBezTo>
                <a:cubicBezTo>
                  <a:pt x="1071" y="952"/>
                  <a:pt x="1071" y="952"/>
                  <a:pt x="1071" y="952"/>
                </a:cubicBezTo>
                <a:cubicBezTo>
                  <a:pt x="1074" y="954"/>
                  <a:pt x="1074" y="954"/>
                  <a:pt x="1074" y="954"/>
                </a:cubicBezTo>
                <a:cubicBezTo>
                  <a:pt x="1084" y="954"/>
                  <a:pt x="1084" y="954"/>
                  <a:pt x="1084" y="954"/>
                </a:cubicBezTo>
                <a:cubicBezTo>
                  <a:pt x="1088" y="955"/>
                  <a:pt x="1088" y="955"/>
                  <a:pt x="1088" y="955"/>
                </a:cubicBezTo>
                <a:cubicBezTo>
                  <a:pt x="1088" y="955"/>
                  <a:pt x="1090" y="957"/>
                  <a:pt x="1090" y="958"/>
                </a:cubicBezTo>
                <a:cubicBezTo>
                  <a:pt x="1091" y="962"/>
                  <a:pt x="1091" y="962"/>
                  <a:pt x="1091" y="962"/>
                </a:cubicBezTo>
                <a:cubicBezTo>
                  <a:pt x="1092" y="962"/>
                  <a:pt x="1094" y="967"/>
                  <a:pt x="1094" y="968"/>
                </a:cubicBezTo>
                <a:cubicBezTo>
                  <a:pt x="1094" y="969"/>
                  <a:pt x="1094" y="971"/>
                  <a:pt x="1094" y="971"/>
                </a:cubicBezTo>
                <a:cubicBezTo>
                  <a:pt x="1095" y="971"/>
                  <a:pt x="1095" y="975"/>
                  <a:pt x="1095" y="976"/>
                </a:cubicBezTo>
                <a:cubicBezTo>
                  <a:pt x="1095" y="976"/>
                  <a:pt x="1096" y="978"/>
                  <a:pt x="1096" y="978"/>
                </a:cubicBezTo>
                <a:cubicBezTo>
                  <a:pt x="1095" y="984"/>
                  <a:pt x="1095" y="983"/>
                  <a:pt x="1095" y="988"/>
                </a:cubicBezTo>
                <a:cubicBezTo>
                  <a:pt x="1095" y="989"/>
                  <a:pt x="1093" y="992"/>
                  <a:pt x="1093" y="993"/>
                </a:cubicBezTo>
                <a:cubicBezTo>
                  <a:pt x="1093" y="997"/>
                  <a:pt x="1093" y="997"/>
                  <a:pt x="1093" y="997"/>
                </a:cubicBezTo>
                <a:cubicBezTo>
                  <a:pt x="1092" y="1001"/>
                  <a:pt x="1083" y="1011"/>
                  <a:pt x="1082" y="1012"/>
                </a:cubicBezTo>
                <a:cubicBezTo>
                  <a:pt x="1082" y="1012"/>
                  <a:pt x="1081" y="1013"/>
                  <a:pt x="1081" y="1014"/>
                </a:cubicBezTo>
                <a:cubicBezTo>
                  <a:pt x="1081" y="1016"/>
                  <a:pt x="1077" y="1018"/>
                  <a:pt x="1076" y="1018"/>
                </a:cubicBezTo>
                <a:cubicBezTo>
                  <a:pt x="1073" y="1018"/>
                  <a:pt x="1073" y="1018"/>
                  <a:pt x="1073" y="1018"/>
                </a:cubicBezTo>
                <a:cubicBezTo>
                  <a:pt x="1073" y="1018"/>
                  <a:pt x="1073" y="1020"/>
                  <a:pt x="1073" y="1021"/>
                </a:cubicBezTo>
                <a:cubicBezTo>
                  <a:pt x="1073" y="1022"/>
                  <a:pt x="1071" y="1024"/>
                  <a:pt x="1071" y="1027"/>
                </a:cubicBezTo>
                <a:cubicBezTo>
                  <a:pt x="1071" y="1028"/>
                  <a:pt x="1065" y="1037"/>
                  <a:pt x="1065" y="1039"/>
                </a:cubicBezTo>
                <a:cubicBezTo>
                  <a:pt x="1065" y="1040"/>
                  <a:pt x="1063" y="1042"/>
                  <a:pt x="1063" y="1043"/>
                </a:cubicBezTo>
                <a:cubicBezTo>
                  <a:pt x="1062" y="1044"/>
                  <a:pt x="1059" y="1045"/>
                  <a:pt x="1059" y="1043"/>
                </a:cubicBezTo>
                <a:cubicBezTo>
                  <a:pt x="1059" y="1043"/>
                  <a:pt x="1058" y="1042"/>
                  <a:pt x="1058" y="1041"/>
                </a:cubicBezTo>
                <a:cubicBezTo>
                  <a:pt x="1058" y="1040"/>
                  <a:pt x="1058" y="1040"/>
                  <a:pt x="1058" y="1040"/>
                </a:cubicBezTo>
                <a:cubicBezTo>
                  <a:pt x="1057" y="1043"/>
                  <a:pt x="1057" y="1043"/>
                  <a:pt x="1057" y="1043"/>
                </a:cubicBezTo>
                <a:cubicBezTo>
                  <a:pt x="1056" y="1045"/>
                  <a:pt x="1057" y="1048"/>
                  <a:pt x="1056" y="1049"/>
                </a:cubicBezTo>
                <a:cubicBezTo>
                  <a:pt x="1055" y="1053"/>
                  <a:pt x="1055" y="1052"/>
                  <a:pt x="1056" y="1055"/>
                </a:cubicBezTo>
                <a:cubicBezTo>
                  <a:pt x="1057" y="1063"/>
                  <a:pt x="1057" y="1063"/>
                  <a:pt x="1057" y="1063"/>
                </a:cubicBezTo>
                <a:cubicBezTo>
                  <a:pt x="1057" y="1064"/>
                  <a:pt x="1059" y="1072"/>
                  <a:pt x="1059" y="1073"/>
                </a:cubicBezTo>
                <a:cubicBezTo>
                  <a:pt x="1059" y="1073"/>
                  <a:pt x="1059" y="1080"/>
                  <a:pt x="1059" y="1080"/>
                </a:cubicBezTo>
                <a:cubicBezTo>
                  <a:pt x="1059" y="1083"/>
                  <a:pt x="1057" y="1089"/>
                  <a:pt x="1057" y="1091"/>
                </a:cubicBezTo>
                <a:cubicBezTo>
                  <a:pt x="1057" y="1095"/>
                  <a:pt x="1057" y="1096"/>
                  <a:pt x="1057" y="1100"/>
                </a:cubicBezTo>
                <a:cubicBezTo>
                  <a:pt x="1057" y="1101"/>
                  <a:pt x="1055" y="1103"/>
                  <a:pt x="1055" y="1103"/>
                </a:cubicBezTo>
                <a:cubicBezTo>
                  <a:pt x="1054" y="1105"/>
                  <a:pt x="1053" y="1108"/>
                  <a:pt x="1053" y="1109"/>
                </a:cubicBezTo>
                <a:cubicBezTo>
                  <a:pt x="1052" y="1120"/>
                  <a:pt x="1052" y="1120"/>
                  <a:pt x="1052" y="1120"/>
                </a:cubicBezTo>
                <a:cubicBezTo>
                  <a:pt x="1050" y="1122"/>
                  <a:pt x="1050" y="1122"/>
                  <a:pt x="1049" y="1125"/>
                </a:cubicBezTo>
                <a:cubicBezTo>
                  <a:pt x="1049" y="1125"/>
                  <a:pt x="1048" y="1128"/>
                  <a:pt x="1048" y="1129"/>
                </a:cubicBezTo>
                <a:cubicBezTo>
                  <a:pt x="1048" y="1131"/>
                  <a:pt x="1045" y="1133"/>
                  <a:pt x="1043" y="1138"/>
                </a:cubicBezTo>
                <a:cubicBezTo>
                  <a:pt x="1043" y="1138"/>
                  <a:pt x="1043" y="1140"/>
                  <a:pt x="1043" y="1140"/>
                </a:cubicBezTo>
                <a:cubicBezTo>
                  <a:pt x="1043" y="1141"/>
                  <a:pt x="1042" y="1140"/>
                  <a:pt x="1042" y="1144"/>
                </a:cubicBezTo>
                <a:cubicBezTo>
                  <a:pt x="1042" y="1145"/>
                  <a:pt x="1042" y="1146"/>
                  <a:pt x="1043" y="1146"/>
                </a:cubicBezTo>
                <a:cubicBezTo>
                  <a:pt x="1044" y="1146"/>
                  <a:pt x="1045" y="1148"/>
                  <a:pt x="1042" y="1149"/>
                </a:cubicBezTo>
                <a:cubicBezTo>
                  <a:pt x="1037" y="1152"/>
                  <a:pt x="1037" y="1152"/>
                  <a:pt x="1037" y="1152"/>
                </a:cubicBezTo>
                <a:cubicBezTo>
                  <a:pt x="1037" y="1152"/>
                  <a:pt x="1035" y="1154"/>
                  <a:pt x="1034" y="1154"/>
                </a:cubicBezTo>
                <a:cubicBezTo>
                  <a:pt x="1034" y="1157"/>
                  <a:pt x="1034" y="1157"/>
                  <a:pt x="1034" y="1157"/>
                </a:cubicBezTo>
                <a:cubicBezTo>
                  <a:pt x="1035" y="1158"/>
                  <a:pt x="1035" y="1159"/>
                  <a:pt x="1032" y="1159"/>
                </a:cubicBezTo>
                <a:cubicBezTo>
                  <a:pt x="1027" y="1160"/>
                  <a:pt x="1027" y="1160"/>
                  <a:pt x="1027" y="1160"/>
                </a:cubicBezTo>
                <a:cubicBezTo>
                  <a:pt x="1026" y="1160"/>
                  <a:pt x="1022" y="1159"/>
                  <a:pt x="1022" y="1158"/>
                </a:cubicBezTo>
                <a:cubicBezTo>
                  <a:pt x="1022" y="1158"/>
                  <a:pt x="1022" y="1158"/>
                  <a:pt x="1022" y="1157"/>
                </a:cubicBezTo>
                <a:cubicBezTo>
                  <a:pt x="1022" y="1158"/>
                  <a:pt x="1022" y="1158"/>
                  <a:pt x="1022" y="1158"/>
                </a:cubicBezTo>
                <a:cubicBezTo>
                  <a:pt x="1020" y="1161"/>
                  <a:pt x="1021" y="1160"/>
                  <a:pt x="1017" y="1160"/>
                </a:cubicBezTo>
                <a:cubicBezTo>
                  <a:pt x="1016" y="1160"/>
                  <a:pt x="1016" y="1159"/>
                  <a:pt x="1013" y="1160"/>
                </a:cubicBezTo>
                <a:cubicBezTo>
                  <a:pt x="1014" y="1160"/>
                  <a:pt x="1014" y="1161"/>
                  <a:pt x="1014" y="1161"/>
                </a:cubicBezTo>
                <a:cubicBezTo>
                  <a:pt x="1014" y="1164"/>
                  <a:pt x="1012" y="1163"/>
                  <a:pt x="1010" y="1162"/>
                </a:cubicBezTo>
                <a:cubicBezTo>
                  <a:pt x="1009" y="1162"/>
                  <a:pt x="1011" y="1161"/>
                  <a:pt x="1011" y="1161"/>
                </a:cubicBezTo>
                <a:cubicBezTo>
                  <a:pt x="1011" y="1160"/>
                  <a:pt x="1011" y="1160"/>
                  <a:pt x="1010" y="1160"/>
                </a:cubicBezTo>
                <a:cubicBezTo>
                  <a:pt x="1010" y="1161"/>
                  <a:pt x="1008" y="1160"/>
                  <a:pt x="1007" y="1162"/>
                </a:cubicBezTo>
                <a:cubicBezTo>
                  <a:pt x="1008" y="1162"/>
                  <a:pt x="1008" y="1162"/>
                  <a:pt x="1009" y="1163"/>
                </a:cubicBezTo>
                <a:cubicBezTo>
                  <a:pt x="1011" y="1164"/>
                  <a:pt x="1007" y="1164"/>
                  <a:pt x="1005" y="1164"/>
                </a:cubicBezTo>
                <a:cubicBezTo>
                  <a:pt x="1003" y="1167"/>
                  <a:pt x="1004" y="1166"/>
                  <a:pt x="1001" y="1167"/>
                </a:cubicBezTo>
                <a:cubicBezTo>
                  <a:pt x="1001" y="1167"/>
                  <a:pt x="1001" y="1167"/>
                  <a:pt x="1001" y="1167"/>
                </a:cubicBezTo>
                <a:cubicBezTo>
                  <a:pt x="1001" y="1167"/>
                  <a:pt x="1002" y="1167"/>
                  <a:pt x="1002" y="1167"/>
                </a:cubicBezTo>
                <a:cubicBezTo>
                  <a:pt x="1003" y="1169"/>
                  <a:pt x="1004" y="1170"/>
                  <a:pt x="1002" y="1171"/>
                </a:cubicBezTo>
                <a:cubicBezTo>
                  <a:pt x="1001" y="1171"/>
                  <a:pt x="1000" y="1170"/>
                  <a:pt x="1000" y="1170"/>
                </a:cubicBezTo>
                <a:cubicBezTo>
                  <a:pt x="995" y="1168"/>
                  <a:pt x="992" y="1172"/>
                  <a:pt x="989" y="1174"/>
                </a:cubicBezTo>
                <a:cubicBezTo>
                  <a:pt x="989" y="1174"/>
                  <a:pt x="987" y="1175"/>
                  <a:pt x="986" y="1176"/>
                </a:cubicBezTo>
                <a:cubicBezTo>
                  <a:pt x="978" y="1182"/>
                  <a:pt x="978" y="1182"/>
                  <a:pt x="978" y="1182"/>
                </a:cubicBezTo>
                <a:cubicBezTo>
                  <a:pt x="975" y="1189"/>
                  <a:pt x="975" y="1189"/>
                  <a:pt x="975" y="1189"/>
                </a:cubicBezTo>
                <a:cubicBezTo>
                  <a:pt x="975" y="1189"/>
                  <a:pt x="974" y="1187"/>
                  <a:pt x="974" y="1187"/>
                </a:cubicBezTo>
                <a:cubicBezTo>
                  <a:pt x="973" y="1187"/>
                  <a:pt x="973" y="1187"/>
                  <a:pt x="972" y="1188"/>
                </a:cubicBezTo>
                <a:cubicBezTo>
                  <a:pt x="972" y="1189"/>
                  <a:pt x="972" y="1189"/>
                  <a:pt x="972" y="1189"/>
                </a:cubicBezTo>
                <a:cubicBezTo>
                  <a:pt x="973" y="1190"/>
                  <a:pt x="973" y="1190"/>
                  <a:pt x="973" y="1190"/>
                </a:cubicBezTo>
                <a:cubicBezTo>
                  <a:pt x="974" y="1191"/>
                  <a:pt x="972" y="1192"/>
                  <a:pt x="972" y="1193"/>
                </a:cubicBezTo>
                <a:cubicBezTo>
                  <a:pt x="972" y="1194"/>
                  <a:pt x="972" y="1195"/>
                  <a:pt x="972" y="1196"/>
                </a:cubicBezTo>
                <a:cubicBezTo>
                  <a:pt x="975" y="1196"/>
                  <a:pt x="973" y="1200"/>
                  <a:pt x="973" y="1201"/>
                </a:cubicBezTo>
                <a:cubicBezTo>
                  <a:pt x="973" y="1204"/>
                  <a:pt x="975" y="1207"/>
                  <a:pt x="975" y="1211"/>
                </a:cubicBezTo>
                <a:cubicBezTo>
                  <a:pt x="978" y="1208"/>
                  <a:pt x="974" y="1220"/>
                  <a:pt x="974" y="1221"/>
                </a:cubicBezTo>
                <a:cubicBezTo>
                  <a:pt x="974" y="1221"/>
                  <a:pt x="975" y="1223"/>
                  <a:pt x="975" y="1224"/>
                </a:cubicBezTo>
                <a:cubicBezTo>
                  <a:pt x="973" y="1225"/>
                  <a:pt x="970" y="1226"/>
                  <a:pt x="969" y="1228"/>
                </a:cubicBezTo>
                <a:cubicBezTo>
                  <a:pt x="968" y="1229"/>
                  <a:pt x="967" y="1231"/>
                  <a:pt x="967" y="1232"/>
                </a:cubicBezTo>
                <a:cubicBezTo>
                  <a:pt x="967" y="1234"/>
                  <a:pt x="965" y="1237"/>
                  <a:pt x="964" y="1240"/>
                </a:cubicBezTo>
                <a:cubicBezTo>
                  <a:pt x="963" y="1243"/>
                  <a:pt x="964" y="1244"/>
                  <a:pt x="962" y="1249"/>
                </a:cubicBezTo>
                <a:cubicBezTo>
                  <a:pt x="961" y="1252"/>
                  <a:pt x="959" y="1254"/>
                  <a:pt x="958" y="1256"/>
                </a:cubicBezTo>
                <a:cubicBezTo>
                  <a:pt x="957" y="1259"/>
                  <a:pt x="956" y="1259"/>
                  <a:pt x="953" y="1261"/>
                </a:cubicBezTo>
                <a:cubicBezTo>
                  <a:pt x="953" y="1262"/>
                  <a:pt x="952" y="1262"/>
                  <a:pt x="952" y="1263"/>
                </a:cubicBezTo>
                <a:cubicBezTo>
                  <a:pt x="952" y="1264"/>
                  <a:pt x="950" y="1267"/>
                  <a:pt x="948" y="1265"/>
                </a:cubicBezTo>
                <a:cubicBezTo>
                  <a:pt x="949" y="1267"/>
                  <a:pt x="947" y="1271"/>
                  <a:pt x="947" y="1272"/>
                </a:cubicBezTo>
                <a:cubicBezTo>
                  <a:pt x="947" y="1276"/>
                  <a:pt x="947" y="1276"/>
                  <a:pt x="947" y="1276"/>
                </a:cubicBezTo>
                <a:cubicBezTo>
                  <a:pt x="944" y="1281"/>
                  <a:pt x="945" y="1279"/>
                  <a:pt x="941" y="1283"/>
                </a:cubicBezTo>
                <a:cubicBezTo>
                  <a:pt x="942" y="1285"/>
                  <a:pt x="942" y="1285"/>
                  <a:pt x="940" y="1287"/>
                </a:cubicBezTo>
                <a:cubicBezTo>
                  <a:pt x="940" y="1287"/>
                  <a:pt x="938" y="1289"/>
                  <a:pt x="938" y="1290"/>
                </a:cubicBezTo>
                <a:cubicBezTo>
                  <a:pt x="938" y="1290"/>
                  <a:pt x="937" y="1293"/>
                  <a:pt x="937" y="1293"/>
                </a:cubicBezTo>
                <a:cubicBezTo>
                  <a:pt x="936" y="1295"/>
                  <a:pt x="934" y="1294"/>
                  <a:pt x="932" y="1295"/>
                </a:cubicBezTo>
                <a:cubicBezTo>
                  <a:pt x="928" y="1298"/>
                  <a:pt x="928" y="1298"/>
                  <a:pt x="928" y="1298"/>
                </a:cubicBezTo>
                <a:cubicBezTo>
                  <a:pt x="927" y="1299"/>
                  <a:pt x="925" y="1297"/>
                  <a:pt x="925" y="1297"/>
                </a:cubicBezTo>
                <a:cubicBezTo>
                  <a:pt x="920" y="1296"/>
                  <a:pt x="920" y="1296"/>
                  <a:pt x="920" y="1296"/>
                </a:cubicBezTo>
                <a:cubicBezTo>
                  <a:pt x="919" y="1296"/>
                  <a:pt x="916" y="1298"/>
                  <a:pt x="915" y="1297"/>
                </a:cubicBezTo>
                <a:cubicBezTo>
                  <a:pt x="910" y="1295"/>
                  <a:pt x="912" y="1295"/>
                  <a:pt x="907" y="1295"/>
                </a:cubicBezTo>
                <a:cubicBezTo>
                  <a:pt x="907" y="1295"/>
                  <a:pt x="906" y="1293"/>
                  <a:pt x="906" y="1292"/>
                </a:cubicBezTo>
                <a:cubicBezTo>
                  <a:pt x="905" y="1292"/>
                  <a:pt x="903" y="1293"/>
                  <a:pt x="902" y="1293"/>
                </a:cubicBezTo>
                <a:cubicBezTo>
                  <a:pt x="899" y="1293"/>
                  <a:pt x="899" y="1293"/>
                  <a:pt x="897" y="1290"/>
                </a:cubicBezTo>
                <a:cubicBezTo>
                  <a:pt x="895" y="1288"/>
                  <a:pt x="896" y="1289"/>
                  <a:pt x="894" y="1288"/>
                </a:cubicBezTo>
                <a:cubicBezTo>
                  <a:pt x="894" y="1289"/>
                  <a:pt x="893" y="1290"/>
                  <a:pt x="893" y="1291"/>
                </a:cubicBezTo>
                <a:cubicBezTo>
                  <a:pt x="895" y="1292"/>
                  <a:pt x="895" y="1292"/>
                  <a:pt x="895" y="1292"/>
                </a:cubicBezTo>
                <a:cubicBezTo>
                  <a:pt x="897" y="1294"/>
                  <a:pt x="899" y="1296"/>
                  <a:pt x="899" y="1296"/>
                </a:cubicBezTo>
                <a:cubicBezTo>
                  <a:pt x="907" y="1299"/>
                  <a:pt x="903" y="1296"/>
                  <a:pt x="910" y="1302"/>
                </a:cubicBezTo>
                <a:cubicBezTo>
                  <a:pt x="910" y="1302"/>
                  <a:pt x="908" y="1305"/>
                  <a:pt x="908" y="1305"/>
                </a:cubicBezTo>
                <a:cubicBezTo>
                  <a:pt x="908" y="1305"/>
                  <a:pt x="908" y="1307"/>
                  <a:pt x="908" y="1308"/>
                </a:cubicBezTo>
                <a:cubicBezTo>
                  <a:pt x="909" y="1311"/>
                  <a:pt x="909" y="1311"/>
                  <a:pt x="909" y="1311"/>
                </a:cubicBezTo>
                <a:cubicBezTo>
                  <a:pt x="911" y="1313"/>
                  <a:pt x="911" y="1313"/>
                  <a:pt x="911" y="1313"/>
                </a:cubicBezTo>
                <a:cubicBezTo>
                  <a:pt x="913" y="1313"/>
                  <a:pt x="913" y="1313"/>
                  <a:pt x="913" y="1313"/>
                </a:cubicBezTo>
                <a:cubicBezTo>
                  <a:pt x="913" y="1313"/>
                  <a:pt x="916" y="1312"/>
                  <a:pt x="916" y="1313"/>
                </a:cubicBezTo>
                <a:cubicBezTo>
                  <a:pt x="916" y="1315"/>
                  <a:pt x="918" y="1319"/>
                  <a:pt x="917" y="1320"/>
                </a:cubicBezTo>
                <a:cubicBezTo>
                  <a:pt x="916" y="1320"/>
                  <a:pt x="915" y="1327"/>
                  <a:pt x="913" y="1329"/>
                </a:cubicBezTo>
                <a:cubicBezTo>
                  <a:pt x="913" y="1330"/>
                  <a:pt x="912" y="1331"/>
                  <a:pt x="911" y="1333"/>
                </a:cubicBezTo>
                <a:cubicBezTo>
                  <a:pt x="911" y="1336"/>
                  <a:pt x="910" y="1335"/>
                  <a:pt x="908" y="1337"/>
                </a:cubicBezTo>
                <a:cubicBezTo>
                  <a:pt x="906" y="1339"/>
                  <a:pt x="906" y="1338"/>
                  <a:pt x="904" y="1340"/>
                </a:cubicBezTo>
                <a:cubicBezTo>
                  <a:pt x="898" y="1342"/>
                  <a:pt x="897" y="1342"/>
                  <a:pt x="891" y="1343"/>
                </a:cubicBezTo>
                <a:cubicBezTo>
                  <a:pt x="885" y="1344"/>
                  <a:pt x="877" y="1345"/>
                  <a:pt x="872" y="1344"/>
                </a:cubicBezTo>
                <a:cubicBezTo>
                  <a:pt x="872" y="1343"/>
                  <a:pt x="870" y="1342"/>
                  <a:pt x="869" y="1342"/>
                </a:cubicBezTo>
                <a:cubicBezTo>
                  <a:pt x="869" y="1343"/>
                  <a:pt x="870" y="1343"/>
                  <a:pt x="870" y="1344"/>
                </a:cubicBezTo>
                <a:cubicBezTo>
                  <a:pt x="871" y="1345"/>
                  <a:pt x="871" y="1345"/>
                  <a:pt x="871" y="1346"/>
                </a:cubicBezTo>
                <a:cubicBezTo>
                  <a:pt x="871" y="1348"/>
                  <a:pt x="873" y="1347"/>
                  <a:pt x="873" y="1348"/>
                </a:cubicBezTo>
                <a:cubicBezTo>
                  <a:pt x="875" y="1353"/>
                  <a:pt x="874" y="1350"/>
                  <a:pt x="874" y="1355"/>
                </a:cubicBezTo>
                <a:cubicBezTo>
                  <a:pt x="874" y="1359"/>
                  <a:pt x="874" y="1359"/>
                  <a:pt x="874" y="1359"/>
                </a:cubicBezTo>
                <a:cubicBezTo>
                  <a:pt x="874" y="1360"/>
                  <a:pt x="875" y="1361"/>
                  <a:pt x="877" y="1362"/>
                </a:cubicBezTo>
                <a:cubicBezTo>
                  <a:pt x="877" y="1363"/>
                  <a:pt x="876" y="1366"/>
                  <a:pt x="875" y="1367"/>
                </a:cubicBezTo>
                <a:cubicBezTo>
                  <a:pt x="875" y="1367"/>
                  <a:pt x="873" y="1368"/>
                  <a:pt x="873" y="1368"/>
                </a:cubicBezTo>
                <a:cubicBezTo>
                  <a:pt x="872" y="1369"/>
                  <a:pt x="872" y="1369"/>
                  <a:pt x="870" y="1369"/>
                </a:cubicBezTo>
                <a:cubicBezTo>
                  <a:pt x="867" y="1369"/>
                  <a:pt x="863" y="1369"/>
                  <a:pt x="863" y="1369"/>
                </a:cubicBezTo>
                <a:cubicBezTo>
                  <a:pt x="863" y="1369"/>
                  <a:pt x="854" y="1364"/>
                  <a:pt x="852" y="1364"/>
                </a:cubicBezTo>
                <a:cubicBezTo>
                  <a:pt x="851" y="1366"/>
                  <a:pt x="851" y="1366"/>
                  <a:pt x="851" y="1366"/>
                </a:cubicBezTo>
                <a:cubicBezTo>
                  <a:pt x="851" y="1367"/>
                  <a:pt x="851" y="1368"/>
                  <a:pt x="851" y="1368"/>
                </a:cubicBezTo>
                <a:cubicBezTo>
                  <a:pt x="852" y="1369"/>
                  <a:pt x="855" y="1373"/>
                  <a:pt x="855" y="1374"/>
                </a:cubicBezTo>
                <a:cubicBezTo>
                  <a:pt x="855" y="1377"/>
                  <a:pt x="855" y="1377"/>
                  <a:pt x="857" y="1379"/>
                </a:cubicBezTo>
                <a:cubicBezTo>
                  <a:pt x="858" y="1380"/>
                  <a:pt x="859" y="1380"/>
                  <a:pt x="860" y="1380"/>
                </a:cubicBezTo>
                <a:cubicBezTo>
                  <a:pt x="862" y="1381"/>
                  <a:pt x="862" y="1381"/>
                  <a:pt x="862" y="1383"/>
                </a:cubicBezTo>
                <a:cubicBezTo>
                  <a:pt x="864" y="1383"/>
                  <a:pt x="864" y="1383"/>
                  <a:pt x="865" y="1382"/>
                </a:cubicBezTo>
                <a:cubicBezTo>
                  <a:pt x="865" y="1382"/>
                  <a:pt x="865" y="1381"/>
                  <a:pt x="865" y="1381"/>
                </a:cubicBezTo>
                <a:cubicBezTo>
                  <a:pt x="865" y="1381"/>
                  <a:pt x="864" y="1382"/>
                  <a:pt x="864" y="1381"/>
                </a:cubicBezTo>
                <a:cubicBezTo>
                  <a:pt x="863" y="1379"/>
                  <a:pt x="866" y="1379"/>
                  <a:pt x="867" y="1379"/>
                </a:cubicBezTo>
                <a:cubicBezTo>
                  <a:pt x="867" y="1379"/>
                  <a:pt x="868" y="1379"/>
                  <a:pt x="868" y="1380"/>
                </a:cubicBezTo>
                <a:cubicBezTo>
                  <a:pt x="870" y="1381"/>
                  <a:pt x="871" y="1382"/>
                  <a:pt x="871" y="1382"/>
                </a:cubicBezTo>
                <a:cubicBezTo>
                  <a:pt x="871" y="1382"/>
                  <a:pt x="871" y="1387"/>
                  <a:pt x="871" y="1387"/>
                </a:cubicBezTo>
                <a:cubicBezTo>
                  <a:pt x="869" y="1389"/>
                  <a:pt x="869" y="1389"/>
                  <a:pt x="867" y="1388"/>
                </a:cubicBezTo>
                <a:cubicBezTo>
                  <a:pt x="867" y="1388"/>
                  <a:pt x="866" y="1387"/>
                  <a:pt x="866" y="1386"/>
                </a:cubicBezTo>
                <a:cubicBezTo>
                  <a:pt x="862" y="1382"/>
                  <a:pt x="862" y="1384"/>
                  <a:pt x="860" y="1386"/>
                </a:cubicBezTo>
                <a:cubicBezTo>
                  <a:pt x="860" y="1387"/>
                  <a:pt x="860" y="1387"/>
                  <a:pt x="860" y="1387"/>
                </a:cubicBezTo>
                <a:cubicBezTo>
                  <a:pt x="864" y="1388"/>
                  <a:pt x="863" y="1388"/>
                  <a:pt x="866" y="1389"/>
                </a:cubicBezTo>
                <a:cubicBezTo>
                  <a:pt x="868" y="1390"/>
                  <a:pt x="862" y="1392"/>
                  <a:pt x="862" y="1392"/>
                </a:cubicBezTo>
                <a:cubicBezTo>
                  <a:pt x="861" y="1394"/>
                  <a:pt x="860" y="1398"/>
                  <a:pt x="860" y="1399"/>
                </a:cubicBezTo>
                <a:cubicBezTo>
                  <a:pt x="860" y="1400"/>
                  <a:pt x="862" y="1402"/>
                  <a:pt x="863" y="1404"/>
                </a:cubicBezTo>
                <a:cubicBezTo>
                  <a:pt x="863" y="1407"/>
                  <a:pt x="863" y="1407"/>
                  <a:pt x="861" y="1409"/>
                </a:cubicBezTo>
                <a:cubicBezTo>
                  <a:pt x="861" y="1410"/>
                  <a:pt x="862" y="1410"/>
                  <a:pt x="863" y="1411"/>
                </a:cubicBezTo>
                <a:cubicBezTo>
                  <a:pt x="865" y="1412"/>
                  <a:pt x="860" y="1414"/>
                  <a:pt x="860" y="1413"/>
                </a:cubicBezTo>
                <a:cubicBezTo>
                  <a:pt x="858" y="1412"/>
                  <a:pt x="858" y="1412"/>
                  <a:pt x="855" y="1412"/>
                </a:cubicBezTo>
                <a:cubicBezTo>
                  <a:pt x="855" y="1413"/>
                  <a:pt x="854" y="1415"/>
                  <a:pt x="853" y="1415"/>
                </a:cubicBezTo>
                <a:cubicBezTo>
                  <a:pt x="851" y="1415"/>
                  <a:pt x="852" y="1415"/>
                  <a:pt x="851" y="1419"/>
                </a:cubicBezTo>
                <a:cubicBezTo>
                  <a:pt x="850" y="1420"/>
                  <a:pt x="849" y="1421"/>
                  <a:pt x="849" y="1422"/>
                </a:cubicBezTo>
                <a:cubicBezTo>
                  <a:pt x="849" y="1422"/>
                  <a:pt x="850" y="1424"/>
                  <a:pt x="850" y="1425"/>
                </a:cubicBezTo>
                <a:cubicBezTo>
                  <a:pt x="851" y="1426"/>
                  <a:pt x="851" y="1426"/>
                  <a:pt x="851" y="1426"/>
                </a:cubicBezTo>
                <a:cubicBezTo>
                  <a:pt x="853" y="1430"/>
                  <a:pt x="853" y="1429"/>
                  <a:pt x="856" y="1431"/>
                </a:cubicBezTo>
                <a:cubicBezTo>
                  <a:pt x="861" y="1435"/>
                  <a:pt x="861" y="1433"/>
                  <a:pt x="866" y="1434"/>
                </a:cubicBezTo>
                <a:cubicBezTo>
                  <a:pt x="870" y="1435"/>
                  <a:pt x="869" y="1435"/>
                  <a:pt x="872" y="1437"/>
                </a:cubicBezTo>
                <a:cubicBezTo>
                  <a:pt x="872" y="1438"/>
                  <a:pt x="873" y="1442"/>
                  <a:pt x="871" y="1443"/>
                </a:cubicBezTo>
                <a:cubicBezTo>
                  <a:pt x="872" y="1444"/>
                  <a:pt x="873" y="1445"/>
                  <a:pt x="873" y="1445"/>
                </a:cubicBezTo>
                <a:cubicBezTo>
                  <a:pt x="872" y="1448"/>
                  <a:pt x="868" y="1451"/>
                  <a:pt x="866" y="1453"/>
                </a:cubicBezTo>
                <a:cubicBezTo>
                  <a:pt x="864" y="1456"/>
                  <a:pt x="864" y="1455"/>
                  <a:pt x="862" y="1459"/>
                </a:cubicBezTo>
                <a:cubicBezTo>
                  <a:pt x="865" y="1465"/>
                  <a:pt x="866" y="1463"/>
                  <a:pt x="862" y="1469"/>
                </a:cubicBezTo>
                <a:cubicBezTo>
                  <a:pt x="862" y="1470"/>
                  <a:pt x="860" y="1470"/>
                  <a:pt x="860" y="1470"/>
                </a:cubicBezTo>
                <a:cubicBezTo>
                  <a:pt x="858" y="1473"/>
                  <a:pt x="858" y="1473"/>
                  <a:pt x="858" y="1473"/>
                </a:cubicBezTo>
                <a:cubicBezTo>
                  <a:pt x="857" y="1475"/>
                  <a:pt x="858" y="1478"/>
                  <a:pt x="858" y="1479"/>
                </a:cubicBezTo>
                <a:cubicBezTo>
                  <a:pt x="860" y="1480"/>
                  <a:pt x="860" y="1480"/>
                  <a:pt x="860" y="1480"/>
                </a:cubicBezTo>
                <a:cubicBezTo>
                  <a:pt x="861" y="1481"/>
                  <a:pt x="863" y="1484"/>
                  <a:pt x="863" y="1486"/>
                </a:cubicBezTo>
                <a:cubicBezTo>
                  <a:pt x="864" y="1486"/>
                  <a:pt x="865" y="1486"/>
                  <a:pt x="865" y="1487"/>
                </a:cubicBezTo>
                <a:cubicBezTo>
                  <a:pt x="865" y="1488"/>
                  <a:pt x="868" y="1490"/>
                  <a:pt x="870" y="1491"/>
                </a:cubicBezTo>
                <a:cubicBezTo>
                  <a:pt x="870" y="1493"/>
                  <a:pt x="870" y="1493"/>
                  <a:pt x="870" y="1493"/>
                </a:cubicBezTo>
                <a:cubicBezTo>
                  <a:pt x="873" y="1493"/>
                  <a:pt x="868" y="1494"/>
                  <a:pt x="868" y="1494"/>
                </a:cubicBezTo>
                <a:cubicBezTo>
                  <a:pt x="865" y="1493"/>
                  <a:pt x="866" y="1493"/>
                  <a:pt x="863" y="1493"/>
                </a:cubicBezTo>
                <a:cubicBezTo>
                  <a:pt x="863" y="1494"/>
                  <a:pt x="863" y="1495"/>
                  <a:pt x="862" y="1495"/>
                </a:cubicBezTo>
                <a:cubicBezTo>
                  <a:pt x="862" y="1496"/>
                  <a:pt x="860" y="1496"/>
                  <a:pt x="860" y="1496"/>
                </a:cubicBezTo>
                <a:cubicBezTo>
                  <a:pt x="858" y="1496"/>
                  <a:pt x="857" y="1498"/>
                  <a:pt x="855" y="1498"/>
                </a:cubicBezTo>
                <a:cubicBezTo>
                  <a:pt x="851" y="1498"/>
                  <a:pt x="855" y="1500"/>
                  <a:pt x="855" y="1503"/>
                </a:cubicBezTo>
                <a:cubicBezTo>
                  <a:pt x="855" y="1504"/>
                  <a:pt x="856" y="1505"/>
                  <a:pt x="857" y="1506"/>
                </a:cubicBezTo>
                <a:cubicBezTo>
                  <a:pt x="857" y="1508"/>
                  <a:pt x="858" y="1508"/>
                  <a:pt x="857" y="1509"/>
                </a:cubicBezTo>
                <a:cubicBezTo>
                  <a:pt x="855" y="1511"/>
                  <a:pt x="852" y="1510"/>
                  <a:pt x="850" y="1509"/>
                </a:cubicBezTo>
                <a:cubicBezTo>
                  <a:pt x="850" y="1509"/>
                  <a:pt x="846" y="1510"/>
                  <a:pt x="847" y="1508"/>
                </a:cubicBezTo>
                <a:cubicBezTo>
                  <a:pt x="846" y="1508"/>
                  <a:pt x="846" y="1508"/>
                  <a:pt x="845" y="1508"/>
                </a:cubicBezTo>
                <a:cubicBezTo>
                  <a:pt x="845" y="1508"/>
                  <a:pt x="845" y="1508"/>
                  <a:pt x="845" y="1509"/>
                </a:cubicBezTo>
                <a:cubicBezTo>
                  <a:pt x="846" y="1509"/>
                  <a:pt x="847" y="1510"/>
                  <a:pt x="847" y="1511"/>
                </a:cubicBezTo>
                <a:cubicBezTo>
                  <a:pt x="847" y="1511"/>
                  <a:pt x="845" y="1513"/>
                  <a:pt x="845" y="1513"/>
                </a:cubicBezTo>
                <a:cubicBezTo>
                  <a:pt x="844" y="1513"/>
                  <a:pt x="843" y="1515"/>
                  <a:pt x="842" y="1512"/>
                </a:cubicBezTo>
                <a:cubicBezTo>
                  <a:pt x="842" y="1512"/>
                  <a:pt x="841" y="1513"/>
                  <a:pt x="841" y="1513"/>
                </a:cubicBezTo>
                <a:cubicBezTo>
                  <a:pt x="838" y="1514"/>
                  <a:pt x="838" y="1514"/>
                  <a:pt x="837" y="1510"/>
                </a:cubicBezTo>
                <a:cubicBezTo>
                  <a:pt x="836" y="1509"/>
                  <a:pt x="834" y="1510"/>
                  <a:pt x="834" y="1509"/>
                </a:cubicBezTo>
                <a:cubicBezTo>
                  <a:pt x="834" y="1506"/>
                  <a:pt x="835" y="1507"/>
                  <a:pt x="836" y="1506"/>
                </a:cubicBezTo>
                <a:cubicBezTo>
                  <a:pt x="835" y="1505"/>
                  <a:pt x="835" y="1505"/>
                  <a:pt x="835" y="1505"/>
                </a:cubicBezTo>
                <a:cubicBezTo>
                  <a:pt x="835" y="1505"/>
                  <a:pt x="834" y="1504"/>
                  <a:pt x="835" y="1504"/>
                </a:cubicBezTo>
                <a:cubicBezTo>
                  <a:pt x="834" y="1505"/>
                  <a:pt x="834" y="1505"/>
                  <a:pt x="834" y="1505"/>
                </a:cubicBezTo>
                <a:cubicBezTo>
                  <a:pt x="833" y="1506"/>
                  <a:pt x="830" y="1503"/>
                  <a:pt x="829" y="1503"/>
                </a:cubicBezTo>
                <a:cubicBezTo>
                  <a:pt x="828" y="1503"/>
                  <a:pt x="825" y="1502"/>
                  <a:pt x="825" y="1502"/>
                </a:cubicBezTo>
                <a:cubicBezTo>
                  <a:pt x="823" y="1501"/>
                  <a:pt x="823" y="1501"/>
                  <a:pt x="821" y="1501"/>
                </a:cubicBezTo>
                <a:cubicBezTo>
                  <a:pt x="820" y="1501"/>
                  <a:pt x="819" y="1499"/>
                  <a:pt x="819" y="1498"/>
                </a:cubicBezTo>
                <a:cubicBezTo>
                  <a:pt x="818" y="1498"/>
                  <a:pt x="819" y="1497"/>
                  <a:pt x="820" y="1498"/>
                </a:cubicBezTo>
                <a:cubicBezTo>
                  <a:pt x="820" y="1499"/>
                  <a:pt x="820" y="1498"/>
                  <a:pt x="822" y="1499"/>
                </a:cubicBezTo>
                <a:cubicBezTo>
                  <a:pt x="823" y="1499"/>
                  <a:pt x="824" y="1500"/>
                  <a:pt x="824" y="1500"/>
                </a:cubicBezTo>
                <a:cubicBezTo>
                  <a:pt x="824" y="1500"/>
                  <a:pt x="825" y="1500"/>
                  <a:pt x="825" y="1500"/>
                </a:cubicBezTo>
                <a:cubicBezTo>
                  <a:pt x="829" y="1501"/>
                  <a:pt x="827" y="1501"/>
                  <a:pt x="830" y="1501"/>
                </a:cubicBezTo>
                <a:cubicBezTo>
                  <a:pt x="833" y="1502"/>
                  <a:pt x="833" y="1502"/>
                  <a:pt x="833" y="1502"/>
                </a:cubicBezTo>
                <a:cubicBezTo>
                  <a:pt x="832" y="1502"/>
                  <a:pt x="831" y="1501"/>
                  <a:pt x="831" y="1500"/>
                </a:cubicBezTo>
                <a:cubicBezTo>
                  <a:pt x="831" y="1500"/>
                  <a:pt x="832" y="1498"/>
                  <a:pt x="831" y="1497"/>
                </a:cubicBezTo>
                <a:cubicBezTo>
                  <a:pt x="830" y="1497"/>
                  <a:pt x="830" y="1497"/>
                  <a:pt x="830" y="1497"/>
                </a:cubicBezTo>
                <a:cubicBezTo>
                  <a:pt x="829" y="1499"/>
                  <a:pt x="828" y="1499"/>
                  <a:pt x="826" y="1497"/>
                </a:cubicBezTo>
                <a:cubicBezTo>
                  <a:pt x="826" y="1498"/>
                  <a:pt x="826" y="1498"/>
                  <a:pt x="826" y="1498"/>
                </a:cubicBezTo>
                <a:cubicBezTo>
                  <a:pt x="822" y="1498"/>
                  <a:pt x="824" y="1496"/>
                  <a:pt x="825" y="1495"/>
                </a:cubicBezTo>
                <a:cubicBezTo>
                  <a:pt x="825" y="1494"/>
                  <a:pt x="826" y="1494"/>
                  <a:pt x="826" y="1495"/>
                </a:cubicBezTo>
                <a:cubicBezTo>
                  <a:pt x="826" y="1494"/>
                  <a:pt x="825" y="1493"/>
                  <a:pt x="826" y="1493"/>
                </a:cubicBezTo>
                <a:cubicBezTo>
                  <a:pt x="826" y="1491"/>
                  <a:pt x="829" y="1492"/>
                  <a:pt x="830" y="1491"/>
                </a:cubicBezTo>
                <a:cubicBezTo>
                  <a:pt x="830" y="1491"/>
                  <a:pt x="831" y="1489"/>
                  <a:pt x="833" y="1490"/>
                </a:cubicBezTo>
                <a:cubicBezTo>
                  <a:pt x="833" y="1490"/>
                  <a:pt x="833" y="1489"/>
                  <a:pt x="833" y="1489"/>
                </a:cubicBezTo>
                <a:cubicBezTo>
                  <a:pt x="833" y="1488"/>
                  <a:pt x="831" y="1487"/>
                  <a:pt x="830" y="1486"/>
                </a:cubicBezTo>
                <a:cubicBezTo>
                  <a:pt x="831" y="1487"/>
                  <a:pt x="830" y="1488"/>
                  <a:pt x="829" y="1488"/>
                </a:cubicBezTo>
                <a:cubicBezTo>
                  <a:pt x="829" y="1489"/>
                  <a:pt x="827" y="1486"/>
                  <a:pt x="826" y="1486"/>
                </a:cubicBezTo>
                <a:cubicBezTo>
                  <a:pt x="827" y="1487"/>
                  <a:pt x="828" y="1489"/>
                  <a:pt x="829" y="1490"/>
                </a:cubicBezTo>
                <a:cubicBezTo>
                  <a:pt x="829" y="1492"/>
                  <a:pt x="827" y="1492"/>
                  <a:pt x="826" y="1491"/>
                </a:cubicBezTo>
                <a:cubicBezTo>
                  <a:pt x="825" y="1492"/>
                  <a:pt x="824" y="1492"/>
                  <a:pt x="824" y="1491"/>
                </a:cubicBezTo>
                <a:cubicBezTo>
                  <a:pt x="823" y="1488"/>
                  <a:pt x="823" y="1489"/>
                  <a:pt x="821" y="1487"/>
                </a:cubicBezTo>
                <a:cubicBezTo>
                  <a:pt x="821" y="1487"/>
                  <a:pt x="821" y="1487"/>
                  <a:pt x="821" y="1487"/>
                </a:cubicBezTo>
                <a:cubicBezTo>
                  <a:pt x="821" y="1487"/>
                  <a:pt x="822" y="1489"/>
                  <a:pt x="820" y="1489"/>
                </a:cubicBezTo>
                <a:cubicBezTo>
                  <a:pt x="823" y="1490"/>
                  <a:pt x="823" y="1490"/>
                  <a:pt x="823" y="1490"/>
                </a:cubicBezTo>
                <a:cubicBezTo>
                  <a:pt x="824" y="1491"/>
                  <a:pt x="824" y="1493"/>
                  <a:pt x="822" y="1492"/>
                </a:cubicBezTo>
                <a:cubicBezTo>
                  <a:pt x="824" y="1493"/>
                  <a:pt x="824" y="1493"/>
                  <a:pt x="824" y="1493"/>
                </a:cubicBezTo>
                <a:cubicBezTo>
                  <a:pt x="824" y="1493"/>
                  <a:pt x="823" y="1495"/>
                  <a:pt x="823" y="1495"/>
                </a:cubicBezTo>
                <a:cubicBezTo>
                  <a:pt x="821" y="1494"/>
                  <a:pt x="821" y="1495"/>
                  <a:pt x="820" y="1492"/>
                </a:cubicBezTo>
                <a:cubicBezTo>
                  <a:pt x="820" y="1492"/>
                  <a:pt x="818" y="1492"/>
                  <a:pt x="818" y="1492"/>
                </a:cubicBezTo>
                <a:cubicBezTo>
                  <a:pt x="818" y="1491"/>
                  <a:pt x="819" y="1491"/>
                  <a:pt x="820" y="1491"/>
                </a:cubicBezTo>
                <a:cubicBezTo>
                  <a:pt x="815" y="1488"/>
                  <a:pt x="815" y="1488"/>
                  <a:pt x="815" y="1488"/>
                </a:cubicBezTo>
                <a:cubicBezTo>
                  <a:pt x="815" y="1488"/>
                  <a:pt x="815" y="1488"/>
                  <a:pt x="815" y="1488"/>
                </a:cubicBezTo>
                <a:cubicBezTo>
                  <a:pt x="816" y="1487"/>
                  <a:pt x="816" y="1487"/>
                  <a:pt x="819" y="1488"/>
                </a:cubicBezTo>
                <a:cubicBezTo>
                  <a:pt x="819" y="1488"/>
                  <a:pt x="818" y="1488"/>
                  <a:pt x="818" y="1488"/>
                </a:cubicBezTo>
                <a:cubicBezTo>
                  <a:pt x="816" y="1485"/>
                  <a:pt x="817" y="1484"/>
                  <a:pt x="820" y="1486"/>
                </a:cubicBezTo>
                <a:cubicBezTo>
                  <a:pt x="820" y="1485"/>
                  <a:pt x="817" y="1485"/>
                  <a:pt x="820" y="1483"/>
                </a:cubicBezTo>
                <a:cubicBezTo>
                  <a:pt x="819" y="1481"/>
                  <a:pt x="819" y="1481"/>
                  <a:pt x="819" y="1481"/>
                </a:cubicBezTo>
                <a:cubicBezTo>
                  <a:pt x="819" y="1482"/>
                  <a:pt x="818" y="1482"/>
                  <a:pt x="818" y="1482"/>
                </a:cubicBezTo>
                <a:cubicBezTo>
                  <a:pt x="817" y="1482"/>
                  <a:pt x="815" y="1481"/>
                  <a:pt x="815" y="1480"/>
                </a:cubicBezTo>
                <a:cubicBezTo>
                  <a:pt x="813" y="1478"/>
                  <a:pt x="812" y="1478"/>
                  <a:pt x="815" y="1477"/>
                </a:cubicBezTo>
                <a:cubicBezTo>
                  <a:pt x="815" y="1476"/>
                  <a:pt x="815" y="1476"/>
                  <a:pt x="815" y="1476"/>
                </a:cubicBezTo>
                <a:cubicBezTo>
                  <a:pt x="815" y="1476"/>
                  <a:pt x="815" y="1477"/>
                  <a:pt x="815" y="1477"/>
                </a:cubicBezTo>
                <a:cubicBezTo>
                  <a:pt x="815" y="1478"/>
                  <a:pt x="812" y="1476"/>
                  <a:pt x="812" y="1476"/>
                </a:cubicBezTo>
                <a:cubicBezTo>
                  <a:pt x="811" y="1476"/>
                  <a:pt x="811" y="1476"/>
                  <a:pt x="811" y="1476"/>
                </a:cubicBezTo>
                <a:cubicBezTo>
                  <a:pt x="812" y="1477"/>
                  <a:pt x="813" y="1480"/>
                  <a:pt x="809" y="1480"/>
                </a:cubicBezTo>
                <a:cubicBezTo>
                  <a:pt x="808" y="1479"/>
                  <a:pt x="808" y="1477"/>
                  <a:pt x="810" y="1477"/>
                </a:cubicBezTo>
                <a:cubicBezTo>
                  <a:pt x="810" y="1476"/>
                  <a:pt x="810" y="1476"/>
                  <a:pt x="810" y="1475"/>
                </a:cubicBezTo>
                <a:cubicBezTo>
                  <a:pt x="809" y="1476"/>
                  <a:pt x="809" y="1476"/>
                  <a:pt x="809" y="1476"/>
                </a:cubicBezTo>
                <a:cubicBezTo>
                  <a:pt x="809" y="1477"/>
                  <a:pt x="808" y="1477"/>
                  <a:pt x="808" y="1478"/>
                </a:cubicBezTo>
                <a:cubicBezTo>
                  <a:pt x="807" y="1479"/>
                  <a:pt x="806" y="1476"/>
                  <a:pt x="805" y="1476"/>
                </a:cubicBezTo>
                <a:cubicBezTo>
                  <a:pt x="805" y="1475"/>
                  <a:pt x="808" y="1475"/>
                  <a:pt x="808" y="1475"/>
                </a:cubicBezTo>
                <a:cubicBezTo>
                  <a:pt x="808" y="1474"/>
                  <a:pt x="808" y="1474"/>
                  <a:pt x="808" y="1474"/>
                </a:cubicBezTo>
                <a:cubicBezTo>
                  <a:pt x="805" y="1473"/>
                  <a:pt x="808" y="1473"/>
                  <a:pt x="809" y="1473"/>
                </a:cubicBezTo>
                <a:cubicBezTo>
                  <a:pt x="810" y="1473"/>
                  <a:pt x="811" y="1474"/>
                  <a:pt x="811" y="1475"/>
                </a:cubicBezTo>
                <a:cubicBezTo>
                  <a:pt x="812" y="1475"/>
                  <a:pt x="812" y="1475"/>
                  <a:pt x="812" y="1475"/>
                </a:cubicBezTo>
                <a:cubicBezTo>
                  <a:pt x="812" y="1474"/>
                  <a:pt x="813" y="1474"/>
                  <a:pt x="813" y="1474"/>
                </a:cubicBezTo>
                <a:cubicBezTo>
                  <a:pt x="813" y="1473"/>
                  <a:pt x="811" y="1474"/>
                  <a:pt x="813" y="1471"/>
                </a:cubicBezTo>
                <a:cubicBezTo>
                  <a:pt x="812" y="1471"/>
                  <a:pt x="811" y="1471"/>
                  <a:pt x="810" y="1470"/>
                </a:cubicBezTo>
                <a:cubicBezTo>
                  <a:pt x="811" y="1470"/>
                  <a:pt x="813" y="1471"/>
                  <a:pt x="812" y="1472"/>
                </a:cubicBezTo>
                <a:cubicBezTo>
                  <a:pt x="810" y="1473"/>
                  <a:pt x="810" y="1473"/>
                  <a:pt x="810" y="1472"/>
                </a:cubicBezTo>
                <a:cubicBezTo>
                  <a:pt x="810" y="1472"/>
                  <a:pt x="809" y="1472"/>
                  <a:pt x="809" y="1472"/>
                </a:cubicBezTo>
                <a:cubicBezTo>
                  <a:pt x="807" y="1472"/>
                  <a:pt x="807" y="1472"/>
                  <a:pt x="806" y="1470"/>
                </a:cubicBezTo>
                <a:cubicBezTo>
                  <a:pt x="805" y="1470"/>
                  <a:pt x="807" y="1469"/>
                  <a:pt x="808" y="1469"/>
                </a:cubicBezTo>
                <a:cubicBezTo>
                  <a:pt x="808" y="1469"/>
                  <a:pt x="809" y="1470"/>
                  <a:pt x="810" y="1471"/>
                </a:cubicBezTo>
                <a:cubicBezTo>
                  <a:pt x="810" y="1470"/>
                  <a:pt x="810" y="1470"/>
                  <a:pt x="810" y="1470"/>
                </a:cubicBezTo>
                <a:cubicBezTo>
                  <a:pt x="810" y="1469"/>
                  <a:pt x="810" y="1469"/>
                  <a:pt x="810" y="1469"/>
                </a:cubicBezTo>
                <a:cubicBezTo>
                  <a:pt x="810" y="1469"/>
                  <a:pt x="810" y="1468"/>
                  <a:pt x="811" y="1468"/>
                </a:cubicBezTo>
                <a:cubicBezTo>
                  <a:pt x="811" y="1467"/>
                  <a:pt x="811" y="1467"/>
                  <a:pt x="810" y="1467"/>
                </a:cubicBezTo>
                <a:cubicBezTo>
                  <a:pt x="810" y="1467"/>
                  <a:pt x="810" y="1467"/>
                  <a:pt x="810" y="1467"/>
                </a:cubicBezTo>
                <a:cubicBezTo>
                  <a:pt x="810" y="1468"/>
                  <a:pt x="808" y="1468"/>
                  <a:pt x="807" y="1467"/>
                </a:cubicBezTo>
                <a:cubicBezTo>
                  <a:pt x="807" y="1466"/>
                  <a:pt x="806" y="1466"/>
                  <a:pt x="807" y="1465"/>
                </a:cubicBezTo>
                <a:cubicBezTo>
                  <a:pt x="806" y="1464"/>
                  <a:pt x="806" y="1462"/>
                  <a:pt x="809" y="1463"/>
                </a:cubicBezTo>
                <a:cubicBezTo>
                  <a:pt x="810" y="1465"/>
                  <a:pt x="810" y="1464"/>
                  <a:pt x="811" y="1465"/>
                </a:cubicBezTo>
                <a:cubicBezTo>
                  <a:pt x="810" y="1464"/>
                  <a:pt x="810" y="1464"/>
                  <a:pt x="810" y="1464"/>
                </a:cubicBezTo>
                <a:cubicBezTo>
                  <a:pt x="808" y="1461"/>
                  <a:pt x="806" y="1464"/>
                  <a:pt x="807" y="1460"/>
                </a:cubicBezTo>
                <a:cubicBezTo>
                  <a:pt x="806" y="1459"/>
                  <a:pt x="806" y="1459"/>
                  <a:pt x="807" y="1457"/>
                </a:cubicBezTo>
                <a:cubicBezTo>
                  <a:pt x="807" y="1457"/>
                  <a:pt x="807" y="1457"/>
                  <a:pt x="807" y="1457"/>
                </a:cubicBezTo>
                <a:cubicBezTo>
                  <a:pt x="805" y="1457"/>
                  <a:pt x="805" y="1457"/>
                  <a:pt x="805" y="1457"/>
                </a:cubicBezTo>
                <a:cubicBezTo>
                  <a:pt x="805" y="1458"/>
                  <a:pt x="805" y="1458"/>
                  <a:pt x="805" y="1459"/>
                </a:cubicBezTo>
                <a:cubicBezTo>
                  <a:pt x="805" y="1459"/>
                  <a:pt x="808" y="1463"/>
                  <a:pt x="803" y="1461"/>
                </a:cubicBezTo>
                <a:cubicBezTo>
                  <a:pt x="804" y="1464"/>
                  <a:pt x="802" y="1462"/>
                  <a:pt x="805" y="1465"/>
                </a:cubicBezTo>
                <a:cubicBezTo>
                  <a:pt x="805" y="1465"/>
                  <a:pt x="805" y="1469"/>
                  <a:pt x="803" y="1467"/>
                </a:cubicBezTo>
                <a:cubicBezTo>
                  <a:pt x="802" y="1466"/>
                  <a:pt x="802" y="1465"/>
                  <a:pt x="801" y="1464"/>
                </a:cubicBezTo>
                <a:cubicBezTo>
                  <a:pt x="801" y="1464"/>
                  <a:pt x="801" y="1463"/>
                  <a:pt x="801" y="1462"/>
                </a:cubicBezTo>
                <a:cubicBezTo>
                  <a:pt x="800" y="1462"/>
                  <a:pt x="800" y="1462"/>
                  <a:pt x="800" y="1462"/>
                </a:cubicBezTo>
                <a:cubicBezTo>
                  <a:pt x="800" y="1463"/>
                  <a:pt x="800" y="1463"/>
                  <a:pt x="800" y="1464"/>
                </a:cubicBezTo>
                <a:cubicBezTo>
                  <a:pt x="801" y="1465"/>
                  <a:pt x="799" y="1465"/>
                  <a:pt x="798" y="1465"/>
                </a:cubicBezTo>
                <a:cubicBezTo>
                  <a:pt x="798" y="1466"/>
                  <a:pt x="794" y="1467"/>
                  <a:pt x="794" y="1465"/>
                </a:cubicBezTo>
                <a:cubicBezTo>
                  <a:pt x="794" y="1465"/>
                  <a:pt x="797" y="1463"/>
                  <a:pt x="797" y="1463"/>
                </a:cubicBezTo>
                <a:cubicBezTo>
                  <a:pt x="797" y="1462"/>
                  <a:pt x="797" y="1462"/>
                  <a:pt x="797" y="1462"/>
                </a:cubicBezTo>
                <a:cubicBezTo>
                  <a:pt x="797" y="1460"/>
                  <a:pt x="799" y="1460"/>
                  <a:pt x="799" y="1459"/>
                </a:cubicBezTo>
                <a:cubicBezTo>
                  <a:pt x="799" y="1458"/>
                  <a:pt x="797" y="1457"/>
                  <a:pt x="796" y="1456"/>
                </a:cubicBezTo>
                <a:cubicBezTo>
                  <a:pt x="794" y="1455"/>
                  <a:pt x="796" y="1453"/>
                  <a:pt x="797" y="1454"/>
                </a:cubicBezTo>
                <a:cubicBezTo>
                  <a:pt x="799" y="1455"/>
                  <a:pt x="802" y="1457"/>
                  <a:pt x="803" y="1459"/>
                </a:cubicBezTo>
                <a:cubicBezTo>
                  <a:pt x="802" y="1458"/>
                  <a:pt x="801" y="1456"/>
                  <a:pt x="801" y="1455"/>
                </a:cubicBezTo>
                <a:cubicBezTo>
                  <a:pt x="801" y="1454"/>
                  <a:pt x="802" y="1454"/>
                  <a:pt x="803" y="1454"/>
                </a:cubicBezTo>
                <a:cubicBezTo>
                  <a:pt x="803" y="1454"/>
                  <a:pt x="803" y="1454"/>
                  <a:pt x="803" y="1454"/>
                </a:cubicBezTo>
                <a:cubicBezTo>
                  <a:pt x="801" y="1454"/>
                  <a:pt x="801" y="1454"/>
                  <a:pt x="801" y="1454"/>
                </a:cubicBezTo>
                <a:cubicBezTo>
                  <a:pt x="799" y="1454"/>
                  <a:pt x="801" y="1449"/>
                  <a:pt x="803" y="1452"/>
                </a:cubicBezTo>
                <a:cubicBezTo>
                  <a:pt x="803" y="1452"/>
                  <a:pt x="803" y="1451"/>
                  <a:pt x="803" y="1451"/>
                </a:cubicBezTo>
                <a:cubicBezTo>
                  <a:pt x="802" y="1450"/>
                  <a:pt x="803" y="1451"/>
                  <a:pt x="800" y="1450"/>
                </a:cubicBezTo>
                <a:cubicBezTo>
                  <a:pt x="799" y="1449"/>
                  <a:pt x="798" y="1447"/>
                  <a:pt x="798" y="1447"/>
                </a:cubicBezTo>
                <a:cubicBezTo>
                  <a:pt x="798" y="1447"/>
                  <a:pt x="798" y="1445"/>
                  <a:pt x="799" y="1445"/>
                </a:cubicBezTo>
                <a:cubicBezTo>
                  <a:pt x="800" y="1445"/>
                  <a:pt x="801" y="1446"/>
                  <a:pt x="802" y="1446"/>
                </a:cubicBezTo>
                <a:cubicBezTo>
                  <a:pt x="804" y="1447"/>
                  <a:pt x="803" y="1445"/>
                  <a:pt x="804" y="1447"/>
                </a:cubicBezTo>
                <a:cubicBezTo>
                  <a:pt x="805" y="1448"/>
                  <a:pt x="805" y="1448"/>
                  <a:pt x="806" y="1448"/>
                </a:cubicBezTo>
                <a:cubicBezTo>
                  <a:pt x="807" y="1447"/>
                  <a:pt x="806" y="1446"/>
                  <a:pt x="806" y="1445"/>
                </a:cubicBezTo>
                <a:cubicBezTo>
                  <a:pt x="805" y="1445"/>
                  <a:pt x="804" y="1445"/>
                  <a:pt x="804" y="1445"/>
                </a:cubicBezTo>
                <a:cubicBezTo>
                  <a:pt x="803" y="1445"/>
                  <a:pt x="801" y="1442"/>
                  <a:pt x="800" y="1441"/>
                </a:cubicBezTo>
                <a:cubicBezTo>
                  <a:pt x="800" y="1442"/>
                  <a:pt x="801" y="1444"/>
                  <a:pt x="799" y="1444"/>
                </a:cubicBezTo>
                <a:cubicBezTo>
                  <a:pt x="799" y="1445"/>
                  <a:pt x="799" y="1445"/>
                  <a:pt x="798" y="1445"/>
                </a:cubicBezTo>
                <a:cubicBezTo>
                  <a:pt x="798" y="1446"/>
                  <a:pt x="797" y="1448"/>
                  <a:pt x="797" y="1447"/>
                </a:cubicBezTo>
                <a:cubicBezTo>
                  <a:pt x="796" y="1446"/>
                  <a:pt x="796" y="1447"/>
                  <a:pt x="795" y="1447"/>
                </a:cubicBezTo>
                <a:cubicBezTo>
                  <a:pt x="794" y="1447"/>
                  <a:pt x="795" y="1444"/>
                  <a:pt x="797" y="1445"/>
                </a:cubicBezTo>
                <a:cubicBezTo>
                  <a:pt x="796" y="1443"/>
                  <a:pt x="797" y="1443"/>
                  <a:pt x="798" y="1443"/>
                </a:cubicBezTo>
                <a:cubicBezTo>
                  <a:pt x="798" y="1442"/>
                  <a:pt x="798" y="1442"/>
                  <a:pt x="798" y="1442"/>
                </a:cubicBezTo>
                <a:cubicBezTo>
                  <a:pt x="798" y="1440"/>
                  <a:pt x="796" y="1441"/>
                  <a:pt x="795" y="1441"/>
                </a:cubicBezTo>
                <a:cubicBezTo>
                  <a:pt x="793" y="1440"/>
                  <a:pt x="793" y="1440"/>
                  <a:pt x="793" y="1439"/>
                </a:cubicBezTo>
                <a:cubicBezTo>
                  <a:pt x="793" y="1439"/>
                  <a:pt x="793" y="1438"/>
                  <a:pt x="793" y="1438"/>
                </a:cubicBezTo>
                <a:cubicBezTo>
                  <a:pt x="794" y="1437"/>
                  <a:pt x="793" y="1436"/>
                  <a:pt x="796" y="1438"/>
                </a:cubicBezTo>
                <a:cubicBezTo>
                  <a:pt x="797" y="1436"/>
                  <a:pt x="796" y="1436"/>
                  <a:pt x="793" y="1435"/>
                </a:cubicBezTo>
                <a:cubicBezTo>
                  <a:pt x="795" y="1436"/>
                  <a:pt x="793" y="1437"/>
                  <a:pt x="792" y="1438"/>
                </a:cubicBezTo>
                <a:cubicBezTo>
                  <a:pt x="791" y="1438"/>
                  <a:pt x="790" y="1435"/>
                  <a:pt x="792" y="1434"/>
                </a:cubicBezTo>
                <a:cubicBezTo>
                  <a:pt x="789" y="1433"/>
                  <a:pt x="791" y="1434"/>
                  <a:pt x="789" y="1433"/>
                </a:cubicBezTo>
                <a:cubicBezTo>
                  <a:pt x="789" y="1433"/>
                  <a:pt x="789" y="1433"/>
                  <a:pt x="789" y="1433"/>
                </a:cubicBezTo>
                <a:cubicBezTo>
                  <a:pt x="789" y="1435"/>
                  <a:pt x="785" y="1432"/>
                  <a:pt x="784" y="1430"/>
                </a:cubicBezTo>
                <a:cubicBezTo>
                  <a:pt x="783" y="1430"/>
                  <a:pt x="783" y="1431"/>
                  <a:pt x="782" y="1431"/>
                </a:cubicBezTo>
                <a:cubicBezTo>
                  <a:pt x="781" y="1432"/>
                  <a:pt x="782" y="1433"/>
                  <a:pt x="782" y="1433"/>
                </a:cubicBezTo>
                <a:cubicBezTo>
                  <a:pt x="783" y="1434"/>
                  <a:pt x="779" y="1434"/>
                  <a:pt x="778" y="1433"/>
                </a:cubicBezTo>
                <a:cubicBezTo>
                  <a:pt x="776" y="1428"/>
                  <a:pt x="778" y="1431"/>
                  <a:pt x="781" y="1427"/>
                </a:cubicBezTo>
                <a:cubicBezTo>
                  <a:pt x="781" y="1427"/>
                  <a:pt x="783" y="1426"/>
                  <a:pt x="785" y="1425"/>
                </a:cubicBezTo>
                <a:cubicBezTo>
                  <a:pt x="784" y="1424"/>
                  <a:pt x="783" y="1424"/>
                  <a:pt x="782" y="1424"/>
                </a:cubicBezTo>
                <a:cubicBezTo>
                  <a:pt x="782" y="1423"/>
                  <a:pt x="782" y="1422"/>
                  <a:pt x="783" y="1422"/>
                </a:cubicBezTo>
                <a:cubicBezTo>
                  <a:pt x="785" y="1422"/>
                  <a:pt x="785" y="1422"/>
                  <a:pt x="786" y="1423"/>
                </a:cubicBezTo>
                <a:cubicBezTo>
                  <a:pt x="786" y="1422"/>
                  <a:pt x="786" y="1422"/>
                  <a:pt x="786" y="1422"/>
                </a:cubicBezTo>
                <a:cubicBezTo>
                  <a:pt x="786" y="1421"/>
                  <a:pt x="788" y="1422"/>
                  <a:pt x="788" y="1422"/>
                </a:cubicBezTo>
                <a:cubicBezTo>
                  <a:pt x="789" y="1422"/>
                  <a:pt x="791" y="1424"/>
                  <a:pt x="791" y="1424"/>
                </a:cubicBezTo>
                <a:cubicBezTo>
                  <a:pt x="790" y="1426"/>
                  <a:pt x="790" y="1426"/>
                  <a:pt x="788" y="1426"/>
                </a:cubicBezTo>
                <a:cubicBezTo>
                  <a:pt x="789" y="1427"/>
                  <a:pt x="790" y="1426"/>
                  <a:pt x="791" y="1426"/>
                </a:cubicBezTo>
                <a:cubicBezTo>
                  <a:pt x="792" y="1427"/>
                  <a:pt x="792" y="1426"/>
                  <a:pt x="793" y="1429"/>
                </a:cubicBezTo>
                <a:cubicBezTo>
                  <a:pt x="794" y="1430"/>
                  <a:pt x="794" y="1430"/>
                  <a:pt x="794" y="1430"/>
                </a:cubicBezTo>
                <a:cubicBezTo>
                  <a:pt x="795" y="1430"/>
                  <a:pt x="794" y="1428"/>
                  <a:pt x="795" y="1428"/>
                </a:cubicBezTo>
                <a:cubicBezTo>
                  <a:pt x="795" y="1426"/>
                  <a:pt x="794" y="1427"/>
                  <a:pt x="796" y="1425"/>
                </a:cubicBezTo>
                <a:cubicBezTo>
                  <a:pt x="795" y="1425"/>
                  <a:pt x="795" y="1425"/>
                  <a:pt x="795" y="1425"/>
                </a:cubicBezTo>
                <a:cubicBezTo>
                  <a:pt x="794" y="1426"/>
                  <a:pt x="793" y="1423"/>
                  <a:pt x="793" y="1423"/>
                </a:cubicBezTo>
                <a:cubicBezTo>
                  <a:pt x="794" y="1421"/>
                  <a:pt x="795" y="1421"/>
                  <a:pt x="796" y="1420"/>
                </a:cubicBezTo>
                <a:cubicBezTo>
                  <a:pt x="795" y="1419"/>
                  <a:pt x="795" y="1419"/>
                  <a:pt x="795" y="1419"/>
                </a:cubicBezTo>
                <a:cubicBezTo>
                  <a:pt x="793" y="1420"/>
                  <a:pt x="793" y="1421"/>
                  <a:pt x="792" y="1419"/>
                </a:cubicBezTo>
                <a:cubicBezTo>
                  <a:pt x="792" y="1420"/>
                  <a:pt x="791" y="1419"/>
                  <a:pt x="790" y="1419"/>
                </a:cubicBezTo>
                <a:cubicBezTo>
                  <a:pt x="790" y="1419"/>
                  <a:pt x="790" y="1419"/>
                  <a:pt x="790" y="1419"/>
                </a:cubicBezTo>
                <a:cubicBezTo>
                  <a:pt x="790" y="1420"/>
                  <a:pt x="790" y="1420"/>
                  <a:pt x="790" y="1420"/>
                </a:cubicBezTo>
                <a:cubicBezTo>
                  <a:pt x="790" y="1421"/>
                  <a:pt x="788" y="1422"/>
                  <a:pt x="788" y="1418"/>
                </a:cubicBezTo>
                <a:cubicBezTo>
                  <a:pt x="788" y="1417"/>
                  <a:pt x="790" y="1416"/>
                  <a:pt x="791" y="1417"/>
                </a:cubicBezTo>
                <a:cubicBezTo>
                  <a:pt x="791" y="1416"/>
                  <a:pt x="792" y="1417"/>
                  <a:pt x="792" y="1418"/>
                </a:cubicBezTo>
                <a:cubicBezTo>
                  <a:pt x="792" y="1417"/>
                  <a:pt x="792" y="1417"/>
                  <a:pt x="793" y="1417"/>
                </a:cubicBezTo>
                <a:cubicBezTo>
                  <a:pt x="794" y="1417"/>
                  <a:pt x="793" y="1415"/>
                  <a:pt x="797" y="1417"/>
                </a:cubicBezTo>
                <a:cubicBezTo>
                  <a:pt x="796" y="1416"/>
                  <a:pt x="796" y="1416"/>
                  <a:pt x="796" y="1416"/>
                </a:cubicBezTo>
                <a:cubicBezTo>
                  <a:pt x="795" y="1416"/>
                  <a:pt x="794" y="1415"/>
                  <a:pt x="792" y="1414"/>
                </a:cubicBezTo>
                <a:cubicBezTo>
                  <a:pt x="791" y="1413"/>
                  <a:pt x="792" y="1412"/>
                  <a:pt x="793" y="1412"/>
                </a:cubicBezTo>
                <a:cubicBezTo>
                  <a:pt x="791" y="1412"/>
                  <a:pt x="791" y="1413"/>
                  <a:pt x="790" y="1410"/>
                </a:cubicBezTo>
                <a:cubicBezTo>
                  <a:pt x="790" y="1410"/>
                  <a:pt x="789" y="1410"/>
                  <a:pt x="789" y="1409"/>
                </a:cubicBezTo>
                <a:cubicBezTo>
                  <a:pt x="789" y="1407"/>
                  <a:pt x="790" y="1407"/>
                  <a:pt x="791" y="1407"/>
                </a:cubicBezTo>
                <a:cubicBezTo>
                  <a:pt x="791" y="1405"/>
                  <a:pt x="793" y="1406"/>
                  <a:pt x="794" y="1406"/>
                </a:cubicBezTo>
                <a:cubicBezTo>
                  <a:pt x="793" y="1405"/>
                  <a:pt x="791" y="1405"/>
                  <a:pt x="790" y="1404"/>
                </a:cubicBezTo>
                <a:cubicBezTo>
                  <a:pt x="787" y="1402"/>
                  <a:pt x="787" y="1402"/>
                  <a:pt x="787" y="1401"/>
                </a:cubicBezTo>
                <a:cubicBezTo>
                  <a:pt x="787" y="1401"/>
                  <a:pt x="789" y="1399"/>
                  <a:pt x="789" y="1399"/>
                </a:cubicBezTo>
                <a:cubicBezTo>
                  <a:pt x="788" y="1397"/>
                  <a:pt x="787" y="1396"/>
                  <a:pt x="786" y="1394"/>
                </a:cubicBezTo>
                <a:cubicBezTo>
                  <a:pt x="788" y="1390"/>
                  <a:pt x="788" y="1390"/>
                  <a:pt x="788" y="1390"/>
                </a:cubicBezTo>
                <a:cubicBezTo>
                  <a:pt x="788" y="1389"/>
                  <a:pt x="785" y="1387"/>
                  <a:pt x="785" y="1386"/>
                </a:cubicBezTo>
                <a:cubicBezTo>
                  <a:pt x="785" y="1382"/>
                  <a:pt x="787" y="1384"/>
                  <a:pt x="788" y="1384"/>
                </a:cubicBezTo>
                <a:cubicBezTo>
                  <a:pt x="787" y="1383"/>
                  <a:pt x="785" y="1382"/>
                  <a:pt x="785" y="1381"/>
                </a:cubicBezTo>
                <a:cubicBezTo>
                  <a:pt x="785" y="1381"/>
                  <a:pt x="785" y="1380"/>
                  <a:pt x="786" y="1380"/>
                </a:cubicBezTo>
                <a:cubicBezTo>
                  <a:pt x="788" y="1381"/>
                  <a:pt x="788" y="1382"/>
                  <a:pt x="788" y="1383"/>
                </a:cubicBezTo>
                <a:cubicBezTo>
                  <a:pt x="788" y="1382"/>
                  <a:pt x="788" y="1382"/>
                  <a:pt x="788" y="1382"/>
                </a:cubicBezTo>
                <a:cubicBezTo>
                  <a:pt x="787" y="1381"/>
                  <a:pt x="787" y="1380"/>
                  <a:pt x="786" y="1379"/>
                </a:cubicBezTo>
                <a:cubicBezTo>
                  <a:pt x="785" y="1379"/>
                  <a:pt x="785" y="1379"/>
                  <a:pt x="783" y="1378"/>
                </a:cubicBezTo>
                <a:cubicBezTo>
                  <a:pt x="782" y="1378"/>
                  <a:pt x="783" y="1376"/>
                  <a:pt x="783" y="1376"/>
                </a:cubicBezTo>
                <a:cubicBezTo>
                  <a:pt x="784" y="1376"/>
                  <a:pt x="785" y="1376"/>
                  <a:pt x="785" y="1375"/>
                </a:cubicBezTo>
                <a:cubicBezTo>
                  <a:pt x="784" y="1376"/>
                  <a:pt x="783" y="1374"/>
                  <a:pt x="781" y="1373"/>
                </a:cubicBezTo>
                <a:cubicBezTo>
                  <a:pt x="779" y="1375"/>
                  <a:pt x="780" y="1376"/>
                  <a:pt x="776" y="1376"/>
                </a:cubicBezTo>
                <a:cubicBezTo>
                  <a:pt x="776" y="1378"/>
                  <a:pt x="776" y="1377"/>
                  <a:pt x="778" y="1379"/>
                </a:cubicBezTo>
                <a:cubicBezTo>
                  <a:pt x="779" y="1381"/>
                  <a:pt x="779" y="1381"/>
                  <a:pt x="777" y="1383"/>
                </a:cubicBezTo>
                <a:cubicBezTo>
                  <a:pt x="778" y="1384"/>
                  <a:pt x="778" y="1384"/>
                  <a:pt x="777" y="1385"/>
                </a:cubicBezTo>
                <a:cubicBezTo>
                  <a:pt x="780" y="1387"/>
                  <a:pt x="780" y="1386"/>
                  <a:pt x="780" y="1388"/>
                </a:cubicBezTo>
                <a:cubicBezTo>
                  <a:pt x="780" y="1390"/>
                  <a:pt x="783" y="1389"/>
                  <a:pt x="781" y="1392"/>
                </a:cubicBezTo>
                <a:cubicBezTo>
                  <a:pt x="780" y="1392"/>
                  <a:pt x="780" y="1392"/>
                  <a:pt x="780" y="1392"/>
                </a:cubicBezTo>
                <a:cubicBezTo>
                  <a:pt x="780" y="1393"/>
                  <a:pt x="781" y="1393"/>
                  <a:pt x="781" y="1393"/>
                </a:cubicBezTo>
                <a:cubicBezTo>
                  <a:pt x="781" y="1394"/>
                  <a:pt x="779" y="1394"/>
                  <a:pt x="778" y="1394"/>
                </a:cubicBezTo>
                <a:cubicBezTo>
                  <a:pt x="774" y="1393"/>
                  <a:pt x="774" y="1393"/>
                  <a:pt x="774" y="1390"/>
                </a:cubicBezTo>
                <a:cubicBezTo>
                  <a:pt x="774" y="1389"/>
                  <a:pt x="773" y="1387"/>
                  <a:pt x="774" y="1386"/>
                </a:cubicBezTo>
                <a:cubicBezTo>
                  <a:pt x="772" y="1384"/>
                  <a:pt x="772" y="1384"/>
                  <a:pt x="772" y="1381"/>
                </a:cubicBezTo>
                <a:cubicBezTo>
                  <a:pt x="771" y="1378"/>
                  <a:pt x="773" y="1379"/>
                  <a:pt x="771" y="1377"/>
                </a:cubicBezTo>
                <a:cubicBezTo>
                  <a:pt x="771" y="1377"/>
                  <a:pt x="770" y="1376"/>
                  <a:pt x="770" y="1376"/>
                </a:cubicBezTo>
                <a:cubicBezTo>
                  <a:pt x="770" y="1375"/>
                  <a:pt x="772" y="1374"/>
                  <a:pt x="774" y="1377"/>
                </a:cubicBezTo>
                <a:cubicBezTo>
                  <a:pt x="774" y="1377"/>
                  <a:pt x="774" y="1376"/>
                  <a:pt x="774" y="1376"/>
                </a:cubicBezTo>
                <a:cubicBezTo>
                  <a:pt x="773" y="1375"/>
                  <a:pt x="773" y="1375"/>
                  <a:pt x="774" y="1374"/>
                </a:cubicBezTo>
                <a:cubicBezTo>
                  <a:pt x="770" y="1373"/>
                  <a:pt x="772" y="1371"/>
                  <a:pt x="769" y="1369"/>
                </a:cubicBezTo>
                <a:cubicBezTo>
                  <a:pt x="768" y="1368"/>
                  <a:pt x="766" y="1367"/>
                  <a:pt x="767" y="1364"/>
                </a:cubicBezTo>
                <a:cubicBezTo>
                  <a:pt x="768" y="1362"/>
                  <a:pt x="766" y="1358"/>
                  <a:pt x="766" y="1358"/>
                </a:cubicBezTo>
                <a:cubicBezTo>
                  <a:pt x="767" y="1355"/>
                  <a:pt x="766" y="1355"/>
                  <a:pt x="769" y="1354"/>
                </a:cubicBezTo>
                <a:cubicBezTo>
                  <a:pt x="768" y="1350"/>
                  <a:pt x="769" y="1353"/>
                  <a:pt x="769" y="1350"/>
                </a:cubicBezTo>
                <a:cubicBezTo>
                  <a:pt x="769" y="1349"/>
                  <a:pt x="767" y="1345"/>
                  <a:pt x="766" y="1344"/>
                </a:cubicBezTo>
                <a:cubicBezTo>
                  <a:pt x="763" y="1341"/>
                  <a:pt x="763" y="1341"/>
                  <a:pt x="763" y="1340"/>
                </a:cubicBezTo>
                <a:cubicBezTo>
                  <a:pt x="761" y="1334"/>
                  <a:pt x="761" y="1334"/>
                  <a:pt x="761" y="1334"/>
                </a:cubicBezTo>
                <a:cubicBezTo>
                  <a:pt x="761" y="1333"/>
                  <a:pt x="760" y="1332"/>
                  <a:pt x="759" y="1332"/>
                </a:cubicBezTo>
                <a:cubicBezTo>
                  <a:pt x="758" y="1330"/>
                  <a:pt x="758" y="1332"/>
                  <a:pt x="757" y="1327"/>
                </a:cubicBezTo>
                <a:cubicBezTo>
                  <a:pt x="757" y="1322"/>
                  <a:pt x="755" y="1324"/>
                  <a:pt x="761" y="1323"/>
                </a:cubicBezTo>
                <a:cubicBezTo>
                  <a:pt x="761" y="1318"/>
                  <a:pt x="761" y="1315"/>
                  <a:pt x="760" y="1309"/>
                </a:cubicBezTo>
                <a:cubicBezTo>
                  <a:pt x="760" y="1309"/>
                  <a:pt x="761" y="1308"/>
                  <a:pt x="761" y="1308"/>
                </a:cubicBezTo>
                <a:cubicBezTo>
                  <a:pt x="761" y="1305"/>
                  <a:pt x="760" y="1306"/>
                  <a:pt x="760" y="1305"/>
                </a:cubicBezTo>
                <a:cubicBezTo>
                  <a:pt x="760" y="1304"/>
                  <a:pt x="761" y="1303"/>
                  <a:pt x="761" y="1302"/>
                </a:cubicBezTo>
                <a:cubicBezTo>
                  <a:pt x="761" y="1301"/>
                  <a:pt x="761" y="1301"/>
                  <a:pt x="761" y="1301"/>
                </a:cubicBezTo>
                <a:cubicBezTo>
                  <a:pt x="761" y="1301"/>
                  <a:pt x="763" y="1300"/>
                  <a:pt x="763" y="1299"/>
                </a:cubicBezTo>
                <a:cubicBezTo>
                  <a:pt x="763" y="1293"/>
                  <a:pt x="763" y="1293"/>
                  <a:pt x="763" y="1293"/>
                </a:cubicBezTo>
                <a:cubicBezTo>
                  <a:pt x="763" y="1290"/>
                  <a:pt x="763" y="1290"/>
                  <a:pt x="763" y="1290"/>
                </a:cubicBezTo>
                <a:cubicBezTo>
                  <a:pt x="763" y="1290"/>
                  <a:pt x="762" y="1289"/>
                  <a:pt x="762" y="1288"/>
                </a:cubicBezTo>
                <a:cubicBezTo>
                  <a:pt x="762" y="1284"/>
                  <a:pt x="767" y="1285"/>
                  <a:pt x="762" y="1279"/>
                </a:cubicBezTo>
                <a:cubicBezTo>
                  <a:pt x="762" y="1279"/>
                  <a:pt x="762" y="1278"/>
                  <a:pt x="762" y="1276"/>
                </a:cubicBezTo>
                <a:cubicBezTo>
                  <a:pt x="762" y="1275"/>
                  <a:pt x="762" y="1273"/>
                  <a:pt x="762" y="1273"/>
                </a:cubicBezTo>
                <a:cubicBezTo>
                  <a:pt x="761" y="1267"/>
                  <a:pt x="761" y="1267"/>
                  <a:pt x="761" y="1267"/>
                </a:cubicBezTo>
                <a:cubicBezTo>
                  <a:pt x="761" y="1267"/>
                  <a:pt x="761" y="1267"/>
                  <a:pt x="761" y="1267"/>
                </a:cubicBezTo>
                <a:cubicBezTo>
                  <a:pt x="760" y="1266"/>
                  <a:pt x="760" y="1263"/>
                  <a:pt x="760" y="1261"/>
                </a:cubicBezTo>
                <a:cubicBezTo>
                  <a:pt x="755" y="1252"/>
                  <a:pt x="755" y="1252"/>
                  <a:pt x="755" y="1252"/>
                </a:cubicBezTo>
                <a:cubicBezTo>
                  <a:pt x="754" y="1248"/>
                  <a:pt x="754" y="1247"/>
                  <a:pt x="754" y="1245"/>
                </a:cubicBezTo>
                <a:cubicBezTo>
                  <a:pt x="754" y="1244"/>
                  <a:pt x="755" y="1244"/>
                  <a:pt x="755" y="1244"/>
                </a:cubicBezTo>
                <a:cubicBezTo>
                  <a:pt x="755" y="1243"/>
                  <a:pt x="756" y="1241"/>
                  <a:pt x="757" y="1240"/>
                </a:cubicBezTo>
                <a:cubicBezTo>
                  <a:pt x="755" y="1236"/>
                  <a:pt x="755" y="1236"/>
                  <a:pt x="755" y="1236"/>
                </a:cubicBezTo>
                <a:cubicBezTo>
                  <a:pt x="754" y="1232"/>
                  <a:pt x="754" y="1232"/>
                  <a:pt x="754" y="1232"/>
                </a:cubicBezTo>
                <a:cubicBezTo>
                  <a:pt x="752" y="1228"/>
                  <a:pt x="752" y="1229"/>
                  <a:pt x="753" y="1225"/>
                </a:cubicBezTo>
                <a:cubicBezTo>
                  <a:pt x="754" y="1222"/>
                  <a:pt x="754" y="1222"/>
                  <a:pt x="754" y="1222"/>
                </a:cubicBezTo>
                <a:cubicBezTo>
                  <a:pt x="754" y="1217"/>
                  <a:pt x="753" y="1218"/>
                  <a:pt x="754" y="1213"/>
                </a:cubicBezTo>
                <a:cubicBezTo>
                  <a:pt x="754" y="1213"/>
                  <a:pt x="755" y="1212"/>
                  <a:pt x="755" y="1212"/>
                </a:cubicBezTo>
                <a:cubicBezTo>
                  <a:pt x="755" y="1212"/>
                  <a:pt x="754" y="1209"/>
                  <a:pt x="754" y="1208"/>
                </a:cubicBezTo>
                <a:cubicBezTo>
                  <a:pt x="754" y="1208"/>
                  <a:pt x="755" y="1206"/>
                  <a:pt x="754" y="1205"/>
                </a:cubicBezTo>
                <a:cubicBezTo>
                  <a:pt x="754" y="1203"/>
                  <a:pt x="754" y="1199"/>
                  <a:pt x="754" y="1197"/>
                </a:cubicBezTo>
                <a:cubicBezTo>
                  <a:pt x="754" y="1197"/>
                  <a:pt x="753" y="1194"/>
                  <a:pt x="753" y="1192"/>
                </a:cubicBezTo>
                <a:cubicBezTo>
                  <a:pt x="753" y="1192"/>
                  <a:pt x="754" y="1188"/>
                  <a:pt x="754" y="1188"/>
                </a:cubicBezTo>
                <a:cubicBezTo>
                  <a:pt x="755" y="1186"/>
                  <a:pt x="755" y="1187"/>
                  <a:pt x="755" y="1184"/>
                </a:cubicBezTo>
                <a:cubicBezTo>
                  <a:pt x="754" y="1182"/>
                  <a:pt x="753" y="1181"/>
                  <a:pt x="753" y="1180"/>
                </a:cubicBezTo>
                <a:cubicBezTo>
                  <a:pt x="753" y="1178"/>
                  <a:pt x="752" y="1168"/>
                  <a:pt x="752" y="1167"/>
                </a:cubicBezTo>
                <a:cubicBezTo>
                  <a:pt x="752" y="1166"/>
                  <a:pt x="751" y="1166"/>
                  <a:pt x="751" y="1165"/>
                </a:cubicBezTo>
                <a:cubicBezTo>
                  <a:pt x="749" y="1163"/>
                  <a:pt x="749" y="1165"/>
                  <a:pt x="750" y="1160"/>
                </a:cubicBezTo>
                <a:cubicBezTo>
                  <a:pt x="750" y="1160"/>
                  <a:pt x="751" y="1160"/>
                  <a:pt x="751" y="1160"/>
                </a:cubicBezTo>
                <a:cubicBezTo>
                  <a:pt x="752" y="1156"/>
                  <a:pt x="752" y="1156"/>
                  <a:pt x="752" y="1156"/>
                </a:cubicBezTo>
                <a:cubicBezTo>
                  <a:pt x="752" y="1144"/>
                  <a:pt x="752" y="1144"/>
                  <a:pt x="752" y="1144"/>
                </a:cubicBezTo>
                <a:cubicBezTo>
                  <a:pt x="752" y="1143"/>
                  <a:pt x="752" y="1143"/>
                  <a:pt x="753" y="1142"/>
                </a:cubicBezTo>
                <a:cubicBezTo>
                  <a:pt x="753" y="1141"/>
                  <a:pt x="751" y="1137"/>
                  <a:pt x="751" y="1136"/>
                </a:cubicBezTo>
                <a:cubicBezTo>
                  <a:pt x="750" y="1133"/>
                  <a:pt x="750" y="1135"/>
                  <a:pt x="750" y="1130"/>
                </a:cubicBezTo>
                <a:cubicBezTo>
                  <a:pt x="750" y="1130"/>
                  <a:pt x="749" y="1125"/>
                  <a:pt x="748" y="1123"/>
                </a:cubicBezTo>
                <a:cubicBezTo>
                  <a:pt x="748" y="1118"/>
                  <a:pt x="748" y="1118"/>
                  <a:pt x="748" y="1118"/>
                </a:cubicBezTo>
                <a:cubicBezTo>
                  <a:pt x="748" y="1116"/>
                  <a:pt x="746" y="1112"/>
                  <a:pt x="746" y="1110"/>
                </a:cubicBezTo>
                <a:cubicBezTo>
                  <a:pt x="746" y="1109"/>
                  <a:pt x="746" y="1108"/>
                  <a:pt x="745" y="1107"/>
                </a:cubicBezTo>
                <a:cubicBezTo>
                  <a:pt x="744" y="1105"/>
                  <a:pt x="742" y="1105"/>
                  <a:pt x="740" y="1103"/>
                </a:cubicBezTo>
                <a:cubicBezTo>
                  <a:pt x="734" y="1098"/>
                  <a:pt x="735" y="1100"/>
                  <a:pt x="733" y="1094"/>
                </a:cubicBezTo>
                <a:cubicBezTo>
                  <a:pt x="729" y="1093"/>
                  <a:pt x="729" y="1093"/>
                  <a:pt x="729" y="1093"/>
                </a:cubicBezTo>
                <a:cubicBezTo>
                  <a:pt x="725" y="1090"/>
                  <a:pt x="725" y="1090"/>
                  <a:pt x="725" y="1090"/>
                </a:cubicBezTo>
                <a:cubicBezTo>
                  <a:pt x="720" y="1087"/>
                  <a:pt x="724" y="1088"/>
                  <a:pt x="716" y="1087"/>
                </a:cubicBezTo>
                <a:cubicBezTo>
                  <a:pt x="715" y="1087"/>
                  <a:pt x="712" y="1083"/>
                  <a:pt x="711" y="1083"/>
                </a:cubicBezTo>
                <a:cubicBezTo>
                  <a:pt x="710" y="1082"/>
                  <a:pt x="704" y="1079"/>
                  <a:pt x="704" y="1079"/>
                </a:cubicBezTo>
                <a:cubicBezTo>
                  <a:pt x="699" y="1077"/>
                  <a:pt x="699" y="1075"/>
                  <a:pt x="698" y="1075"/>
                </a:cubicBezTo>
                <a:cubicBezTo>
                  <a:pt x="698" y="1075"/>
                  <a:pt x="694" y="1073"/>
                  <a:pt x="693" y="1072"/>
                </a:cubicBezTo>
                <a:cubicBezTo>
                  <a:pt x="692" y="1069"/>
                  <a:pt x="690" y="1068"/>
                  <a:pt x="687" y="1066"/>
                </a:cubicBezTo>
                <a:cubicBezTo>
                  <a:pt x="681" y="1060"/>
                  <a:pt x="682" y="1063"/>
                  <a:pt x="681" y="1058"/>
                </a:cubicBezTo>
                <a:cubicBezTo>
                  <a:pt x="681" y="1058"/>
                  <a:pt x="680" y="1058"/>
                  <a:pt x="680" y="1057"/>
                </a:cubicBezTo>
                <a:cubicBezTo>
                  <a:pt x="680" y="1048"/>
                  <a:pt x="681" y="1053"/>
                  <a:pt x="678" y="1046"/>
                </a:cubicBezTo>
                <a:cubicBezTo>
                  <a:pt x="676" y="1042"/>
                  <a:pt x="678" y="1045"/>
                  <a:pt x="674" y="1040"/>
                </a:cubicBezTo>
                <a:cubicBezTo>
                  <a:pt x="673" y="1040"/>
                  <a:pt x="672" y="1033"/>
                  <a:pt x="671" y="1032"/>
                </a:cubicBezTo>
                <a:cubicBezTo>
                  <a:pt x="670" y="1030"/>
                  <a:pt x="666" y="1027"/>
                  <a:pt x="664" y="1025"/>
                </a:cubicBezTo>
                <a:cubicBezTo>
                  <a:pt x="663" y="1024"/>
                  <a:pt x="663" y="1021"/>
                  <a:pt x="663" y="1020"/>
                </a:cubicBezTo>
                <a:cubicBezTo>
                  <a:pt x="652" y="1002"/>
                  <a:pt x="652" y="1002"/>
                  <a:pt x="652" y="1002"/>
                </a:cubicBezTo>
                <a:cubicBezTo>
                  <a:pt x="651" y="1001"/>
                  <a:pt x="652" y="998"/>
                  <a:pt x="652" y="997"/>
                </a:cubicBezTo>
                <a:cubicBezTo>
                  <a:pt x="646" y="987"/>
                  <a:pt x="646" y="987"/>
                  <a:pt x="646" y="987"/>
                </a:cubicBezTo>
                <a:cubicBezTo>
                  <a:pt x="643" y="986"/>
                  <a:pt x="643" y="986"/>
                  <a:pt x="643" y="986"/>
                </a:cubicBezTo>
                <a:cubicBezTo>
                  <a:pt x="643" y="986"/>
                  <a:pt x="640" y="978"/>
                  <a:pt x="640" y="977"/>
                </a:cubicBezTo>
                <a:cubicBezTo>
                  <a:pt x="634" y="970"/>
                  <a:pt x="634" y="970"/>
                  <a:pt x="634" y="970"/>
                </a:cubicBezTo>
                <a:cubicBezTo>
                  <a:pt x="627" y="966"/>
                  <a:pt x="627" y="966"/>
                  <a:pt x="627" y="966"/>
                </a:cubicBezTo>
                <a:cubicBezTo>
                  <a:pt x="623" y="964"/>
                  <a:pt x="624" y="965"/>
                  <a:pt x="624" y="962"/>
                </a:cubicBezTo>
                <a:cubicBezTo>
                  <a:pt x="624" y="961"/>
                  <a:pt x="626" y="960"/>
                  <a:pt x="627" y="960"/>
                </a:cubicBezTo>
                <a:cubicBezTo>
                  <a:pt x="627" y="960"/>
                  <a:pt x="626" y="958"/>
                  <a:pt x="626" y="958"/>
                </a:cubicBezTo>
                <a:cubicBezTo>
                  <a:pt x="623" y="953"/>
                  <a:pt x="623" y="955"/>
                  <a:pt x="624" y="952"/>
                </a:cubicBezTo>
                <a:cubicBezTo>
                  <a:pt x="624" y="951"/>
                  <a:pt x="624" y="951"/>
                  <a:pt x="624" y="951"/>
                </a:cubicBezTo>
                <a:cubicBezTo>
                  <a:pt x="623" y="950"/>
                  <a:pt x="621" y="949"/>
                  <a:pt x="621" y="948"/>
                </a:cubicBezTo>
                <a:cubicBezTo>
                  <a:pt x="622" y="940"/>
                  <a:pt x="626" y="940"/>
                  <a:pt x="627" y="938"/>
                </a:cubicBezTo>
                <a:cubicBezTo>
                  <a:pt x="630" y="933"/>
                  <a:pt x="630" y="935"/>
                  <a:pt x="632" y="934"/>
                </a:cubicBezTo>
                <a:cubicBezTo>
                  <a:pt x="632" y="932"/>
                  <a:pt x="632" y="932"/>
                  <a:pt x="634" y="932"/>
                </a:cubicBezTo>
                <a:cubicBezTo>
                  <a:pt x="634" y="932"/>
                  <a:pt x="634" y="932"/>
                  <a:pt x="635" y="931"/>
                </a:cubicBezTo>
                <a:cubicBezTo>
                  <a:pt x="636" y="930"/>
                  <a:pt x="636" y="927"/>
                  <a:pt x="636" y="925"/>
                </a:cubicBezTo>
                <a:cubicBezTo>
                  <a:pt x="637" y="924"/>
                  <a:pt x="636" y="922"/>
                  <a:pt x="636" y="920"/>
                </a:cubicBezTo>
                <a:cubicBezTo>
                  <a:pt x="634" y="922"/>
                  <a:pt x="634" y="922"/>
                  <a:pt x="634" y="924"/>
                </a:cubicBezTo>
                <a:cubicBezTo>
                  <a:pt x="634" y="924"/>
                  <a:pt x="635" y="924"/>
                  <a:pt x="635" y="925"/>
                </a:cubicBezTo>
                <a:cubicBezTo>
                  <a:pt x="636" y="927"/>
                  <a:pt x="632" y="929"/>
                  <a:pt x="632" y="928"/>
                </a:cubicBezTo>
                <a:cubicBezTo>
                  <a:pt x="632" y="926"/>
                  <a:pt x="632" y="926"/>
                  <a:pt x="631" y="925"/>
                </a:cubicBezTo>
                <a:cubicBezTo>
                  <a:pt x="629" y="925"/>
                  <a:pt x="628" y="923"/>
                  <a:pt x="627" y="922"/>
                </a:cubicBezTo>
                <a:cubicBezTo>
                  <a:pt x="626" y="922"/>
                  <a:pt x="625" y="922"/>
                  <a:pt x="625" y="922"/>
                </a:cubicBezTo>
                <a:cubicBezTo>
                  <a:pt x="623" y="919"/>
                  <a:pt x="623" y="920"/>
                  <a:pt x="626" y="919"/>
                </a:cubicBezTo>
                <a:cubicBezTo>
                  <a:pt x="627" y="917"/>
                  <a:pt x="626" y="914"/>
                  <a:pt x="625" y="914"/>
                </a:cubicBezTo>
                <a:cubicBezTo>
                  <a:pt x="625" y="914"/>
                  <a:pt x="626" y="912"/>
                  <a:pt x="626" y="911"/>
                </a:cubicBezTo>
                <a:cubicBezTo>
                  <a:pt x="626" y="911"/>
                  <a:pt x="625" y="909"/>
                  <a:pt x="624" y="909"/>
                </a:cubicBezTo>
                <a:cubicBezTo>
                  <a:pt x="624" y="908"/>
                  <a:pt x="625" y="906"/>
                  <a:pt x="626" y="905"/>
                </a:cubicBezTo>
                <a:cubicBezTo>
                  <a:pt x="630" y="904"/>
                  <a:pt x="627" y="905"/>
                  <a:pt x="629" y="902"/>
                </a:cubicBezTo>
                <a:cubicBezTo>
                  <a:pt x="629" y="902"/>
                  <a:pt x="628" y="901"/>
                  <a:pt x="628" y="901"/>
                </a:cubicBezTo>
                <a:cubicBezTo>
                  <a:pt x="627" y="898"/>
                  <a:pt x="627" y="898"/>
                  <a:pt x="629" y="897"/>
                </a:cubicBezTo>
                <a:cubicBezTo>
                  <a:pt x="634" y="894"/>
                  <a:pt x="634" y="896"/>
                  <a:pt x="634" y="891"/>
                </a:cubicBezTo>
                <a:cubicBezTo>
                  <a:pt x="634" y="888"/>
                  <a:pt x="633" y="888"/>
                  <a:pt x="634" y="885"/>
                </a:cubicBezTo>
                <a:cubicBezTo>
                  <a:pt x="638" y="884"/>
                  <a:pt x="638" y="884"/>
                  <a:pt x="638" y="884"/>
                </a:cubicBezTo>
                <a:cubicBezTo>
                  <a:pt x="640" y="883"/>
                  <a:pt x="645" y="879"/>
                  <a:pt x="646" y="879"/>
                </a:cubicBezTo>
                <a:cubicBezTo>
                  <a:pt x="646" y="878"/>
                  <a:pt x="646" y="878"/>
                  <a:pt x="646" y="878"/>
                </a:cubicBezTo>
                <a:cubicBezTo>
                  <a:pt x="643" y="876"/>
                  <a:pt x="642" y="876"/>
                  <a:pt x="645" y="874"/>
                </a:cubicBezTo>
                <a:cubicBezTo>
                  <a:pt x="646" y="873"/>
                  <a:pt x="644" y="873"/>
                  <a:pt x="648" y="873"/>
                </a:cubicBezTo>
                <a:cubicBezTo>
                  <a:pt x="648" y="872"/>
                  <a:pt x="647" y="870"/>
                  <a:pt x="647" y="869"/>
                </a:cubicBezTo>
                <a:cubicBezTo>
                  <a:pt x="647" y="868"/>
                  <a:pt x="650" y="866"/>
                  <a:pt x="651" y="866"/>
                </a:cubicBezTo>
                <a:cubicBezTo>
                  <a:pt x="651" y="865"/>
                  <a:pt x="655" y="865"/>
                  <a:pt x="657" y="865"/>
                </a:cubicBezTo>
                <a:cubicBezTo>
                  <a:pt x="656" y="863"/>
                  <a:pt x="659" y="859"/>
                  <a:pt x="660" y="858"/>
                </a:cubicBezTo>
                <a:cubicBezTo>
                  <a:pt x="662" y="856"/>
                  <a:pt x="661" y="856"/>
                  <a:pt x="663" y="852"/>
                </a:cubicBezTo>
                <a:cubicBezTo>
                  <a:pt x="663" y="851"/>
                  <a:pt x="662" y="850"/>
                  <a:pt x="662" y="849"/>
                </a:cubicBezTo>
                <a:cubicBezTo>
                  <a:pt x="662" y="849"/>
                  <a:pt x="660" y="850"/>
                  <a:pt x="661" y="845"/>
                </a:cubicBezTo>
                <a:cubicBezTo>
                  <a:pt x="663" y="840"/>
                  <a:pt x="661" y="837"/>
                  <a:pt x="662" y="834"/>
                </a:cubicBezTo>
                <a:cubicBezTo>
                  <a:pt x="662" y="832"/>
                  <a:pt x="660" y="832"/>
                  <a:pt x="660" y="831"/>
                </a:cubicBezTo>
                <a:cubicBezTo>
                  <a:pt x="661" y="828"/>
                  <a:pt x="660" y="829"/>
                  <a:pt x="663" y="828"/>
                </a:cubicBezTo>
                <a:cubicBezTo>
                  <a:pt x="662" y="824"/>
                  <a:pt x="663" y="825"/>
                  <a:pt x="661" y="823"/>
                </a:cubicBezTo>
                <a:cubicBezTo>
                  <a:pt x="660" y="823"/>
                  <a:pt x="662" y="821"/>
                  <a:pt x="662" y="820"/>
                </a:cubicBezTo>
                <a:cubicBezTo>
                  <a:pt x="662" y="820"/>
                  <a:pt x="662" y="818"/>
                  <a:pt x="662" y="818"/>
                </a:cubicBezTo>
                <a:cubicBezTo>
                  <a:pt x="660" y="818"/>
                  <a:pt x="661" y="817"/>
                  <a:pt x="660" y="816"/>
                </a:cubicBezTo>
                <a:cubicBezTo>
                  <a:pt x="659" y="815"/>
                  <a:pt x="660" y="815"/>
                  <a:pt x="659" y="814"/>
                </a:cubicBezTo>
                <a:cubicBezTo>
                  <a:pt x="659" y="813"/>
                  <a:pt x="657" y="812"/>
                  <a:pt x="657" y="811"/>
                </a:cubicBezTo>
                <a:cubicBezTo>
                  <a:pt x="654" y="809"/>
                  <a:pt x="656" y="810"/>
                  <a:pt x="654" y="806"/>
                </a:cubicBezTo>
                <a:cubicBezTo>
                  <a:pt x="653" y="805"/>
                  <a:pt x="653" y="804"/>
                  <a:pt x="652" y="802"/>
                </a:cubicBezTo>
                <a:cubicBezTo>
                  <a:pt x="652" y="802"/>
                  <a:pt x="654" y="802"/>
                  <a:pt x="654" y="802"/>
                </a:cubicBezTo>
                <a:cubicBezTo>
                  <a:pt x="654" y="801"/>
                  <a:pt x="654" y="799"/>
                  <a:pt x="654" y="799"/>
                </a:cubicBezTo>
                <a:cubicBezTo>
                  <a:pt x="655" y="799"/>
                  <a:pt x="656" y="798"/>
                  <a:pt x="657" y="799"/>
                </a:cubicBezTo>
                <a:cubicBezTo>
                  <a:pt x="656" y="797"/>
                  <a:pt x="656" y="797"/>
                  <a:pt x="656" y="797"/>
                </a:cubicBezTo>
                <a:cubicBezTo>
                  <a:pt x="654" y="798"/>
                  <a:pt x="654" y="798"/>
                  <a:pt x="653" y="797"/>
                </a:cubicBezTo>
                <a:cubicBezTo>
                  <a:pt x="651" y="794"/>
                  <a:pt x="651" y="795"/>
                  <a:pt x="649" y="793"/>
                </a:cubicBezTo>
                <a:cubicBezTo>
                  <a:pt x="646" y="790"/>
                  <a:pt x="648" y="791"/>
                  <a:pt x="641" y="791"/>
                </a:cubicBezTo>
                <a:cubicBezTo>
                  <a:pt x="638" y="798"/>
                  <a:pt x="640" y="795"/>
                  <a:pt x="633" y="800"/>
                </a:cubicBezTo>
                <a:cubicBezTo>
                  <a:pt x="633" y="801"/>
                  <a:pt x="633" y="802"/>
                  <a:pt x="633" y="803"/>
                </a:cubicBezTo>
                <a:cubicBezTo>
                  <a:pt x="633" y="804"/>
                  <a:pt x="637" y="808"/>
                  <a:pt x="637" y="808"/>
                </a:cubicBezTo>
                <a:cubicBezTo>
                  <a:pt x="635" y="810"/>
                  <a:pt x="635" y="810"/>
                  <a:pt x="632" y="810"/>
                </a:cubicBezTo>
                <a:cubicBezTo>
                  <a:pt x="632" y="812"/>
                  <a:pt x="632" y="811"/>
                  <a:pt x="630" y="811"/>
                </a:cubicBezTo>
                <a:cubicBezTo>
                  <a:pt x="630" y="811"/>
                  <a:pt x="627" y="812"/>
                  <a:pt x="627" y="811"/>
                </a:cubicBezTo>
                <a:cubicBezTo>
                  <a:pt x="626" y="808"/>
                  <a:pt x="625" y="808"/>
                  <a:pt x="625" y="805"/>
                </a:cubicBezTo>
                <a:cubicBezTo>
                  <a:pt x="624" y="806"/>
                  <a:pt x="624" y="806"/>
                  <a:pt x="624" y="806"/>
                </a:cubicBezTo>
                <a:cubicBezTo>
                  <a:pt x="624" y="810"/>
                  <a:pt x="620" y="806"/>
                  <a:pt x="619" y="804"/>
                </a:cubicBezTo>
                <a:cubicBezTo>
                  <a:pt x="619" y="802"/>
                  <a:pt x="619" y="802"/>
                  <a:pt x="619" y="802"/>
                </a:cubicBezTo>
                <a:cubicBezTo>
                  <a:pt x="614" y="800"/>
                  <a:pt x="617" y="800"/>
                  <a:pt x="614" y="801"/>
                </a:cubicBezTo>
                <a:cubicBezTo>
                  <a:pt x="612" y="802"/>
                  <a:pt x="613" y="801"/>
                  <a:pt x="613" y="800"/>
                </a:cubicBezTo>
                <a:cubicBezTo>
                  <a:pt x="612" y="799"/>
                  <a:pt x="609" y="799"/>
                  <a:pt x="609" y="799"/>
                </a:cubicBezTo>
                <a:cubicBezTo>
                  <a:pt x="607" y="799"/>
                  <a:pt x="607" y="800"/>
                  <a:pt x="606" y="799"/>
                </a:cubicBezTo>
                <a:cubicBezTo>
                  <a:pt x="604" y="798"/>
                  <a:pt x="605" y="798"/>
                  <a:pt x="605" y="797"/>
                </a:cubicBezTo>
                <a:cubicBezTo>
                  <a:pt x="604" y="795"/>
                  <a:pt x="604" y="795"/>
                  <a:pt x="602" y="795"/>
                </a:cubicBezTo>
                <a:cubicBezTo>
                  <a:pt x="602" y="795"/>
                  <a:pt x="602" y="795"/>
                  <a:pt x="602" y="795"/>
                </a:cubicBezTo>
                <a:cubicBezTo>
                  <a:pt x="603" y="796"/>
                  <a:pt x="603" y="796"/>
                  <a:pt x="603" y="796"/>
                </a:cubicBezTo>
                <a:cubicBezTo>
                  <a:pt x="604" y="798"/>
                  <a:pt x="604" y="798"/>
                  <a:pt x="601" y="798"/>
                </a:cubicBezTo>
                <a:cubicBezTo>
                  <a:pt x="601" y="798"/>
                  <a:pt x="599" y="797"/>
                  <a:pt x="599" y="796"/>
                </a:cubicBezTo>
                <a:cubicBezTo>
                  <a:pt x="599" y="793"/>
                  <a:pt x="599" y="795"/>
                  <a:pt x="600" y="793"/>
                </a:cubicBezTo>
                <a:cubicBezTo>
                  <a:pt x="600" y="791"/>
                  <a:pt x="600" y="791"/>
                  <a:pt x="600" y="791"/>
                </a:cubicBezTo>
                <a:cubicBezTo>
                  <a:pt x="598" y="789"/>
                  <a:pt x="598" y="789"/>
                  <a:pt x="598" y="789"/>
                </a:cubicBezTo>
                <a:cubicBezTo>
                  <a:pt x="595" y="786"/>
                  <a:pt x="595" y="786"/>
                  <a:pt x="595" y="786"/>
                </a:cubicBezTo>
                <a:cubicBezTo>
                  <a:pt x="592" y="785"/>
                  <a:pt x="592" y="785"/>
                  <a:pt x="592" y="785"/>
                </a:cubicBezTo>
                <a:cubicBezTo>
                  <a:pt x="592" y="785"/>
                  <a:pt x="590" y="785"/>
                  <a:pt x="590" y="784"/>
                </a:cubicBezTo>
                <a:cubicBezTo>
                  <a:pt x="590" y="782"/>
                  <a:pt x="590" y="782"/>
                  <a:pt x="589" y="780"/>
                </a:cubicBezTo>
                <a:cubicBezTo>
                  <a:pt x="588" y="779"/>
                  <a:pt x="587" y="778"/>
                  <a:pt x="585" y="777"/>
                </a:cubicBezTo>
                <a:cubicBezTo>
                  <a:pt x="585" y="778"/>
                  <a:pt x="585" y="778"/>
                  <a:pt x="585" y="778"/>
                </a:cubicBezTo>
                <a:cubicBezTo>
                  <a:pt x="587" y="779"/>
                  <a:pt x="587" y="779"/>
                  <a:pt x="587" y="779"/>
                </a:cubicBezTo>
                <a:cubicBezTo>
                  <a:pt x="587" y="780"/>
                  <a:pt x="588" y="780"/>
                  <a:pt x="588" y="780"/>
                </a:cubicBezTo>
                <a:cubicBezTo>
                  <a:pt x="589" y="782"/>
                  <a:pt x="588" y="783"/>
                  <a:pt x="587" y="784"/>
                </a:cubicBezTo>
                <a:cubicBezTo>
                  <a:pt x="586" y="785"/>
                  <a:pt x="583" y="781"/>
                  <a:pt x="582" y="781"/>
                </a:cubicBezTo>
                <a:cubicBezTo>
                  <a:pt x="581" y="781"/>
                  <a:pt x="580" y="781"/>
                  <a:pt x="580" y="780"/>
                </a:cubicBezTo>
                <a:cubicBezTo>
                  <a:pt x="580" y="779"/>
                  <a:pt x="578" y="775"/>
                  <a:pt x="579" y="774"/>
                </a:cubicBezTo>
                <a:cubicBezTo>
                  <a:pt x="580" y="772"/>
                  <a:pt x="580" y="772"/>
                  <a:pt x="580" y="770"/>
                </a:cubicBezTo>
                <a:cubicBezTo>
                  <a:pt x="578" y="769"/>
                  <a:pt x="579" y="770"/>
                  <a:pt x="580" y="768"/>
                </a:cubicBezTo>
                <a:cubicBezTo>
                  <a:pt x="579" y="766"/>
                  <a:pt x="579" y="765"/>
                  <a:pt x="578" y="764"/>
                </a:cubicBezTo>
                <a:cubicBezTo>
                  <a:pt x="577" y="763"/>
                  <a:pt x="576" y="763"/>
                  <a:pt x="574" y="761"/>
                </a:cubicBezTo>
                <a:cubicBezTo>
                  <a:pt x="573" y="759"/>
                  <a:pt x="571" y="754"/>
                  <a:pt x="570" y="753"/>
                </a:cubicBezTo>
                <a:cubicBezTo>
                  <a:pt x="565" y="748"/>
                  <a:pt x="565" y="748"/>
                  <a:pt x="565" y="748"/>
                </a:cubicBezTo>
                <a:cubicBezTo>
                  <a:pt x="559" y="745"/>
                  <a:pt x="563" y="743"/>
                  <a:pt x="564" y="743"/>
                </a:cubicBezTo>
                <a:cubicBezTo>
                  <a:pt x="566" y="743"/>
                  <a:pt x="565" y="746"/>
                  <a:pt x="567" y="745"/>
                </a:cubicBezTo>
                <a:cubicBezTo>
                  <a:pt x="566" y="742"/>
                  <a:pt x="566" y="742"/>
                  <a:pt x="566" y="742"/>
                </a:cubicBezTo>
                <a:cubicBezTo>
                  <a:pt x="565" y="741"/>
                  <a:pt x="564" y="741"/>
                  <a:pt x="563" y="740"/>
                </a:cubicBezTo>
                <a:cubicBezTo>
                  <a:pt x="563" y="740"/>
                  <a:pt x="562" y="741"/>
                  <a:pt x="562" y="741"/>
                </a:cubicBezTo>
                <a:cubicBezTo>
                  <a:pt x="562" y="741"/>
                  <a:pt x="561" y="743"/>
                  <a:pt x="561" y="743"/>
                </a:cubicBezTo>
                <a:cubicBezTo>
                  <a:pt x="556" y="743"/>
                  <a:pt x="558" y="742"/>
                  <a:pt x="556" y="742"/>
                </a:cubicBezTo>
                <a:cubicBezTo>
                  <a:pt x="553" y="742"/>
                  <a:pt x="553" y="742"/>
                  <a:pt x="553" y="742"/>
                </a:cubicBezTo>
                <a:cubicBezTo>
                  <a:pt x="549" y="741"/>
                  <a:pt x="549" y="741"/>
                  <a:pt x="549" y="741"/>
                </a:cubicBezTo>
                <a:cubicBezTo>
                  <a:pt x="548" y="741"/>
                  <a:pt x="548" y="740"/>
                  <a:pt x="547" y="739"/>
                </a:cubicBezTo>
                <a:cubicBezTo>
                  <a:pt x="546" y="739"/>
                  <a:pt x="544" y="740"/>
                  <a:pt x="541" y="738"/>
                </a:cubicBezTo>
                <a:cubicBezTo>
                  <a:pt x="538" y="736"/>
                  <a:pt x="541" y="736"/>
                  <a:pt x="536" y="736"/>
                </a:cubicBezTo>
                <a:cubicBezTo>
                  <a:pt x="536" y="736"/>
                  <a:pt x="534" y="734"/>
                  <a:pt x="534" y="734"/>
                </a:cubicBezTo>
                <a:cubicBezTo>
                  <a:pt x="530" y="735"/>
                  <a:pt x="530" y="735"/>
                  <a:pt x="530" y="735"/>
                </a:cubicBezTo>
                <a:cubicBezTo>
                  <a:pt x="525" y="734"/>
                  <a:pt x="525" y="734"/>
                  <a:pt x="525" y="734"/>
                </a:cubicBezTo>
                <a:cubicBezTo>
                  <a:pt x="522" y="732"/>
                  <a:pt x="521" y="731"/>
                  <a:pt x="518" y="728"/>
                </a:cubicBezTo>
                <a:cubicBezTo>
                  <a:pt x="518" y="727"/>
                  <a:pt x="518" y="727"/>
                  <a:pt x="518" y="727"/>
                </a:cubicBezTo>
                <a:cubicBezTo>
                  <a:pt x="517" y="726"/>
                  <a:pt x="517" y="726"/>
                  <a:pt x="517" y="726"/>
                </a:cubicBezTo>
                <a:cubicBezTo>
                  <a:pt x="516" y="726"/>
                  <a:pt x="515" y="722"/>
                  <a:pt x="514" y="721"/>
                </a:cubicBezTo>
                <a:cubicBezTo>
                  <a:pt x="510" y="716"/>
                  <a:pt x="510" y="716"/>
                  <a:pt x="510" y="716"/>
                </a:cubicBezTo>
                <a:cubicBezTo>
                  <a:pt x="508" y="714"/>
                  <a:pt x="504" y="710"/>
                  <a:pt x="501" y="709"/>
                </a:cubicBezTo>
                <a:cubicBezTo>
                  <a:pt x="501" y="709"/>
                  <a:pt x="500" y="708"/>
                  <a:pt x="499" y="708"/>
                </a:cubicBezTo>
                <a:cubicBezTo>
                  <a:pt x="495" y="707"/>
                  <a:pt x="495" y="707"/>
                  <a:pt x="495" y="707"/>
                </a:cubicBezTo>
                <a:cubicBezTo>
                  <a:pt x="488" y="711"/>
                  <a:pt x="488" y="711"/>
                  <a:pt x="488" y="711"/>
                </a:cubicBezTo>
                <a:cubicBezTo>
                  <a:pt x="479" y="713"/>
                  <a:pt x="479" y="713"/>
                  <a:pt x="479" y="713"/>
                </a:cubicBezTo>
                <a:cubicBezTo>
                  <a:pt x="474" y="713"/>
                  <a:pt x="474" y="713"/>
                  <a:pt x="474" y="713"/>
                </a:cubicBezTo>
                <a:cubicBezTo>
                  <a:pt x="473" y="713"/>
                  <a:pt x="469" y="711"/>
                  <a:pt x="468" y="711"/>
                </a:cubicBezTo>
                <a:cubicBezTo>
                  <a:pt x="468" y="711"/>
                  <a:pt x="466" y="711"/>
                  <a:pt x="465" y="711"/>
                </a:cubicBezTo>
                <a:cubicBezTo>
                  <a:pt x="461" y="707"/>
                  <a:pt x="463" y="708"/>
                  <a:pt x="459" y="707"/>
                </a:cubicBezTo>
                <a:cubicBezTo>
                  <a:pt x="458" y="707"/>
                  <a:pt x="456" y="704"/>
                  <a:pt x="456" y="704"/>
                </a:cubicBezTo>
                <a:cubicBezTo>
                  <a:pt x="451" y="704"/>
                  <a:pt x="451" y="704"/>
                  <a:pt x="451" y="704"/>
                </a:cubicBezTo>
                <a:cubicBezTo>
                  <a:pt x="446" y="701"/>
                  <a:pt x="446" y="701"/>
                  <a:pt x="446" y="701"/>
                </a:cubicBezTo>
                <a:cubicBezTo>
                  <a:pt x="443" y="699"/>
                  <a:pt x="443" y="699"/>
                  <a:pt x="443" y="699"/>
                </a:cubicBezTo>
                <a:cubicBezTo>
                  <a:pt x="435" y="696"/>
                  <a:pt x="435" y="696"/>
                  <a:pt x="435" y="696"/>
                </a:cubicBezTo>
                <a:cubicBezTo>
                  <a:pt x="429" y="690"/>
                  <a:pt x="429" y="690"/>
                  <a:pt x="429" y="690"/>
                </a:cubicBezTo>
                <a:cubicBezTo>
                  <a:pt x="425" y="686"/>
                  <a:pt x="428" y="688"/>
                  <a:pt x="420" y="687"/>
                </a:cubicBezTo>
                <a:cubicBezTo>
                  <a:pt x="419" y="687"/>
                  <a:pt x="412" y="683"/>
                  <a:pt x="410" y="682"/>
                </a:cubicBezTo>
                <a:cubicBezTo>
                  <a:pt x="410" y="682"/>
                  <a:pt x="408" y="679"/>
                  <a:pt x="408" y="678"/>
                </a:cubicBezTo>
                <a:cubicBezTo>
                  <a:pt x="407" y="677"/>
                  <a:pt x="403" y="674"/>
                  <a:pt x="402" y="674"/>
                </a:cubicBezTo>
                <a:cubicBezTo>
                  <a:pt x="398" y="671"/>
                  <a:pt x="399" y="673"/>
                  <a:pt x="398" y="668"/>
                </a:cubicBezTo>
                <a:cubicBezTo>
                  <a:pt x="398" y="667"/>
                  <a:pt x="396" y="666"/>
                  <a:pt x="395" y="665"/>
                </a:cubicBezTo>
                <a:cubicBezTo>
                  <a:pt x="394" y="665"/>
                  <a:pt x="394" y="661"/>
                  <a:pt x="394" y="661"/>
                </a:cubicBezTo>
                <a:cubicBezTo>
                  <a:pt x="392" y="661"/>
                  <a:pt x="393" y="661"/>
                  <a:pt x="393" y="659"/>
                </a:cubicBezTo>
                <a:cubicBezTo>
                  <a:pt x="393" y="658"/>
                  <a:pt x="391" y="658"/>
                  <a:pt x="392" y="658"/>
                </a:cubicBezTo>
                <a:cubicBezTo>
                  <a:pt x="392" y="657"/>
                  <a:pt x="396" y="658"/>
                  <a:pt x="398" y="655"/>
                </a:cubicBezTo>
                <a:cubicBezTo>
                  <a:pt x="398" y="655"/>
                  <a:pt x="397" y="654"/>
                  <a:pt x="396" y="654"/>
                </a:cubicBezTo>
                <a:cubicBezTo>
                  <a:pt x="394" y="654"/>
                  <a:pt x="397" y="652"/>
                  <a:pt x="398" y="652"/>
                </a:cubicBezTo>
                <a:cubicBezTo>
                  <a:pt x="398" y="652"/>
                  <a:pt x="398" y="652"/>
                  <a:pt x="398" y="652"/>
                </a:cubicBezTo>
                <a:cubicBezTo>
                  <a:pt x="399" y="652"/>
                  <a:pt x="399" y="651"/>
                  <a:pt x="398" y="650"/>
                </a:cubicBezTo>
                <a:cubicBezTo>
                  <a:pt x="398" y="649"/>
                  <a:pt x="400" y="647"/>
                  <a:pt x="400" y="646"/>
                </a:cubicBezTo>
                <a:cubicBezTo>
                  <a:pt x="400" y="646"/>
                  <a:pt x="399" y="645"/>
                  <a:pt x="398" y="645"/>
                </a:cubicBezTo>
                <a:cubicBezTo>
                  <a:pt x="397" y="645"/>
                  <a:pt x="397" y="638"/>
                  <a:pt x="397" y="638"/>
                </a:cubicBezTo>
                <a:cubicBezTo>
                  <a:pt x="396" y="633"/>
                  <a:pt x="398" y="636"/>
                  <a:pt x="394" y="630"/>
                </a:cubicBezTo>
                <a:cubicBezTo>
                  <a:pt x="393" y="630"/>
                  <a:pt x="394" y="628"/>
                  <a:pt x="394" y="627"/>
                </a:cubicBezTo>
                <a:cubicBezTo>
                  <a:pt x="390" y="623"/>
                  <a:pt x="390" y="623"/>
                  <a:pt x="390" y="623"/>
                </a:cubicBezTo>
                <a:close/>
                <a:moveTo>
                  <a:pt x="794" y="1412"/>
                </a:moveTo>
                <a:cubicBezTo>
                  <a:pt x="794" y="1412"/>
                  <a:pt x="795" y="1411"/>
                  <a:pt x="795" y="1411"/>
                </a:cubicBezTo>
                <a:cubicBezTo>
                  <a:pt x="795" y="1411"/>
                  <a:pt x="795" y="1411"/>
                  <a:pt x="795" y="1411"/>
                </a:cubicBezTo>
                <a:cubicBezTo>
                  <a:pt x="795" y="1410"/>
                  <a:pt x="794" y="1410"/>
                  <a:pt x="795" y="1410"/>
                </a:cubicBezTo>
                <a:cubicBezTo>
                  <a:pt x="793" y="1410"/>
                  <a:pt x="795" y="1411"/>
                  <a:pt x="794" y="1412"/>
                </a:cubicBezTo>
                <a:close/>
                <a:moveTo>
                  <a:pt x="943" y="915"/>
                </a:moveTo>
                <a:cubicBezTo>
                  <a:pt x="942" y="915"/>
                  <a:pt x="942" y="915"/>
                  <a:pt x="941" y="914"/>
                </a:cubicBezTo>
                <a:cubicBezTo>
                  <a:pt x="940" y="916"/>
                  <a:pt x="940" y="916"/>
                  <a:pt x="940" y="916"/>
                </a:cubicBezTo>
                <a:cubicBezTo>
                  <a:pt x="940" y="916"/>
                  <a:pt x="940" y="917"/>
                  <a:pt x="941" y="917"/>
                </a:cubicBezTo>
                <a:cubicBezTo>
                  <a:pt x="941" y="916"/>
                  <a:pt x="942" y="916"/>
                  <a:pt x="943" y="915"/>
                </a:cubicBezTo>
                <a:close/>
                <a:moveTo>
                  <a:pt x="927" y="905"/>
                </a:moveTo>
                <a:cubicBezTo>
                  <a:pt x="926" y="906"/>
                  <a:pt x="925" y="907"/>
                  <a:pt x="925" y="908"/>
                </a:cubicBezTo>
                <a:cubicBezTo>
                  <a:pt x="925" y="908"/>
                  <a:pt x="923" y="909"/>
                  <a:pt x="922" y="910"/>
                </a:cubicBezTo>
                <a:cubicBezTo>
                  <a:pt x="921" y="912"/>
                  <a:pt x="919" y="912"/>
                  <a:pt x="920" y="910"/>
                </a:cubicBezTo>
                <a:cubicBezTo>
                  <a:pt x="920" y="911"/>
                  <a:pt x="919" y="911"/>
                  <a:pt x="919" y="911"/>
                </a:cubicBezTo>
                <a:cubicBezTo>
                  <a:pt x="918" y="911"/>
                  <a:pt x="917" y="910"/>
                  <a:pt x="916" y="911"/>
                </a:cubicBezTo>
                <a:cubicBezTo>
                  <a:pt x="916" y="912"/>
                  <a:pt x="915" y="912"/>
                  <a:pt x="914" y="912"/>
                </a:cubicBezTo>
                <a:cubicBezTo>
                  <a:pt x="917" y="912"/>
                  <a:pt x="916" y="913"/>
                  <a:pt x="917" y="913"/>
                </a:cubicBezTo>
                <a:cubicBezTo>
                  <a:pt x="918" y="914"/>
                  <a:pt x="919" y="913"/>
                  <a:pt x="920" y="913"/>
                </a:cubicBezTo>
                <a:cubicBezTo>
                  <a:pt x="920" y="912"/>
                  <a:pt x="921" y="912"/>
                  <a:pt x="921" y="912"/>
                </a:cubicBezTo>
                <a:cubicBezTo>
                  <a:pt x="923" y="911"/>
                  <a:pt x="923" y="911"/>
                  <a:pt x="923" y="911"/>
                </a:cubicBezTo>
                <a:cubicBezTo>
                  <a:pt x="924" y="910"/>
                  <a:pt x="927" y="908"/>
                  <a:pt x="927" y="908"/>
                </a:cubicBezTo>
                <a:cubicBezTo>
                  <a:pt x="927" y="908"/>
                  <a:pt x="927" y="906"/>
                  <a:pt x="928" y="906"/>
                </a:cubicBezTo>
                <a:cubicBezTo>
                  <a:pt x="929" y="905"/>
                  <a:pt x="930" y="905"/>
                  <a:pt x="931" y="906"/>
                </a:cubicBezTo>
                <a:cubicBezTo>
                  <a:pt x="930" y="904"/>
                  <a:pt x="931" y="905"/>
                  <a:pt x="930" y="904"/>
                </a:cubicBezTo>
                <a:cubicBezTo>
                  <a:pt x="930" y="905"/>
                  <a:pt x="929" y="906"/>
                  <a:pt x="927" y="906"/>
                </a:cubicBezTo>
                <a:cubicBezTo>
                  <a:pt x="927" y="906"/>
                  <a:pt x="926" y="905"/>
                  <a:pt x="927" y="905"/>
                </a:cubicBezTo>
                <a:close/>
                <a:moveTo>
                  <a:pt x="364" y="321"/>
                </a:moveTo>
                <a:cubicBezTo>
                  <a:pt x="364" y="321"/>
                  <a:pt x="365" y="321"/>
                  <a:pt x="365" y="320"/>
                </a:cubicBezTo>
                <a:cubicBezTo>
                  <a:pt x="365" y="320"/>
                  <a:pt x="364" y="321"/>
                  <a:pt x="364" y="321"/>
                </a:cubicBezTo>
                <a:close/>
                <a:moveTo>
                  <a:pt x="947" y="1260"/>
                </a:moveTo>
                <a:cubicBezTo>
                  <a:pt x="946" y="1262"/>
                  <a:pt x="948" y="1264"/>
                  <a:pt x="948" y="1264"/>
                </a:cubicBezTo>
                <a:cubicBezTo>
                  <a:pt x="948" y="1263"/>
                  <a:pt x="948" y="1262"/>
                  <a:pt x="950" y="1262"/>
                </a:cubicBezTo>
                <a:cubicBezTo>
                  <a:pt x="951" y="1262"/>
                  <a:pt x="951" y="1260"/>
                  <a:pt x="953" y="1259"/>
                </a:cubicBezTo>
                <a:cubicBezTo>
                  <a:pt x="955" y="1258"/>
                  <a:pt x="954" y="1254"/>
                  <a:pt x="956" y="1254"/>
                </a:cubicBezTo>
                <a:cubicBezTo>
                  <a:pt x="957" y="1254"/>
                  <a:pt x="956" y="1253"/>
                  <a:pt x="957" y="1252"/>
                </a:cubicBezTo>
                <a:cubicBezTo>
                  <a:pt x="957" y="1251"/>
                  <a:pt x="960" y="1250"/>
                  <a:pt x="959" y="1248"/>
                </a:cubicBezTo>
                <a:cubicBezTo>
                  <a:pt x="958" y="1246"/>
                  <a:pt x="958" y="1246"/>
                  <a:pt x="960" y="1245"/>
                </a:cubicBezTo>
                <a:cubicBezTo>
                  <a:pt x="959" y="1242"/>
                  <a:pt x="959" y="1243"/>
                  <a:pt x="957" y="1244"/>
                </a:cubicBezTo>
                <a:cubicBezTo>
                  <a:pt x="954" y="1246"/>
                  <a:pt x="953" y="1243"/>
                  <a:pt x="952" y="1243"/>
                </a:cubicBezTo>
                <a:cubicBezTo>
                  <a:pt x="953" y="1243"/>
                  <a:pt x="953" y="1244"/>
                  <a:pt x="954" y="1245"/>
                </a:cubicBezTo>
                <a:cubicBezTo>
                  <a:pt x="954" y="1247"/>
                  <a:pt x="953" y="1249"/>
                  <a:pt x="953" y="1251"/>
                </a:cubicBezTo>
                <a:cubicBezTo>
                  <a:pt x="953" y="1255"/>
                  <a:pt x="950" y="1254"/>
                  <a:pt x="950" y="1256"/>
                </a:cubicBezTo>
                <a:cubicBezTo>
                  <a:pt x="950" y="1258"/>
                  <a:pt x="948" y="1259"/>
                  <a:pt x="947" y="1260"/>
                </a:cubicBezTo>
                <a:close/>
                <a:moveTo>
                  <a:pt x="935" y="916"/>
                </a:moveTo>
                <a:cubicBezTo>
                  <a:pt x="935" y="916"/>
                  <a:pt x="935" y="916"/>
                  <a:pt x="935" y="916"/>
                </a:cubicBezTo>
                <a:cubicBezTo>
                  <a:pt x="935" y="916"/>
                  <a:pt x="935" y="916"/>
                  <a:pt x="935" y="916"/>
                </a:cubicBezTo>
                <a:cubicBezTo>
                  <a:pt x="936" y="916"/>
                  <a:pt x="938" y="916"/>
                  <a:pt x="939" y="916"/>
                </a:cubicBezTo>
                <a:cubicBezTo>
                  <a:pt x="939" y="916"/>
                  <a:pt x="939" y="916"/>
                  <a:pt x="939" y="916"/>
                </a:cubicBezTo>
                <a:cubicBezTo>
                  <a:pt x="939" y="916"/>
                  <a:pt x="939" y="916"/>
                  <a:pt x="939" y="916"/>
                </a:cubicBezTo>
                <a:cubicBezTo>
                  <a:pt x="939" y="916"/>
                  <a:pt x="939" y="916"/>
                  <a:pt x="939" y="916"/>
                </a:cubicBezTo>
                <a:cubicBezTo>
                  <a:pt x="939" y="916"/>
                  <a:pt x="939" y="916"/>
                  <a:pt x="939" y="916"/>
                </a:cubicBezTo>
                <a:cubicBezTo>
                  <a:pt x="938" y="915"/>
                  <a:pt x="938" y="915"/>
                  <a:pt x="935" y="916"/>
                </a:cubicBezTo>
                <a:close/>
                <a:moveTo>
                  <a:pt x="933" y="914"/>
                </a:moveTo>
                <a:cubicBezTo>
                  <a:pt x="933" y="913"/>
                  <a:pt x="932" y="912"/>
                  <a:pt x="931" y="911"/>
                </a:cubicBezTo>
                <a:cubicBezTo>
                  <a:pt x="933" y="914"/>
                  <a:pt x="933" y="914"/>
                  <a:pt x="933" y="914"/>
                </a:cubicBezTo>
                <a:cubicBezTo>
                  <a:pt x="933" y="914"/>
                  <a:pt x="933" y="914"/>
                  <a:pt x="933" y="914"/>
                </a:cubicBezTo>
                <a:cubicBezTo>
                  <a:pt x="933" y="914"/>
                  <a:pt x="933" y="914"/>
                  <a:pt x="933" y="914"/>
                </a:cubicBezTo>
                <a:close/>
                <a:moveTo>
                  <a:pt x="931" y="907"/>
                </a:moveTo>
                <a:cubicBezTo>
                  <a:pt x="931" y="908"/>
                  <a:pt x="931" y="909"/>
                  <a:pt x="931" y="909"/>
                </a:cubicBezTo>
                <a:cubicBezTo>
                  <a:pt x="931" y="908"/>
                  <a:pt x="931" y="908"/>
                  <a:pt x="931" y="908"/>
                </a:cubicBezTo>
                <a:cubicBezTo>
                  <a:pt x="932" y="907"/>
                  <a:pt x="933" y="908"/>
                  <a:pt x="933" y="907"/>
                </a:cubicBezTo>
                <a:cubicBezTo>
                  <a:pt x="932" y="907"/>
                  <a:pt x="932" y="907"/>
                  <a:pt x="931" y="907"/>
                </a:cubicBezTo>
                <a:close/>
                <a:moveTo>
                  <a:pt x="920" y="910"/>
                </a:moveTo>
                <a:cubicBezTo>
                  <a:pt x="920" y="910"/>
                  <a:pt x="920" y="910"/>
                  <a:pt x="920" y="910"/>
                </a:cubicBezTo>
                <a:cubicBezTo>
                  <a:pt x="921" y="908"/>
                  <a:pt x="921" y="909"/>
                  <a:pt x="921" y="907"/>
                </a:cubicBezTo>
                <a:cubicBezTo>
                  <a:pt x="920" y="908"/>
                  <a:pt x="920" y="908"/>
                  <a:pt x="920" y="910"/>
                </a:cubicBezTo>
                <a:close/>
                <a:moveTo>
                  <a:pt x="912" y="913"/>
                </a:moveTo>
                <a:cubicBezTo>
                  <a:pt x="912" y="913"/>
                  <a:pt x="912" y="913"/>
                  <a:pt x="912" y="913"/>
                </a:cubicBezTo>
                <a:cubicBezTo>
                  <a:pt x="912" y="913"/>
                  <a:pt x="912" y="913"/>
                  <a:pt x="912" y="913"/>
                </a:cubicBezTo>
                <a:cubicBezTo>
                  <a:pt x="912" y="913"/>
                  <a:pt x="912" y="913"/>
                  <a:pt x="913" y="913"/>
                </a:cubicBezTo>
                <a:cubicBezTo>
                  <a:pt x="913" y="913"/>
                  <a:pt x="913" y="913"/>
                  <a:pt x="913" y="913"/>
                </a:cubicBezTo>
                <a:cubicBezTo>
                  <a:pt x="912" y="913"/>
                  <a:pt x="912" y="913"/>
                  <a:pt x="912" y="913"/>
                </a:cubicBezTo>
                <a:close/>
                <a:moveTo>
                  <a:pt x="842" y="1511"/>
                </a:moveTo>
                <a:cubicBezTo>
                  <a:pt x="842" y="1511"/>
                  <a:pt x="842" y="1511"/>
                  <a:pt x="842" y="1510"/>
                </a:cubicBezTo>
                <a:cubicBezTo>
                  <a:pt x="841" y="1510"/>
                  <a:pt x="841" y="1511"/>
                  <a:pt x="841" y="1511"/>
                </a:cubicBezTo>
                <a:cubicBezTo>
                  <a:pt x="841" y="1511"/>
                  <a:pt x="841" y="1511"/>
                  <a:pt x="841" y="1511"/>
                </a:cubicBezTo>
                <a:cubicBezTo>
                  <a:pt x="842" y="1511"/>
                  <a:pt x="842" y="1511"/>
                  <a:pt x="842" y="1511"/>
                </a:cubicBezTo>
                <a:cubicBezTo>
                  <a:pt x="842" y="1511"/>
                  <a:pt x="842" y="1511"/>
                  <a:pt x="842" y="1511"/>
                </a:cubicBezTo>
                <a:close/>
                <a:moveTo>
                  <a:pt x="836" y="1496"/>
                </a:moveTo>
                <a:cubicBezTo>
                  <a:pt x="836" y="1497"/>
                  <a:pt x="836" y="1497"/>
                  <a:pt x="836" y="1497"/>
                </a:cubicBezTo>
                <a:cubicBezTo>
                  <a:pt x="837" y="1500"/>
                  <a:pt x="839" y="1497"/>
                  <a:pt x="839" y="1500"/>
                </a:cubicBezTo>
                <a:cubicBezTo>
                  <a:pt x="839" y="1499"/>
                  <a:pt x="839" y="1499"/>
                  <a:pt x="839" y="1499"/>
                </a:cubicBezTo>
                <a:cubicBezTo>
                  <a:pt x="840" y="1499"/>
                  <a:pt x="840" y="1498"/>
                  <a:pt x="840" y="1498"/>
                </a:cubicBezTo>
                <a:cubicBezTo>
                  <a:pt x="842" y="1497"/>
                  <a:pt x="843" y="1498"/>
                  <a:pt x="846" y="1497"/>
                </a:cubicBezTo>
                <a:cubicBezTo>
                  <a:pt x="845" y="1496"/>
                  <a:pt x="839" y="1497"/>
                  <a:pt x="839" y="1497"/>
                </a:cubicBezTo>
                <a:cubicBezTo>
                  <a:pt x="837" y="1497"/>
                  <a:pt x="836" y="1498"/>
                  <a:pt x="836" y="1496"/>
                </a:cubicBezTo>
                <a:cubicBezTo>
                  <a:pt x="836" y="1496"/>
                  <a:pt x="836" y="1496"/>
                  <a:pt x="836" y="1496"/>
                </a:cubicBezTo>
                <a:close/>
                <a:moveTo>
                  <a:pt x="835" y="1495"/>
                </a:moveTo>
                <a:cubicBezTo>
                  <a:pt x="835" y="1495"/>
                  <a:pt x="835" y="1495"/>
                  <a:pt x="835" y="1495"/>
                </a:cubicBezTo>
                <a:cubicBezTo>
                  <a:pt x="836" y="1495"/>
                  <a:pt x="836" y="1495"/>
                  <a:pt x="836" y="1495"/>
                </a:cubicBezTo>
                <a:cubicBezTo>
                  <a:pt x="835" y="1494"/>
                  <a:pt x="835" y="1494"/>
                  <a:pt x="835" y="1494"/>
                </a:cubicBezTo>
                <a:cubicBezTo>
                  <a:pt x="835" y="1495"/>
                  <a:pt x="835" y="1495"/>
                  <a:pt x="835" y="1495"/>
                </a:cubicBezTo>
                <a:close/>
                <a:moveTo>
                  <a:pt x="834" y="1502"/>
                </a:moveTo>
                <a:cubicBezTo>
                  <a:pt x="834" y="1502"/>
                  <a:pt x="834" y="1502"/>
                  <a:pt x="834" y="1502"/>
                </a:cubicBezTo>
                <a:cubicBezTo>
                  <a:pt x="834" y="1503"/>
                  <a:pt x="835" y="1503"/>
                  <a:pt x="835" y="1503"/>
                </a:cubicBezTo>
                <a:cubicBezTo>
                  <a:pt x="836" y="1503"/>
                  <a:pt x="836" y="1503"/>
                  <a:pt x="837" y="1503"/>
                </a:cubicBezTo>
                <a:cubicBezTo>
                  <a:pt x="836" y="1503"/>
                  <a:pt x="836" y="1502"/>
                  <a:pt x="836" y="1502"/>
                </a:cubicBezTo>
                <a:cubicBezTo>
                  <a:pt x="834" y="1502"/>
                  <a:pt x="834" y="1502"/>
                  <a:pt x="834" y="1502"/>
                </a:cubicBezTo>
                <a:close/>
                <a:moveTo>
                  <a:pt x="827" y="1485"/>
                </a:moveTo>
                <a:cubicBezTo>
                  <a:pt x="827" y="1485"/>
                  <a:pt x="827" y="1484"/>
                  <a:pt x="826" y="1484"/>
                </a:cubicBezTo>
                <a:cubicBezTo>
                  <a:pt x="828" y="1486"/>
                  <a:pt x="828" y="1486"/>
                  <a:pt x="829" y="1486"/>
                </a:cubicBezTo>
                <a:cubicBezTo>
                  <a:pt x="827" y="1485"/>
                  <a:pt x="827" y="1485"/>
                  <a:pt x="827" y="1485"/>
                </a:cubicBezTo>
                <a:close/>
                <a:moveTo>
                  <a:pt x="826" y="795"/>
                </a:moveTo>
                <a:cubicBezTo>
                  <a:pt x="825" y="795"/>
                  <a:pt x="824" y="796"/>
                  <a:pt x="823" y="796"/>
                </a:cubicBezTo>
                <a:cubicBezTo>
                  <a:pt x="825" y="798"/>
                  <a:pt x="825" y="798"/>
                  <a:pt x="825" y="798"/>
                </a:cubicBezTo>
                <a:cubicBezTo>
                  <a:pt x="826" y="798"/>
                  <a:pt x="826" y="798"/>
                  <a:pt x="826" y="798"/>
                </a:cubicBezTo>
                <a:cubicBezTo>
                  <a:pt x="824" y="796"/>
                  <a:pt x="825" y="796"/>
                  <a:pt x="826" y="795"/>
                </a:cubicBezTo>
                <a:cubicBezTo>
                  <a:pt x="826" y="795"/>
                  <a:pt x="826" y="795"/>
                  <a:pt x="826" y="795"/>
                </a:cubicBezTo>
                <a:close/>
                <a:moveTo>
                  <a:pt x="815" y="1476"/>
                </a:moveTo>
                <a:cubicBezTo>
                  <a:pt x="815" y="1476"/>
                  <a:pt x="815" y="1476"/>
                  <a:pt x="815" y="1476"/>
                </a:cubicBezTo>
                <a:cubicBezTo>
                  <a:pt x="815" y="1476"/>
                  <a:pt x="816" y="1476"/>
                  <a:pt x="816" y="1476"/>
                </a:cubicBezTo>
                <a:cubicBezTo>
                  <a:pt x="816" y="1475"/>
                  <a:pt x="816" y="1475"/>
                  <a:pt x="816" y="1474"/>
                </a:cubicBezTo>
                <a:cubicBezTo>
                  <a:pt x="815" y="1475"/>
                  <a:pt x="816" y="1475"/>
                  <a:pt x="815" y="1476"/>
                </a:cubicBezTo>
                <a:close/>
                <a:moveTo>
                  <a:pt x="795" y="1408"/>
                </a:moveTo>
                <a:cubicBezTo>
                  <a:pt x="795" y="1408"/>
                  <a:pt x="795" y="1409"/>
                  <a:pt x="795" y="1409"/>
                </a:cubicBezTo>
                <a:cubicBezTo>
                  <a:pt x="796" y="1409"/>
                  <a:pt x="796" y="1409"/>
                  <a:pt x="796" y="1409"/>
                </a:cubicBezTo>
                <a:cubicBezTo>
                  <a:pt x="796" y="1409"/>
                  <a:pt x="796" y="1408"/>
                  <a:pt x="795" y="1408"/>
                </a:cubicBezTo>
                <a:close/>
                <a:moveTo>
                  <a:pt x="581" y="755"/>
                </a:moveTo>
                <a:cubicBezTo>
                  <a:pt x="581" y="758"/>
                  <a:pt x="580" y="762"/>
                  <a:pt x="581" y="764"/>
                </a:cubicBezTo>
                <a:cubicBezTo>
                  <a:pt x="583" y="766"/>
                  <a:pt x="583" y="766"/>
                  <a:pt x="583" y="766"/>
                </a:cubicBezTo>
                <a:cubicBezTo>
                  <a:pt x="585" y="767"/>
                  <a:pt x="585" y="767"/>
                  <a:pt x="585" y="767"/>
                </a:cubicBezTo>
                <a:cubicBezTo>
                  <a:pt x="586" y="767"/>
                  <a:pt x="586" y="767"/>
                  <a:pt x="589" y="767"/>
                </a:cubicBezTo>
                <a:cubicBezTo>
                  <a:pt x="590" y="767"/>
                  <a:pt x="590" y="767"/>
                  <a:pt x="590" y="767"/>
                </a:cubicBezTo>
                <a:cubicBezTo>
                  <a:pt x="587" y="759"/>
                  <a:pt x="587" y="759"/>
                  <a:pt x="587" y="759"/>
                </a:cubicBezTo>
                <a:cubicBezTo>
                  <a:pt x="583" y="758"/>
                  <a:pt x="584" y="759"/>
                  <a:pt x="583" y="756"/>
                </a:cubicBezTo>
                <a:cubicBezTo>
                  <a:pt x="581" y="755"/>
                  <a:pt x="581" y="755"/>
                  <a:pt x="581" y="755"/>
                </a:cubicBezTo>
                <a:close/>
                <a:moveTo>
                  <a:pt x="941" y="225"/>
                </a:moveTo>
                <a:cubicBezTo>
                  <a:pt x="941" y="225"/>
                  <a:pt x="941" y="225"/>
                  <a:pt x="941" y="225"/>
                </a:cubicBezTo>
                <a:cubicBezTo>
                  <a:pt x="943" y="224"/>
                  <a:pt x="943" y="224"/>
                  <a:pt x="943" y="224"/>
                </a:cubicBezTo>
                <a:cubicBezTo>
                  <a:pt x="942" y="224"/>
                  <a:pt x="941" y="225"/>
                  <a:pt x="941" y="225"/>
                </a:cubicBezTo>
                <a:close/>
                <a:moveTo>
                  <a:pt x="943" y="224"/>
                </a:moveTo>
                <a:cubicBezTo>
                  <a:pt x="943" y="224"/>
                  <a:pt x="943" y="224"/>
                  <a:pt x="943" y="224"/>
                </a:cubicBezTo>
                <a:cubicBezTo>
                  <a:pt x="943" y="224"/>
                  <a:pt x="943" y="224"/>
                  <a:pt x="943" y="224"/>
                </a:cubicBezTo>
                <a:close/>
                <a:moveTo>
                  <a:pt x="891" y="226"/>
                </a:moveTo>
                <a:cubicBezTo>
                  <a:pt x="888" y="227"/>
                  <a:pt x="888" y="227"/>
                  <a:pt x="888" y="227"/>
                </a:cubicBezTo>
                <a:cubicBezTo>
                  <a:pt x="890" y="228"/>
                  <a:pt x="892" y="227"/>
                  <a:pt x="893" y="226"/>
                </a:cubicBezTo>
                <a:cubicBezTo>
                  <a:pt x="892" y="226"/>
                  <a:pt x="892" y="225"/>
                  <a:pt x="892" y="224"/>
                </a:cubicBezTo>
                <a:cubicBezTo>
                  <a:pt x="892" y="225"/>
                  <a:pt x="891" y="226"/>
                  <a:pt x="891" y="226"/>
                </a:cubicBezTo>
                <a:close/>
                <a:moveTo>
                  <a:pt x="793" y="115"/>
                </a:moveTo>
                <a:cubicBezTo>
                  <a:pt x="793" y="115"/>
                  <a:pt x="792" y="115"/>
                  <a:pt x="792" y="115"/>
                </a:cubicBezTo>
                <a:cubicBezTo>
                  <a:pt x="793" y="115"/>
                  <a:pt x="793" y="115"/>
                  <a:pt x="793" y="115"/>
                </a:cubicBezTo>
                <a:cubicBezTo>
                  <a:pt x="793" y="115"/>
                  <a:pt x="793" y="115"/>
                  <a:pt x="793" y="115"/>
                </a:cubicBezTo>
                <a:close/>
                <a:moveTo>
                  <a:pt x="779" y="152"/>
                </a:moveTo>
                <a:cubicBezTo>
                  <a:pt x="781" y="152"/>
                  <a:pt x="783" y="152"/>
                  <a:pt x="784" y="153"/>
                </a:cubicBezTo>
                <a:cubicBezTo>
                  <a:pt x="787" y="154"/>
                  <a:pt x="786" y="155"/>
                  <a:pt x="788" y="156"/>
                </a:cubicBezTo>
                <a:cubicBezTo>
                  <a:pt x="789" y="156"/>
                  <a:pt x="789" y="156"/>
                  <a:pt x="789" y="156"/>
                </a:cubicBezTo>
                <a:cubicBezTo>
                  <a:pt x="790" y="157"/>
                  <a:pt x="792" y="158"/>
                  <a:pt x="792" y="158"/>
                </a:cubicBezTo>
                <a:cubicBezTo>
                  <a:pt x="789" y="158"/>
                  <a:pt x="786" y="158"/>
                  <a:pt x="783" y="158"/>
                </a:cubicBezTo>
                <a:cubicBezTo>
                  <a:pt x="783" y="156"/>
                  <a:pt x="782" y="157"/>
                  <a:pt x="781" y="154"/>
                </a:cubicBezTo>
                <a:cubicBezTo>
                  <a:pt x="780" y="153"/>
                  <a:pt x="780" y="153"/>
                  <a:pt x="777" y="153"/>
                </a:cubicBezTo>
                <a:cubicBezTo>
                  <a:pt x="777" y="153"/>
                  <a:pt x="777" y="153"/>
                  <a:pt x="777" y="153"/>
                </a:cubicBezTo>
                <a:cubicBezTo>
                  <a:pt x="779" y="152"/>
                  <a:pt x="779" y="152"/>
                  <a:pt x="779" y="152"/>
                </a:cubicBezTo>
                <a:close/>
                <a:moveTo>
                  <a:pt x="771" y="152"/>
                </a:moveTo>
                <a:cubicBezTo>
                  <a:pt x="771" y="152"/>
                  <a:pt x="770" y="152"/>
                  <a:pt x="770" y="152"/>
                </a:cubicBezTo>
                <a:cubicBezTo>
                  <a:pt x="772" y="153"/>
                  <a:pt x="773" y="152"/>
                  <a:pt x="775" y="153"/>
                </a:cubicBezTo>
                <a:cubicBezTo>
                  <a:pt x="775" y="153"/>
                  <a:pt x="775" y="153"/>
                  <a:pt x="775" y="153"/>
                </a:cubicBezTo>
                <a:cubicBezTo>
                  <a:pt x="773" y="152"/>
                  <a:pt x="773" y="152"/>
                  <a:pt x="773" y="152"/>
                </a:cubicBezTo>
                <a:cubicBezTo>
                  <a:pt x="772" y="152"/>
                  <a:pt x="772" y="151"/>
                  <a:pt x="771" y="152"/>
                </a:cubicBezTo>
                <a:close/>
                <a:moveTo>
                  <a:pt x="720" y="480"/>
                </a:moveTo>
                <a:cubicBezTo>
                  <a:pt x="720" y="480"/>
                  <a:pt x="721" y="480"/>
                  <a:pt x="721" y="480"/>
                </a:cubicBezTo>
                <a:cubicBezTo>
                  <a:pt x="720" y="479"/>
                  <a:pt x="720" y="479"/>
                  <a:pt x="720" y="479"/>
                </a:cubicBezTo>
                <a:cubicBezTo>
                  <a:pt x="720" y="480"/>
                  <a:pt x="720" y="480"/>
                  <a:pt x="720" y="480"/>
                </a:cubicBezTo>
                <a:cubicBezTo>
                  <a:pt x="720" y="480"/>
                  <a:pt x="720" y="480"/>
                  <a:pt x="720" y="480"/>
                </a:cubicBezTo>
                <a:close/>
                <a:moveTo>
                  <a:pt x="725" y="451"/>
                </a:moveTo>
                <a:cubicBezTo>
                  <a:pt x="725" y="450"/>
                  <a:pt x="725" y="450"/>
                  <a:pt x="725" y="450"/>
                </a:cubicBezTo>
                <a:cubicBezTo>
                  <a:pt x="725" y="450"/>
                  <a:pt x="725" y="450"/>
                  <a:pt x="725" y="450"/>
                </a:cubicBezTo>
                <a:cubicBezTo>
                  <a:pt x="725" y="450"/>
                  <a:pt x="725" y="450"/>
                  <a:pt x="725" y="451"/>
                </a:cubicBezTo>
                <a:close/>
                <a:moveTo>
                  <a:pt x="744" y="439"/>
                </a:moveTo>
                <a:cubicBezTo>
                  <a:pt x="744" y="439"/>
                  <a:pt x="744" y="439"/>
                  <a:pt x="744" y="439"/>
                </a:cubicBezTo>
                <a:cubicBezTo>
                  <a:pt x="744" y="439"/>
                  <a:pt x="744" y="439"/>
                  <a:pt x="744" y="439"/>
                </a:cubicBezTo>
                <a:cubicBezTo>
                  <a:pt x="744" y="440"/>
                  <a:pt x="744" y="440"/>
                  <a:pt x="744" y="440"/>
                </a:cubicBezTo>
                <a:cubicBezTo>
                  <a:pt x="744" y="439"/>
                  <a:pt x="744" y="439"/>
                  <a:pt x="744" y="439"/>
                </a:cubicBezTo>
                <a:close/>
                <a:moveTo>
                  <a:pt x="728" y="391"/>
                </a:moveTo>
                <a:cubicBezTo>
                  <a:pt x="722" y="397"/>
                  <a:pt x="722" y="397"/>
                  <a:pt x="722" y="397"/>
                </a:cubicBezTo>
                <a:cubicBezTo>
                  <a:pt x="722" y="397"/>
                  <a:pt x="722" y="397"/>
                  <a:pt x="723" y="398"/>
                </a:cubicBezTo>
                <a:cubicBezTo>
                  <a:pt x="723" y="398"/>
                  <a:pt x="724" y="397"/>
                  <a:pt x="725" y="397"/>
                </a:cubicBezTo>
                <a:cubicBezTo>
                  <a:pt x="729" y="397"/>
                  <a:pt x="728" y="397"/>
                  <a:pt x="724" y="402"/>
                </a:cubicBezTo>
                <a:cubicBezTo>
                  <a:pt x="724" y="402"/>
                  <a:pt x="721" y="402"/>
                  <a:pt x="721" y="402"/>
                </a:cubicBezTo>
                <a:cubicBezTo>
                  <a:pt x="720" y="403"/>
                  <a:pt x="714" y="403"/>
                  <a:pt x="713" y="403"/>
                </a:cubicBezTo>
                <a:cubicBezTo>
                  <a:pt x="713" y="404"/>
                  <a:pt x="712" y="404"/>
                  <a:pt x="712" y="405"/>
                </a:cubicBezTo>
                <a:cubicBezTo>
                  <a:pt x="711" y="406"/>
                  <a:pt x="706" y="404"/>
                  <a:pt x="706" y="404"/>
                </a:cubicBezTo>
                <a:cubicBezTo>
                  <a:pt x="706" y="404"/>
                  <a:pt x="704" y="404"/>
                  <a:pt x="702" y="404"/>
                </a:cubicBezTo>
                <a:cubicBezTo>
                  <a:pt x="699" y="406"/>
                  <a:pt x="699" y="406"/>
                  <a:pt x="699" y="406"/>
                </a:cubicBezTo>
                <a:cubicBezTo>
                  <a:pt x="699" y="407"/>
                  <a:pt x="698" y="408"/>
                  <a:pt x="698" y="408"/>
                </a:cubicBezTo>
                <a:cubicBezTo>
                  <a:pt x="698" y="409"/>
                  <a:pt x="696" y="409"/>
                  <a:pt x="695" y="409"/>
                </a:cubicBezTo>
                <a:cubicBezTo>
                  <a:pt x="692" y="410"/>
                  <a:pt x="690" y="411"/>
                  <a:pt x="688" y="412"/>
                </a:cubicBezTo>
                <a:cubicBezTo>
                  <a:pt x="687" y="412"/>
                  <a:pt x="685" y="411"/>
                  <a:pt x="684" y="411"/>
                </a:cubicBezTo>
                <a:cubicBezTo>
                  <a:pt x="683" y="412"/>
                  <a:pt x="682" y="413"/>
                  <a:pt x="681" y="414"/>
                </a:cubicBezTo>
                <a:cubicBezTo>
                  <a:pt x="683" y="416"/>
                  <a:pt x="683" y="416"/>
                  <a:pt x="686" y="417"/>
                </a:cubicBezTo>
                <a:cubicBezTo>
                  <a:pt x="686" y="417"/>
                  <a:pt x="687" y="418"/>
                  <a:pt x="687" y="418"/>
                </a:cubicBezTo>
                <a:cubicBezTo>
                  <a:pt x="692" y="417"/>
                  <a:pt x="691" y="418"/>
                  <a:pt x="694" y="417"/>
                </a:cubicBezTo>
                <a:cubicBezTo>
                  <a:pt x="697" y="416"/>
                  <a:pt x="697" y="416"/>
                  <a:pt x="697" y="416"/>
                </a:cubicBezTo>
                <a:cubicBezTo>
                  <a:pt x="700" y="413"/>
                  <a:pt x="700" y="413"/>
                  <a:pt x="700" y="413"/>
                </a:cubicBezTo>
                <a:cubicBezTo>
                  <a:pt x="700" y="413"/>
                  <a:pt x="705" y="412"/>
                  <a:pt x="706" y="412"/>
                </a:cubicBezTo>
                <a:cubicBezTo>
                  <a:pt x="713" y="408"/>
                  <a:pt x="713" y="408"/>
                  <a:pt x="713" y="408"/>
                </a:cubicBezTo>
                <a:cubicBezTo>
                  <a:pt x="715" y="408"/>
                  <a:pt x="723" y="405"/>
                  <a:pt x="724" y="405"/>
                </a:cubicBezTo>
                <a:cubicBezTo>
                  <a:pt x="726" y="400"/>
                  <a:pt x="726" y="400"/>
                  <a:pt x="726" y="400"/>
                </a:cubicBezTo>
                <a:cubicBezTo>
                  <a:pt x="729" y="397"/>
                  <a:pt x="729" y="397"/>
                  <a:pt x="729" y="397"/>
                </a:cubicBezTo>
                <a:cubicBezTo>
                  <a:pt x="729" y="397"/>
                  <a:pt x="733" y="396"/>
                  <a:pt x="733" y="395"/>
                </a:cubicBezTo>
                <a:cubicBezTo>
                  <a:pt x="739" y="396"/>
                  <a:pt x="739" y="396"/>
                  <a:pt x="739" y="396"/>
                </a:cubicBezTo>
                <a:cubicBezTo>
                  <a:pt x="740" y="396"/>
                  <a:pt x="740" y="396"/>
                  <a:pt x="740" y="396"/>
                </a:cubicBezTo>
                <a:cubicBezTo>
                  <a:pt x="744" y="395"/>
                  <a:pt x="744" y="395"/>
                  <a:pt x="744" y="395"/>
                </a:cubicBezTo>
                <a:cubicBezTo>
                  <a:pt x="747" y="396"/>
                  <a:pt x="747" y="396"/>
                  <a:pt x="747" y="396"/>
                </a:cubicBezTo>
                <a:cubicBezTo>
                  <a:pt x="750" y="394"/>
                  <a:pt x="750" y="394"/>
                  <a:pt x="750" y="394"/>
                </a:cubicBezTo>
                <a:cubicBezTo>
                  <a:pt x="750" y="394"/>
                  <a:pt x="754" y="393"/>
                  <a:pt x="755" y="393"/>
                </a:cubicBezTo>
                <a:cubicBezTo>
                  <a:pt x="756" y="390"/>
                  <a:pt x="756" y="391"/>
                  <a:pt x="758" y="388"/>
                </a:cubicBezTo>
                <a:cubicBezTo>
                  <a:pt x="756" y="387"/>
                  <a:pt x="756" y="387"/>
                  <a:pt x="759" y="385"/>
                </a:cubicBezTo>
                <a:cubicBezTo>
                  <a:pt x="751" y="387"/>
                  <a:pt x="751" y="387"/>
                  <a:pt x="751" y="387"/>
                </a:cubicBezTo>
                <a:cubicBezTo>
                  <a:pt x="751" y="387"/>
                  <a:pt x="749" y="390"/>
                  <a:pt x="749" y="390"/>
                </a:cubicBezTo>
                <a:cubicBezTo>
                  <a:pt x="746" y="390"/>
                  <a:pt x="746" y="390"/>
                  <a:pt x="743" y="389"/>
                </a:cubicBezTo>
                <a:cubicBezTo>
                  <a:pt x="741" y="389"/>
                  <a:pt x="741" y="389"/>
                  <a:pt x="741" y="389"/>
                </a:cubicBezTo>
                <a:cubicBezTo>
                  <a:pt x="735" y="390"/>
                  <a:pt x="735" y="390"/>
                  <a:pt x="735" y="390"/>
                </a:cubicBezTo>
                <a:cubicBezTo>
                  <a:pt x="728" y="391"/>
                  <a:pt x="728" y="391"/>
                  <a:pt x="728" y="391"/>
                </a:cubicBezTo>
                <a:close/>
                <a:moveTo>
                  <a:pt x="702" y="364"/>
                </a:moveTo>
                <a:cubicBezTo>
                  <a:pt x="700" y="364"/>
                  <a:pt x="700" y="364"/>
                  <a:pt x="700" y="364"/>
                </a:cubicBezTo>
                <a:cubicBezTo>
                  <a:pt x="704" y="367"/>
                  <a:pt x="703" y="364"/>
                  <a:pt x="706" y="367"/>
                </a:cubicBezTo>
                <a:cubicBezTo>
                  <a:pt x="709" y="366"/>
                  <a:pt x="711" y="366"/>
                  <a:pt x="714" y="366"/>
                </a:cubicBezTo>
                <a:cubicBezTo>
                  <a:pt x="719" y="366"/>
                  <a:pt x="718" y="370"/>
                  <a:pt x="715" y="371"/>
                </a:cubicBezTo>
                <a:cubicBezTo>
                  <a:pt x="715" y="371"/>
                  <a:pt x="714" y="371"/>
                  <a:pt x="713" y="371"/>
                </a:cubicBezTo>
                <a:cubicBezTo>
                  <a:pt x="709" y="371"/>
                  <a:pt x="708" y="368"/>
                  <a:pt x="706" y="369"/>
                </a:cubicBezTo>
                <a:cubicBezTo>
                  <a:pt x="704" y="369"/>
                  <a:pt x="698" y="367"/>
                  <a:pt x="696" y="367"/>
                </a:cubicBezTo>
                <a:cubicBezTo>
                  <a:pt x="692" y="367"/>
                  <a:pt x="692" y="367"/>
                  <a:pt x="692" y="367"/>
                </a:cubicBezTo>
                <a:cubicBezTo>
                  <a:pt x="691" y="367"/>
                  <a:pt x="691" y="366"/>
                  <a:pt x="689" y="366"/>
                </a:cubicBezTo>
                <a:cubicBezTo>
                  <a:pt x="687" y="368"/>
                  <a:pt x="688" y="367"/>
                  <a:pt x="687" y="367"/>
                </a:cubicBezTo>
                <a:cubicBezTo>
                  <a:pt x="686" y="367"/>
                  <a:pt x="685" y="366"/>
                  <a:pt x="684" y="366"/>
                </a:cubicBezTo>
                <a:cubicBezTo>
                  <a:pt x="683" y="366"/>
                  <a:pt x="678" y="367"/>
                  <a:pt x="677" y="367"/>
                </a:cubicBezTo>
                <a:cubicBezTo>
                  <a:pt x="673" y="368"/>
                  <a:pt x="675" y="367"/>
                  <a:pt x="671" y="369"/>
                </a:cubicBezTo>
                <a:cubicBezTo>
                  <a:pt x="669" y="371"/>
                  <a:pt x="669" y="372"/>
                  <a:pt x="669" y="369"/>
                </a:cubicBezTo>
                <a:cubicBezTo>
                  <a:pt x="668" y="369"/>
                  <a:pt x="667" y="370"/>
                  <a:pt x="667" y="368"/>
                </a:cubicBezTo>
                <a:cubicBezTo>
                  <a:pt x="664" y="371"/>
                  <a:pt x="660" y="374"/>
                  <a:pt x="657" y="377"/>
                </a:cubicBezTo>
                <a:cubicBezTo>
                  <a:pt x="656" y="378"/>
                  <a:pt x="652" y="379"/>
                  <a:pt x="652" y="381"/>
                </a:cubicBezTo>
                <a:cubicBezTo>
                  <a:pt x="652" y="381"/>
                  <a:pt x="651" y="382"/>
                  <a:pt x="652" y="382"/>
                </a:cubicBezTo>
                <a:cubicBezTo>
                  <a:pt x="656" y="382"/>
                  <a:pt x="656" y="378"/>
                  <a:pt x="659" y="379"/>
                </a:cubicBezTo>
                <a:cubicBezTo>
                  <a:pt x="661" y="379"/>
                  <a:pt x="661" y="376"/>
                  <a:pt x="662" y="375"/>
                </a:cubicBezTo>
                <a:cubicBezTo>
                  <a:pt x="663" y="374"/>
                  <a:pt x="666" y="374"/>
                  <a:pt x="666" y="375"/>
                </a:cubicBezTo>
                <a:cubicBezTo>
                  <a:pt x="666" y="377"/>
                  <a:pt x="661" y="379"/>
                  <a:pt x="659" y="380"/>
                </a:cubicBezTo>
                <a:cubicBezTo>
                  <a:pt x="651" y="387"/>
                  <a:pt x="658" y="385"/>
                  <a:pt x="652" y="390"/>
                </a:cubicBezTo>
                <a:cubicBezTo>
                  <a:pt x="649" y="393"/>
                  <a:pt x="650" y="394"/>
                  <a:pt x="648" y="396"/>
                </a:cubicBezTo>
                <a:cubicBezTo>
                  <a:pt x="645" y="400"/>
                  <a:pt x="646" y="399"/>
                  <a:pt x="645" y="402"/>
                </a:cubicBezTo>
                <a:cubicBezTo>
                  <a:pt x="645" y="403"/>
                  <a:pt x="644" y="404"/>
                  <a:pt x="643" y="405"/>
                </a:cubicBezTo>
                <a:cubicBezTo>
                  <a:pt x="642" y="408"/>
                  <a:pt x="642" y="411"/>
                  <a:pt x="642" y="414"/>
                </a:cubicBezTo>
                <a:cubicBezTo>
                  <a:pt x="644" y="415"/>
                  <a:pt x="644" y="415"/>
                  <a:pt x="644" y="415"/>
                </a:cubicBezTo>
                <a:cubicBezTo>
                  <a:pt x="648" y="413"/>
                  <a:pt x="648" y="413"/>
                  <a:pt x="648" y="413"/>
                </a:cubicBezTo>
                <a:cubicBezTo>
                  <a:pt x="653" y="410"/>
                  <a:pt x="653" y="410"/>
                  <a:pt x="653" y="410"/>
                </a:cubicBezTo>
                <a:cubicBezTo>
                  <a:pt x="654" y="409"/>
                  <a:pt x="659" y="401"/>
                  <a:pt x="660" y="401"/>
                </a:cubicBezTo>
                <a:cubicBezTo>
                  <a:pt x="660" y="400"/>
                  <a:pt x="659" y="397"/>
                  <a:pt x="659" y="396"/>
                </a:cubicBezTo>
                <a:cubicBezTo>
                  <a:pt x="659" y="390"/>
                  <a:pt x="663" y="393"/>
                  <a:pt x="662" y="389"/>
                </a:cubicBezTo>
                <a:cubicBezTo>
                  <a:pt x="661" y="385"/>
                  <a:pt x="666" y="385"/>
                  <a:pt x="668" y="382"/>
                </a:cubicBezTo>
                <a:cubicBezTo>
                  <a:pt x="669" y="380"/>
                  <a:pt x="670" y="380"/>
                  <a:pt x="671" y="379"/>
                </a:cubicBezTo>
                <a:cubicBezTo>
                  <a:pt x="672" y="377"/>
                  <a:pt x="672" y="377"/>
                  <a:pt x="673" y="377"/>
                </a:cubicBezTo>
                <a:cubicBezTo>
                  <a:pt x="675" y="374"/>
                  <a:pt x="675" y="374"/>
                  <a:pt x="675" y="374"/>
                </a:cubicBezTo>
                <a:cubicBezTo>
                  <a:pt x="679" y="372"/>
                  <a:pt x="676" y="377"/>
                  <a:pt x="676" y="378"/>
                </a:cubicBezTo>
                <a:cubicBezTo>
                  <a:pt x="676" y="378"/>
                  <a:pt x="677" y="378"/>
                  <a:pt x="677" y="379"/>
                </a:cubicBezTo>
                <a:cubicBezTo>
                  <a:pt x="678" y="376"/>
                  <a:pt x="679" y="375"/>
                  <a:pt x="680" y="373"/>
                </a:cubicBezTo>
                <a:cubicBezTo>
                  <a:pt x="680" y="373"/>
                  <a:pt x="683" y="373"/>
                  <a:pt x="683" y="373"/>
                </a:cubicBezTo>
                <a:cubicBezTo>
                  <a:pt x="683" y="373"/>
                  <a:pt x="683" y="371"/>
                  <a:pt x="683" y="371"/>
                </a:cubicBezTo>
                <a:cubicBezTo>
                  <a:pt x="686" y="368"/>
                  <a:pt x="685" y="368"/>
                  <a:pt x="688" y="369"/>
                </a:cubicBezTo>
                <a:cubicBezTo>
                  <a:pt x="690" y="369"/>
                  <a:pt x="689" y="368"/>
                  <a:pt x="695" y="372"/>
                </a:cubicBezTo>
                <a:cubicBezTo>
                  <a:pt x="696" y="372"/>
                  <a:pt x="697" y="374"/>
                  <a:pt x="697" y="374"/>
                </a:cubicBezTo>
                <a:cubicBezTo>
                  <a:pt x="698" y="375"/>
                  <a:pt x="696" y="376"/>
                  <a:pt x="695" y="377"/>
                </a:cubicBezTo>
                <a:cubicBezTo>
                  <a:pt x="696" y="377"/>
                  <a:pt x="696" y="379"/>
                  <a:pt x="696" y="379"/>
                </a:cubicBezTo>
                <a:cubicBezTo>
                  <a:pt x="696" y="381"/>
                  <a:pt x="695" y="381"/>
                  <a:pt x="694" y="382"/>
                </a:cubicBezTo>
                <a:cubicBezTo>
                  <a:pt x="692" y="387"/>
                  <a:pt x="694" y="385"/>
                  <a:pt x="690" y="387"/>
                </a:cubicBezTo>
                <a:cubicBezTo>
                  <a:pt x="688" y="389"/>
                  <a:pt x="691" y="388"/>
                  <a:pt x="686" y="390"/>
                </a:cubicBezTo>
                <a:cubicBezTo>
                  <a:pt x="685" y="392"/>
                  <a:pt x="685" y="392"/>
                  <a:pt x="685" y="392"/>
                </a:cubicBezTo>
                <a:cubicBezTo>
                  <a:pt x="687" y="393"/>
                  <a:pt x="687" y="393"/>
                  <a:pt x="687" y="393"/>
                </a:cubicBezTo>
                <a:cubicBezTo>
                  <a:pt x="687" y="392"/>
                  <a:pt x="688" y="391"/>
                  <a:pt x="688" y="391"/>
                </a:cubicBezTo>
                <a:cubicBezTo>
                  <a:pt x="689" y="390"/>
                  <a:pt x="694" y="387"/>
                  <a:pt x="695" y="387"/>
                </a:cubicBezTo>
                <a:cubicBezTo>
                  <a:pt x="697" y="388"/>
                  <a:pt x="696" y="387"/>
                  <a:pt x="697" y="391"/>
                </a:cubicBezTo>
                <a:cubicBezTo>
                  <a:pt x="697" y="392"/>
                  <a:pt x="695" y="399"/>
                  <a:pt x="694" y="400"/>
                </a:cubicBezTo>
                <a:cubicBezTo>
                  <a:pt x="707" y="393"/>
                  <a:pt x="702" y="396"/>
                  <a:pt x="705" y="390"/>
                </a:cubicBezTo>
                <a:cubicBezTo>
                  <a:pt x="708" y="385"/>
                  <a:pt x="708" y="385"/>
                  <a:pt x="708" y="385"/>
                </a:cubicBezTo>
                <a:cubicBezTo>
                  <a:pt x="709" y="384"/>
                  <a:pt x="712" y="382"/>
                  <a:pt x="712" y="381"/>
                </a:cubicBezTo>
                <a:cubicBezTo>
                  <a:pt x="713" y="380"/>
                  <a:pt x="712" y="374"/>
                  <a:pt x="714" y="374"/>
                </a:cubicBezTo>
                <a:cubicBezTo>
                  <a:pt x="716" y="374"/>
                  <a:pt x="715" y="376"/>
                  <a:pt x="716" y="377"/>
                </a:cubicBezTo>
                <a:cubicBezTo>
                  <a:pt x="718" y="380"/>
                  <a:pt x="719" y="381"/>
                  <a:pt x="722" y="382"/>
                </a:cubicBezTo>
                <a:cubicBezTo>
                  <a:pt x="724" y="382"/>
                  <a:pt x="724" y="378"/>
                  <a:pt x="726" y="379"/>
                </a:cubicBezTo>
                <a:cubicBezTo>
                  <a:pt x="726" y="379"/>
                  <a:pt x="726" y="379"/>
                  <a:pt x="726" y="379"/>
                </a:cubicBezTo>
                <a:cubicBezTo>
                  <a:pt x="726" y="379"/>
                  <a:pt x="726" y="379"/>
                  <a:pt x="726" y="379"/>
                </a:cubicBezTo>
                <a:cubicBezTo>
                  <a:pt x="726" y="378"/>
                  <a:pt x="727" y="377"/>
                  <a:pt x="727" y="377"/>
                </a:cubicBezTo>
                <a:cubicBezTo>
                  <a:pt x="725" y="373"/>
                  <a:pt x="725" y="371"/>
                  <a:pt x="725" y="367"/>
                </a:cubicBezTo>
                <a:cubicBezTo>
                  <a:pt x="724" y="367"/>
                  <a:pt x="723" y="368"/>
                  <a:pt x="723" y="368"/>
                </a:cubicBezTo>
                <a:cubicBezTo>
                  <a:pt x="713" y="365"/>
                  <a:pt x="712" y="363"/>
                  <a:pt x="702" y="364"/>
                </a:cubicBezTo>
                <a:close/>
                <a:moveTo>
                  <a:pt x="712" y="371"/>
                </a:moveTo>
                <a:cubicBezTo>
                  <a:pt x="712" y="371"/>
                  <a:pt x="712" y="371"/>
                  <a:pt x="712" y="371"/>
                </a:cubicBezTo>
                <a:cubicBezTo>
                  <a:pt x="712" y="371"/>
                  <a:pt x="712" y="371"/>
                  <a:pt x="712" y="371"/>
                </a:cubicBezTo>
                <a:cubicBezTo>
                  <a:pt x="712" y="371"/>
                  <a:pt x="712" y="371"/>
                  <a:pt x="712" y="371"/>
                </a:cubicBezTo>
                <a:close/>
                <a:moveTo>
                  <a:pt x="680" y="127"/>
                </a:moveTo>
                <a:cubicBezTo>
                  <a:pt x="679" y="128"/>
                  <a:pt x="679" y="128"/>
                  <a:pt x="679" y="128"/>
                </a:cubicBezTo>
                <a:cubicBezTo>
                  <a:pt x="680" y="128"/>
                  <a:pt x="681" y="128"/>
                  <a:pt x="682" y="128"/>
                </a:cubicBezTo>
                <a:cubicBezTo>
                  <a:pt x="682" y="128"/>
                  <a:pt x="685" y="127"/>
                  <a:pt x="685" y="127"/>
                </a:cubicBezTo>
                <a:cubicBezTo>
                  <a:pt x="685" y="127"/>
                  <a:pt x="685" y="126"/>
                  <a:pt x="685" y="126"/>
                </a:cubicBezTo>
                <a:cubicBezTo>
                  <a:pt x="683" y="126"/>
                  <a:pt x="681" y="127"/>
                  <a:pt x="680" y="127"/>
                </a:cubicBezTo>
                <a:close/>
                <a:moveTo>
                  <a:pt x="667" y="129"/>
                </a:moveTo>
                <a:cubicBezTo>
                  <a:pt x="667" y="129"/>
                  <a:pt x="667" y="130"/>
                  <a:pt x="666" y="131"/>
                </a:cubicBezTo>
                <a:cubicBezTo>
                  <a:pt x="670" y="130"/>
                  <a:pt x="675" y="130"/>
                  <a:pt x="677" y="128"/>
                </a:cubicBezTo>
                <a:cubicBezTo>
                  <a:pt x="676" y="128"/>
                  <a:pt x="676" y="128"/>
                  <a:pt x="676" y="128"/>
                </a:cubicBezTo>
                <a:cubicBezTo>
                  <a:pt x="675" y="128"/>
                  <a:pt x="673" y="129"/>
                  <a:pt x="671" y="130"/>
                </a:cubicBezTo>
                <a:cubicBezTo>
                  <a:pt x="671" y="130"/>
                  <a:pt x="670" y="129"/>
                  <a:pt x="670" y="129"/>
                </a:cubicBezTo>
                <a:cubicBezTo>
                  <a:pt x="667" y="129"/>
                  <a:pt x="667" y="129"/>
                  <a:pt x="667" y="129"/>
                </a:cubicBezTo>
                <a:close/>
                <a:moveTo>
                  <a:pt x="651" y="140"/>
                </a:moveTo>
                <a:cubicBezTo>
                  <a:pt x="651" y="140"/>
                  <a:pt x="651" y="141"/>
                  <a:pt x="651" y="141"/>
                </a:cubicBezTo>
                <a:cubicBezTo>
                  <a:pt x="652" y="141"/>
                  <a:pt x="652" y="141"/>
                  <a:pt x="652" y="141"/>
                </a:cubicBezTo>
                <a:cubicBezTo>
                  <a:pt x="651" y="141"/>
                  <a:pt x="651" y="141"/>
                  <a:pt x="651" y="140"/>
                </a:cubicBezTo>
                <a:close/>
                <a:moveTo>
                  <a:pt x="629" y="356"/>
                </a:moveTo>
                <a:cubicBezTo>
                  <a:pt x="631" y="355"/>
                  <a:pt x="634" y="354"/>
                  <a:pt x="635" y="353"/>
                </a:cubicBezTo>
                <a:cubicBezTo>
                  <a:pt x="635" y="353"/>
                  <a:pt x="637" y="351"/>
                  <a:pt x="638" y="350"/>
                </a:cubicBezTo>
                <a:cubicBezTo>
                  <a:pt x="638" y="350"/>
                  <a:pt x="642" y="349"/>
                  <a:pt x="643" y="349"/>
                </a:cubicBezTo>
                <a:cubicBezTo>
                  <a:pt x="644" y="349"/>
                  <a:pt x="646" y="347"/>
                  <a:pt x="646" y="347"/>
                </a:cubicBezTo>
                <a:cubicBezTo>
                  <a:pt x="651" y="346"/>
                  <a:pt x="651" y="346"/>
                  <a:pt x="651" y="346"/>
                </a:cubicBezTo>
                <a:cubicBezTo>
                  <a:pt x="653" y="345"/>
                  <a:pt x="655" y="344"/>
                  <a:pt x="657" y="344"/>
                </a:cubicBezTo>
                <a:cubicBezTo>
                  <a:pt x="660" y="344"/>
                  <a:pt x="659" y="342"/>
                  <a:pt x="661" y="340"/>
                </a:cubicBezTo>
                <a:cubicBezTo>
                  <a:pt x="662" y="339"/>
                  <a:pt x="663" y="338"/>
                  <a:pt x="664" y="338"/>
                </a:cubicBezTo>
                <a:cubicBezTo>
                  <a:pt x="665" y="338"/>
                  <a:pt x="665" y="339"/>
                  <a:pt x="665" y="339"/>
                </a:cubicBezTo>
                <a:cubicBezTo>
                  <a:pt x="669" y="340"/>
                  <a:pt x="669" y="337"/>
                  <a:pt x="669" y="335"/>
                </a:cubicBezTo>
                <a:cubicBezTo>
                  <a:pt x="670" y="335"/>
                  <a:pt x="671" y="334"/>
                  <a:pt x="671" y="334"/>
                </a:cubicBezTo>
                <a:cubicBezTo>
                  <a:pt x="671" y="335"/>
                  <a:pt x="669" y="337"/>
                  <a:pt x="670" y="337"/>
                </a:cubicBezTo>
                <a:cubicBezTo>
                  <a:pt x="675" y="337"/>
                  <a:pt x="674" y="338"/>
                  <a:pt x="675" y="335"/>
                </a:cubicBezTo>
                <a:cubicBezTo>
                  <a:pt x="676" y="334"/>
                  <a:pt x="674" y="335"/>
                  <a:pt x="674" y="333"/>
                </a:cubicBezTo>
                <a:cubicBezTo>
                  <a:pt x="674" y="333"/>
                  <a:pt x="675" y="333"/>
                  <a:pt x="676" y="333"/>
                </a:cubicBezTo>
                <a:cubicBezTo>
                  <a:pt x="679" y="334"/>
                  <a:pt x="679" y="334"/>
                  <a:pt x="679" y="334"/>
                </a:cubicBezTo>
                <a:cubicBezTo>
                  <a:pt x="681" y="335"/>
                  <a:pt x="687" y="335"/>
                  <a:pt x="689" y="336"/>
                </a:cubicBezTo>
                <a:cubicBezTo>
                  <a:pt x="690" y="336"/>
                  <a:pt x="689" y="338"/>
                  <a:pt x="689" y="340"/>
                </a:cubicBezTo>
                <a:cubicBezTo>
                  <a:pt x="689" y="343"/>
                  <a:pt x="687" y="345"/>
                  <a:pt x="693" y="344"/>
                </a:cubicBezTo>
                <a:cubicBezTo>
                  <a:pt x="696" y="344"/>
                  <a:pt x="696" y="344"/>
                  <a:pt x="696" y="344"/>
                </a:cubicBezTo>
                <a:cubicBezTo>
                  <a:pt x="698" y="343"/>
                  <a:pt x="698" y="344"/>
                  <a:pt x="696" y="345"/>
                </a:cubicBezTo>
                <a:cubicBezTo>
                  <a:pt x="693" y="345"/>
                  <a:pt x="694" y="347"/>
                  <a:pt x="695" y="349"/>
                </a:cubicBezTo>
                <a:cubicBezTo>
                  <a:pt x="695" y="350"/>
                  <a:pt x="696" y="351"/>
                  <a:pt x="697" y="351"/>
                </a:cubicBezTo>
                <a:cubicBezTo>
                  <a:pt x="694" y="353"/>
                  <a:pt x="695" y="352"/>
                  <a:pt x="693" y="355"/>
                </a:cubicBezTo>
                <a:cubicBezTo>
                  <a:pt x="693" y="356"/>
                  <a:pt x="695" y="356"/>
                  <a:pt x="696" y="356"/>
                </a:cubicBezTo>
                <a:cubicBezTo>
                  <a:pt x="693" y="359"/>
                  <a:pt x="694" y="358"/>
                  <a:pt x="690" y="359"/>
                </a:cubicBezTo>
                <a:cubicBezTo>
                  <a:pt x="690" y="358"/>
                  <a:pt x="690" y="357"/>
                  <a:pt x="689" y="357"/>
                </a:cubicBezTo>
                <a:cubicBezTo>
                  <a:pt x="684" y="359"/>
                  <a:pt x="684" y="358"/>
                  <a:pt x="682" y="358"/>
                </a:cubicBezTo>
                <a:cubicBezTo>
                  <a:pt x="681" y="358"/>
                  <a:pt x="680" y="359"/>
                  <a:pt x="679" y="359"/>
                </a:cubicBezTo>
                <a:cubicBezTo>
                  <a:pt x="678" y="359"/>
                  <a:pt x="676" y="360"/>
                  <a:pt x="674" y="360"/>
                </a:cubicBezTo>
                <a:cubicBezTo>
                  <a:pt x="673" y="360"/>
                  <a:pt x="672" y="360"/>
                  <a:pt x="672" y="360"/>
                </a:cubicBezTo>
                <a:cubicBezTo>
                  <a:pt x="671" y="360"/>
                  <a:pt x="669" y="359"/>
                  <a:pt x="668" y="359"/>
                </a:cubicBezTo>
                <a:cubicBezTo>
                  <a:pt x="666" y="359"/>
                  <a:pt x="667" y="356"/>
                  <a:pt x="666" y="356"/>
                </a:cubicBezTo>
                <a:cubicBezTo>
                  <a:pt x="664" y="355"/>
                  <a:pt x="662" y="357"/>
                  <a:pt x="661" y="356"/>
                </a:cubicBezTo>
                <a:cubicBezTo>
                  <a:pt x="661" y="354"/>
                  <a:pt x="667" y="352"/>
                  <a:pt x="667" y="350"/>
                </a:cubicBezTo>
                <a:cubicBezTo>
                  <a:pt x="667" y="347"/>
                  <a:pt x="661" y="352"/>
                  <a:pt x="661" y="352"/>
                </a:cubicBezTo>
                <a:cubicBezTo>
                  <a:pt x="659" y="353"/>
                  <a:pt x="657" y="354"/>
                  <a:pt x="655" y="355"/>
                </a:cubicBezTo>
                <a:cubicBezTo>
                  <a:pt x="650" y="356"/>
                  <a:pt x="652" y="356"/>
                  <a:pt x="648" y="356"/>
                </a:cubicBezTo>
                <a:cubicBezTo>
                  <a:pt x="643" y="358"/>
                  <a:pt x="643" y="358"/>
                  <a:pt x="643" y="358"/>
                </a:cubicBezTo>
                <a:cubicBezTo>
                  <a:pt x="639" y="358"/>
                  <a:pt x="639" y="358"/>
                  <a:pt x="639" y="358"/>
                </a:cubicBezTo>
                <a:cubicBezTo>
                  <a:pt x="641" y="357"/>
                  <a:pt x="641" y="354"/>
                  <a:pt x="639" y="355"/>
                </a:cubicBezTo>
                <a:cubicBezTo>
                  <a:pt x="634" y="357"/>
                  <a:pt x="634" y="357"/>
                  <a:pt x="634" y="357"/>
                </a:cubicBezTo>
                <a:cubicBezTo>
                  <a:pt x="633" y="357"/>
                  <a:pt x="628" y="360"/>
                  <a:pt x="627" y="357"/>
                </a:cubicBezTo>
                <a:cubicBezTo>
                  <a:pt x="629" y="356"/>
                  <a:pt x="629" y="356"/>
                  <a:pt x="629" y="356"/>
                </a:cubicBezTo>
                <a:close/>
                <a:moveTo>
                  <a:pt x="492" y="120"/>
                </a:moveTo>
                <a:cubicBezTo>
                  <a:pt x="490" y="121"/>
                  <a:pt x="490" y="121"/>
                  <a:pt x="490" y="121"/>
                </a:cubicBezTo>
                <a:cubicBezTo>
                  <a:pt x="492" y="121"/>
                  <a:pt x="497" y="120"/>
                  <a:pt x="498" y="119"/>
                </a:cubicBezTo>
                <a:cubicBezTo>
                  <a:pt x="500" y="118"/>
                  <a:pt x="500" y="118"/>
                  <a:pt x="502" y="117"/>
                </a:cubicBezTo>
                <a:cubicBezTo>
                  <a:pt x="501" y="117"/>
                  <a:pt x="500" y="118"/>
                  <a:pt x="498" y="119"/>
                </a:cubicBezTo>
                <a:cubicBezTo>
                  <a:pt x="498" y="119"/>
                  <a:pt x="495" y="119"/>
                  <a:pt x="494" y="119"/>
                </a:cubicBezTo>
                <a:cubicBezTo>
                  <a:pt x="492" y="120"/>
                  <a:pt x="492" y="120"/>
                  <a:pt x="492" y="120"/>
                </a:cubicBezTo>
                <a:close/>
                <a:moveTo>
                  <a:pt x="490" y="121"/>
                </a:moveTo>
                <a:cubicBezTo>
                  <a:pt x="488" y="122"/>
                  <a:pt x="485" y="122"/>
                  <a:pt x="484" y="124"/>
                </a:cubicBezTo>
                <a:cubicBezTo>
                  <a:pt x="485" y="124"/>
                  <a:pt x="485" y="124"/>
                  <a:pt x="485" y="124"/>
                </a:cubicBezTo>
                <a:cubicBezTo>
                  <a:pt x="487" y="122"/>
                  <a:pt x="486" y="123"/>
                  <a:pt x="489" y="122"/>
                </a:cubicBezTo>
                <a:cubicBezTo>
                  <a:pt x="490" y="121"/>
                  <a:pt x="490" y="121"/>
                  <a:pt x="490" y="121"/>
                </a:cubicBezTo>
                <a:close/>
                <a:moveTo>
                  <a:pt x="484" y="118"/>
                </a:moveTo>
                <a:cubicBezTo>
                  <a:pt x="484" y="118"/>
                  <a:pt x="484" y="118"/>
                  <a:pt x="484" y="118"/>
                </a:cubicBezTo>
                <a:cubicBezTo>
                  <a:pt x="486" y="118"/>
                  <a:pt x="486" y="118"/>
                  <a:pt x="486" y="118"/>
                </a:cubicBezTo>
                <a:cubicBezTo>
                  <a:pt x="484" y="118"/>
                  <a:pt x="484" y="118"/>
                  <a:pt x="484" y="118"/>
                </a:cubicBezTo>
                <a:close/>
                <a:moveTo>
                  <a:pt x="141" y="203"/>
                </a:moveTo>
                <a:cubicBezTo>
                  <a:pt x="141" y="202"/>
                  <a:pt x="141" y="202"/>
                  <a:pt x="142" y="202"/>
                </a:cubicBezTo>
                <a:cubicBezTo>
                  <a:pt x="140" y="201"/>
                  <a:pt x="140" y="201"/>
                  <a:pt x="140" y="201"/>
                </a:cubicBezTo>
                <a:cubicBezTo>
                  <a:pt x="140" y="202"/>
                  <a:pt x="140" y="202"/>
                  <a:pt x="140" y="203"/>
                </a:cubicBezTo>
                <a:cubicBezTo>
                  <a:pt x="140" y="203"/>
                  <a:pt x="140" y="203"/>
                  <a:pt x="141" y="203"/>
                </a:cubicBezTo>
                <a:close/>
                <a:moveTo>
                  <a:pt x="147" y="202"/>
                </a:moveTo>
                <a:cubicBezTo>
                  <a:pt x="147" y="202"/>
                  <a:pt x="147" y="201"/>
                  <a:pt x="148" y="200"/>
                </a:cubicBezTo>
                <a:cubicBezTo>
                  <a:pt x="146" y="201"/>
                  <a:pt x="145" y="203"/>
                  <a:pt x="143" y="202"/>
                </a:cubicBezTo>
                <a:cubicBezTo>
                  <a:pt x="144" y="203"/>
                  <a:pt x="143" y="204"/>
                  <a:pt x="145" y="204"/>
                </a:cubicBezTo>
                <a:cubicBezTo>
                  <a:pt x="146" y="204"/>
                  <a:pt x="147" y="202"/>
                  <a:pt x="147" y="202"/>
                </a:cubicBezTo>
                <a:close/>
                <a:moveTo>
                  <a:pt x="164" y="222"/>
                </a:moveTo>
                <a:cubicBezTo>
                  <a:pt x="165" y="221"/>
                  <a:pt x="166" y="221"/>
                  <a:pt x="166" y="221"/>
                </a:cubicBezTo>
                <a:cubicBezTo>
                  <a:pt x="165" y="221"/>
                  <a:pt x="165" y="221"/>
                  <a:pt x="164" y="222"/>
                </a:cubicBezTo>
                <a:cubicBezTo>
                  <a:pt x="164" y="222"/>
                  <a:pt x="164" y="222"/>
                  <a:pt x="164" y="222"/>
                </a:cubicBezTo>
                <a:close/>
                <a:moveTo>
                  <a:pt x="180" y="220"/>
                </a:moveTo>
                <a:cubicBezTo>
                  <a:pt x="180" y="220"/>
                  <a:pt x="180" y="220"/>
                  <a:pt x="180" y="220"/>
                </a:cubicBezTo>
                <a:cubicBezTo>
                  <a:pt x="179" y="221"/>
                  <a:pt x="179" y="221"/>
                  <a:pt x="179" y="221"/>
                </a:cubicBezTo>
                <a:cubicBezTo>
                  <a:pt x="179" y="221"/>
                  <a:pt x="180" y="220"/>
                  <a:pt x="180" y="220"/>
                </a:cubicBezTo>
                <a:close/>
                <a:moveTo>
                  <a:pt x="252" y="144"/>
                </a:moveTo>
                <a:cubicBezTo>
                  <a:pt x="252" y="144"/>
                  <a:pt x="253" y="143"/>
                  <a:pt x="253" y="143"/>
                </a:cubicBezTo>
                <a:cubicBezTo>
                  <a:pt x="252" y="143"/>
                  <a:pt x="250" y="143"/>
                  <a:pt x="249" y="143"/>
                </a:cubicBezTo>
                <a:cubicBezTo>
                  <a:pt x="246" y="142"/>
                  <a:pt x="246" y="144"/>
                  <a:pt x="245" y="144"/>
                </a:cubicBezTo>
                <a:cubicBezTo>
                  <a:pt x="245" y="144"/>
                  <a:pt x="245" y="144"/>
                  <a:pt x="245" y="144"/>
                </a:cubicBezTo>
                <a:cubicBezTo>
                  <a:pt x="246" y="145"/>
                  <a:pt x="252" y="144"/>
                  <a:pt x="252" y="144"/>
                </a:cubicBezTo>
                <a:close/>
                <a:moveTo>
                  <a:pt x="288" y="200"/>
                </a:moveTo>
                <a:cubicBezTo>
                  <a:pt x="288" y="200"/>
                  <a:pt x="288" y="200"/>
                  <a:pt x="288" y="199"/>
                </a:cubicBezTo>
                <a:cubicBezTo>
                  <a:pt x="288" y="199"/>
                  <a:pt x="288" y="200"/>
                  <a:pt x="287" y="200"/>
                </a:cubicBezTo>
                <a:cubicBezTo>
                  <a:pt x="288" y="200"/>
                  <a:pt x="288" y="200"/>
                  <a:pt x="288" y="200"/>
                </a:cubicBezTo>
                <a:close/>
                <a:moveTo>
                  <a:pt x="351" y="260"/>
                </a:moveTo>
                <a:cubicBezTo>
                  <a:pt x="351" y="260"/>
                  <a:pt x="351" y="260"/>
                  <a:pt x="352" y="259"/>
                </a:cubicBezTo>
                <a:cubicBezTo>
                  <a:pt x="351" y="259"/>
                  <a:pt x="351" y="259"/>
                  <a:pt x="351" y="259"/>
                </a:cubicBezTo>
                <a:cubicBezTo>
                  <a:pt x="349" y="262"/>
                  <a:pt x="349" y="262"/>
                  <a:pt x="349" y="262"/>
                </a:cubicBezTo>
                <a:cubicBezTo>
                  <a:pt x="350" y="261"/>
                  <a:pt x="351" y="261"/>
                  <a:pt x="351" y="260"/>
                </a:cubicBezTo>
                <a:close/>
                <a:moveTo>
                  <a:pt x="351" y="257"/>
                </a:moveTo>
                <a:cubicBezTo>
                  <a:pt x="352" y="257"/>
                  <a:pt x="352" y="257"/>
                  <a:pt x="353" y="256"/>
                </a:cubicBezTo>
                <a:cubicBezTo>
                  <a:pt x="351" y="257"/>
                  <a:pt x="351" y="257"/>
                  <a:pt x="351" y="257"/>
                </a:cubicBezTo>
                <a:cubicBezTo>
                  <a:pt x="351" y="257"/>
                  <a:pt x="351" y="257"/>
                  <a:pt x="351" y="257"/>
                </a:cubicBezTo>
                <a:close/>
                <a:moveTo>
                  <a:pt x="344" y="302"/>
                </a:moveTo>
                <a:cubicBezTo>
                  <a:pt x="345" y="301"/>
                  <a:pt x="345" y="301"/>
                  <a:pt x="345" y="301"/>
                </a:cubicBezTo>
                <a:cubicBezTo>
                  <a:pt x="345" y="301"/>
                  <a:pt x="344" y="301"/>
                  <a:pt x="344" y="301"/>
                </a:cubicBezTo>
                <a:cubicBezTo>
                  <a:pt x="344" y="302"/>
                  <a:pt x="344" y="302"/>
                  <a:pt x="344" y="302"/>
                </a:cubicBezTo>
                <a:cubicBezTo>
                  <a:pt x="344" y="302"/>
                  <a:pt x="344" y="302"/>
                  <a:pt x="344" y="302"/>
                </a:cubicBezTo>
                <a:close/>
                <a:moveTo>
                  <a:pt x="358" y="282"/>
                </a:moveTo>
                <a:cubicBezTo>
                  <a:pt x="358" y="281"/>
                  <a:pt x="358" y="281"/>
                  <a:pt x="358" y="281"/>
                </a:cubicBezTo>
                <a:cubicBezTo>
                  <a:pt x="359" y="282"/>
                  <a:pt x="359" y="282"/>
                  <a:pt x="359" y="282"/>
                </a:cubicBezTo>
                <a:cubicBezTo>
                  <a:pt x="359" y="282"/>
                  <a:pt x="359" y="282"/>
                  <a:pt x="359" y="282"/>
                </a:cubicBezTo>
                <a:cubicBezTo>
                  <a:pt x="358" y="282"/>
                  <a:pt x="358" y="282"/>
                  <a:pt x="358" y="282"/>
                </a:cubicBezTo>
                <a:close/>
                <a:moveTo>
                  <a:pt x="354" y="238"/>
                </a:moveTo>
                <a:cubicBezTo>
                  <a:pt x="353" y="238"/>
                  <a:pt x="354" y="239"/>
                  <a:pt x="354" y="239"/>
                </a:cubicBezTo>
                <a:cubicBezTo>
                  <a:pt x="351" y="240"/>
                  <a:pt x="351" y="240"/>
                  <a:pt x="351" y="240"/>
                </a:cubicBezTo>
                <a:cubicBezTo>
                  <a:pt x="350" y="241"/>
                  <a:pt x="350" y="242"/>
                  <a:pt x="351" y="242"/>
                </a:cubicBezTo>
                <a:cubicBezTo>
                  <a:pt x="352" y="243"/>
                  <a:pt x="352" y="243"/>
                  <a:pt x="352" y="243"/>
                </a:cubicBezTo>
                <a:cubicBezTo>
                  <a:pt x="351" y="243"/>
                  <a:pt x="351" y="244"/>
                  <a:pt x="350" y="243"/>
                </a:cubicBezTo>
                <a:cubicBezTo>
                  <a:pt x="349" y="242"/>
                  <a:pt x="347" y="241"/>
                  <a:pt x="346" y="241"/>
                </a:cubicBezTo>
                <a:cubicBezTo>
                  <a:pt x="347" y="240"/>
                  <a:pt x="348" y="240"/>
                  <a:pt x="348" y="239"/>
                </a:cubicBezTo>
                <a:cubicBezTo>
                  <a:pt x="350" y="239"/>
                  <a:pt x="350" y="239"/>
                  <a:pt x="351" y="237"/>
                </a:cubicBezTo>
                <a:cubicBezTo>
                  <a:pt x="351" y="235"/>
                  <a:pt x="352" y="234"/>
                  <a:pt x="353" y="232"/>
                </a:cubicBezTo>
                <a:cubicBezTo>
                  <a:pt x="353" y="232"/>
                  <a:pt x="355" y="232"/>
                  <a:pt x="356" y="232"/>
                </a:cubicBezTo>
                <a:cubicBezTo>
                  <a:pt x="355" y="233"/>
                  <a:pt x="356" y="233"/>
                  <a:pt x="357" y="233"/>
                </a:cubicBezTo>
                <a:cubicBezTo>
                  <a:pt x="354" y="234"/>
                  <a:pt x="357" y="235"/>
                  <a:pt x="357" y="236"/>
                </a:cubicBezTo>
                <a:cubicBezTo>
                  <a:pt x="357" y="236"/>
                  <a:pt x="355" y="236"/>
                  <a:pt x="355" y="236"/>
                </a:cubicBezTo>
                <a:cubicBezTo>
                  <a:pt x="354" y="238"/>
                  <a:pt x="354" y="238"/>
                  <a:pt x="354" y="238"/>
                </a:cubicBezTo>
                <a:close/>
                <a:moveTo>
                  <a:pt x="356" y="255"/>
                </a:moveTo>
                <a:cubicBezTo>
                  <a:pt x="356" y="255"/>
                  <a:pt x="357" y="255"/>
                  <a:pt x="357" y="254"/>
                </a:cubicBezTo>
                <a:cubicBezTo>
                  <a:pt x="355" y="255"/>
                  <a:pt x="355" y="255"/>
                  <a:pt x="355" y="255"/>
                </a:cubicBezTo>
                <a:cubicBezTo>
                  <a:pt x="356" y="255"/>
                  <a:pt x="356" y="255"/>
                  <a:pt x="356" y="255"/>
                </a:cubicBezTo>
                <a:close/>
                <a:moveTo>
                  <a:pt x="357" y="264"/>
                </a:moveTo>
                <a:cubicBezTo>
                  <a:pt x="357" y="264"/>
                  <a:pt x="357" y="264"/>
                  <a:pt x="357" y="264"/>
                </a:cubicBezTo>
                <a:cubicBezTo>
                  <a:pt x="356" y="264"/>
                  <a:pt x="356" y="264"/>
                  <a:pt x="356" y="264"/>
                </a:cubicBezTo>
                <a:cubicBezTo>
                  <a:pt x="357" y="264"/>
                  <a:pt x="357" y="264"/>
                  <a:pt x="357" y="264"/>
                </a:cubicBezTo>
                <a:close/>
                <a:moveTo>
                  <a:pt x="356" y="278"/>
                </a:moveTo>
                <a:cubicBezTo>
                  <a:pt x="355" y="279"/>
                  <a:pt x="355" y="279"/>
                  <a:pt x="355" y="279"/>
                </a:cubicBezTo>
                <a:cubicBezTo>
                  <a:pt x="356" y="278"/>
                  <a:pt x="356" y="278"/>
                  <a:pt x="356" y="278"/>
                </a:cubicBezTo>
                <a:cubicBezTo>
                  <a:pt x="356" y="278"/>
                  <a:pt x="356" y="278"/>
                  <a:pt x="356" y="278"/>
                </a:cubicBezTo>
                <a:close/>
                <a:moveTo>
                  <a:pt x="355" y="281"/>
                </a:moveTo>
                <a:cubicBezTo>
                  <a:pt x="355" y="281"/>
                  <a:pt x="355" y="281"/>
                  <a:pt x="355" y="281"/>
                </a:cubicBezTo>
                <a:cubicBezTo>
                  <a:pt x="356" y="282"/>
                  <a:pt x="356" y="282"/>
                  <a:pt x="356" y="282"/>
                </a:cubicBezTo>
                <a:cubicBezTo>
                  <a:pt x="357" y="281"/>
                  <a:pt x="357" y="281"/>
                  <a:pt x="357" y="281"/>
                </a:cubicBezTo>
                <a:cubicBezTo>
                  <a:pt x="355" y="281"/>
                  <a:pt x="355" y="281"/>
                  <a:pt x="355" y="281"/>
                </a:cubicBezTo>
                <a:close/>
                <a:moveTo>
                  <a:pt x="354" y="302"/>
                </a:moveTo>
                <a:cubicBezTo>
                  <a:pt x="354" y="302"/>
                  <a:pt x="354" y="302"/>
                  <a:pt x="355" y="302"/>
                </a:cubicBezTo>
                <a:cubicBezTo>
                  <a:pt x="353" y="303"/>
                  <a:pt x="350" y="301"/>
                  <a:pt x="349" y="301"/>
                </a:cubicBezTo>
                <a:cubicBezTo>
                  <a:pt x="349" y="301"/>
                  <a:pt x="349" y="301"/>
                  <a:pt x="349" y="301"/>
                </a:cubicBezTo>
                <a:cubicBezTo>
                  <a:pt x="351" y="301"/>
                  <a:pt x="351" y="302"/>
                  <a:pt x="354" y="302"/>
                </a:cubicBezTo>
                <a:close/>
                <a:moveTo>
                  <a:pt x="355" y="302"/>
                </a:moveTo>
                <a:cubicBezTo>
                  <a:pt x="355" y="302"/>
                  <a:pt x="355" y="302"/>
                  <a:pt x="355" y="302"/>
                </a:cubicBezTo>
                <a:cubicBezTo>
                  <a:pt x="355" y="302"/>
                  <a:pt x="355" y="302"/>
                  <a:pt x="355" y="302"/>
                </a:cubicBezTo>
                <a:close/>
                <a:moveTo>
                  <a:pt x="355" y="302"/>
                </a:moveTo>
                <a:cubicBezTo>
                  <a:pt x="355" y="302"/>
                  <a:pt x="356" y="302"/>
                  <a:pt x="356" y="302"/>
                </a:cubicBezTo>
                <a:cubicBezTo>
                  <a:pt x="356" y="302"/>
                  <a:pt x="355" y="302"/>
                  <a:pt x="355" y="302"/>
                </a:cubicBezTo>
                <a:close/>
                <a:moveTo>
                  <a:pt x="356" y="313"/>
                </a:moveTo>
                <a:cubicBezTo>
                  <a:pt x="355" y="314"/>
                  <a:pt x="355" y="314"/>
                  <a:pt x="355" y="314"/>
                </a:cubicBezTo>
                <a:cubicBezTo>
                  <a:pt x="356" y="313"/>
                  <a:pt x="356" y="312"/>
                  <a:pt x="357" y="312"/>
                </a:cubicBezTo>
                <a:cubicBezTo>
                  <a:pt x="356" y="313"/>
                  <a:pt x="356" y="313"/>
                  <a:pt x="356" y="313"/>
                </a:cubicBezTo>
                <a:close/>
                <a:moveTo>
                  <a:pt x="358" y="310"/>
                </a:moveTo>
                <a:cubicBezTo>
                  <a:pt x="359" y="309"/>
                  <a:pt x="359" y="309"/>
                  <a:pt x="359" y="309"/>
                </a:cubicBezTo>
                <a:cubicBezTo>
                  <a:pt x="359" y="309"/>
                  <a:pt x="359" y="309"/>
                  <a:pt x="359" y="309"/>
                </a:cubicBezTo>
                <a:cubicBezTo>
                  <a:pt x="358" y="310"/>
                  <a:pt x="358" y="310"/>
                  <a:pt x="358" y="310"/>
                </a:cubicBezTo>
                <a:close/>
                <a:moveTo>
                  <a:pt x="358" y="295"/>
                </a:moveTo>
                <a:cubicBezTo>
                  <a:pt x="360" y="294"/>
                  <a:pt x="360" y="294"/>
                  <a:pt x="360" y="294"/>
                </a:cubicBezTo>
                <a:cubicBezTo>
                  <a:pt x="359" y="295"/>
                  <a:pt x="358" y="295"/>
                  <a:pt x="358" y="294"/>
                </a:cubicBezTo>
                <a:cubicBezTo>
                  <a:pt x="357" y="293"/>
                  <a:pt x="357" y="293"/>
                  <a:pt x="358" y="292"/>
                </a:cubicBezTo>
                <a:cubicBezTo>
                  <a:pt x="356" y="293"/>
                  <a:pt x="358" y="293"/>
                  <a:pt x="354" y="294"/>
                </a:cubicBezTo>
                <a:cubicBezTo>
                  <a:pt x="357" y="294"/>
                  <a:pt x="357" y="293"/>
                  <a:pt x="358" y="295"/>
                </a:cubicBezTo>
                <a:cubicBezTo>
                  <a:pt x="358" y="295"/>
                  <a:pt x="358" y="295"/>
                  <a:pt x="358" y="295"/>
                </a:cubicBezTo>
                <a:close/>
                <a:moveTo>
                  <a:pt x="359" y="277"/>
                </a:moveTo>
                <a:cubicBezTo>
                  <a:pt x="360" y="276"/>
                  <a:pt x="360" y="276"/>
                  <a:pt x="360" y="276"/>
                </a:cubicBezTo>
                <a:cubicBezTo>
                  <a:pt x="358" y="277"/>
                  <a:pt x="358" y="277"/>
                  <a:pt x="358" y="277"/>
                </a:cubicBezTo>
                <a:cubicBezTo>
                  <a:pt x="359" y="277"/>
                  <a:pt x="359" y="277"/>
                  <a:pt x="359" y="277"/>
                </a:cubicBezTo>
                <a:close/>
                <a:moveTo>
                  <a:pt x="361" y="291"/>
                </a:moveTo>
                <a:cubicBezTo>
                  <a:pt x="362" y="291"/>
                  <a:pt x="362" y="291"/>
                  <a:pt x="362" y="291"/>
                </a:cubicBezTo>
                <a:cubicBezTo>
                  <a:pt x="361" y="291"/>
                  <a:pt x="361" y="291"/>
                  <a:pt x="361" y="291"/>
                </a:cubicBezTo>
                <a:cubicBezTo>
                  <a:pt x="361" y="291"/>
                  <a:pt x="361" y="291"/>
                  <a:pt x="361" y="291"/>
                </a:cubicBezTo>
                <a:close/>
                <a:moveTo>
                  <a:pt x="362" y="290"/>
                </a:moveTo>
                <a:cubicBezTo>
                  <a:pt x="363" y="288"/>
                  <a:pt x="363" y="288"/>
                  <a:pt x="363" y="288"/>
                </a:cubicBezTo>
                <a:cubicBezTo>
                  <a:pt x="362" y="291"/>
                  <a:pt x="362" y="291"/>
                  <a:pt x="362" y="291"/>
                </a:cubicBezTo>
                <a:cubicBezTo>
                  <a:pt x="362" y="290"/>
                  <a:pt x="362" y="290"/>
                  <a:pt x="362" y="290"/>
                </a:cubicBezTo>
                <a:close/>
                <a:moveTo>
                  <a:pt x="299" y="456"/>
                </a:moveTo>
                <a:cubicBezTo>
                  <a:pt x="299" y="456"/>
                  <a:pt x="299" y="456"/>
                  <a:pt x="299" y="456"/>
                </a:cubicBezTo>
                <a:cubicBezTo>
                  <a:pt x="298" y="455"/>
                  <a:pt x="298" y="455"/>
                  <a:pt x="298" y="455"/>
                </a:cubicBezTo>
                <a:cubicBezTo>
                  <a:pt x="298" y="456"/>
                  <a:pt x="298" y="456"/>
                  <a:pt x="298" y="456"/>
                </a:cubicBezTo>
                <a:cubicBezTo>
                  <a:pt x="299" y="456"/>
                  <a:pt x="299" y="456"/>
                  <a:pt x="299" y="456"/>
                </a:cubicBezTo>
                <a:close/>
                <a:moveTo>
                  <a:pt x="302" y="456"/>
                </a:moveTo>
                <a:cubicBezTo>
                  <a:pt x="302" y="455"/>
                  <a:pt x="302" y="455"/>
                  <a:pt x="302" y="455"/>
                </a:cubicBezTo>
                <a:cubicBezTo>
                  <a:pt x="302" y="456"/>
                  <a:pt x="301" y="456"/>
                  <a:pt x="300" y="456"/>
                </a:cubicBezTo>
                <a:cubicBezTo>
                  <a:pt x="301" y="456"/>
                  <a:pt x="301" y="456"/>
                  <a:pt x="302" y="456"/>
                </a:cubicBezTo>
                <a:close/>
                <a:moveTo>
                  <a:pt x="338" y="363"/>
                </a:moveTo>
                <a:cubicBezTo>
                  <a:pt x="340" y="363"/>
                  <a:pt x="340" y="363"/>
                  <a:pt x="340" y="363"/>
                </a:cubicBezTo>
                <a:cubicBezTo>
                  <a:pt x="338" y="362"/>
                  <a:pt x="338" y="362"/>
                  <a:pt x="338" y="362"/>
                </a:cubicBezTo>
                <a:cubicBezTo>
                  <a:pt x="337" y="363"/>
                  <a:pt x="337" y="363"/>
                  <a:pt x="337" y="363"/>
                </a:cubicBezTo>
                <a:cubicBezTo>
                  <a:pt x="338" y="363"/>
                  <a:pt x="338" y="363"/>
                  <a:pt x="338" y="363"/>
                </a:cubicBezTo>
                <a:close/>
                <a:moveTo>
                  <a:pt x="356" y="351"/>
                </a:moveTo>
                <a:cubicBezTo>
                  <a:pt x="356" y="351"/>
                  <a:pt x="356" y="351"/>
                  <a:pt x="356" y="351"/>
                </a:cubicBezTo>
                <a:cubicBezTo>
                  <a:pt x="354" y="351"/>
                  <a:pt x="355" y="351"/>
                  <a:pt x="353" y="352"/>
                </a:cubicBezTo>
                <a:cubicBezTo>
                  <a:pt x="355" y="352"/>
                  <a:pt x="355" y="352"/>
                  <a:pt x="355" y="352"/>
                </a:cubicBezTo>
                <a:cubicBezTo>
                  <a:pt x="356" y="351"/>
                  <a:pt x="356" y="351"/>
                  <a:pt x="356" y="351"/>
                </a:cubicBezTo>
                <a:close/>
                <a:moveTo>
                  <a:pt x="694" y="607"/>
                </a:moveTo>
                <a:cubicBezTo>
                  <a:pt x="693" y="609"/>
                  <a:pt x="691" y="609"/>
                  <a:pt x="693" y="610"/>
                </a:cubicBezTo>
                <a:cubicBezTo>
                  <a:pt x="696" y="612"/>
                  <a:pt x="695" y="609"/>
                  <a:pt x="696" y="608"/>
                </a:cubicBezTo>
                <a:cubicBezTo>
                  <a:pt x="699" y="605"/>
                  <a:pt x="696" y="602"/>
                  <a:pt x="694" y="602"/>
                </a:cubicBezTo>
                <a:cubicBezTo>
                  <a:pt x="693" y="602"/>
                  <a:pt x="695" y="605"/>
                  <a:pt x="695" y="606"/>
                </a:cubicBezTo>
                <a:cubicBezTo>
                  <a:pt x="694" y="607"/>
                  <a:pt x="694" y="607"/>
                  <a:pt x="694" y="607"/>
                </a:cubicBezTo>
                <a:close/>
                <a:moveTo>
                  <a:pt x="677" y="620"/>
                </a:moveTo>
                <a:cubicBezTo>
                  <a:pt x="677" y="620"/>
                  <a:pt x="678" y="623"/>
                  <a:pt x="679" y="621"/>
                </a:cubicBezTo>
                <a:cubicBezTo>
                  <a:pt x="680" y="620"/>
                  <a:pt x="682" y="620"/>
                  <a:pt x="681" y="618"/>
                </a:cubicBezTo>
                <a:cubicBezTo>
                  <a:pt x="680" y="617"/>
                  <a:pt x="680" y="615"/>
                  <a:pt x="680" y="615"/>
                </a:cubicBezTo>
                <a:cubicBezTo>
                  <a:pt x="678" y="615"/>
                  <a:pt x="674" y="617"/>
                  <a:pt x="676" y="619"/>
                </a:cubicBezTo>
                <a:cubicBezTo>
                  <a:pt x="677" y="619"/>
                  <a:pt x="677" y="619"/>
                  <a:pt x="677" y="620"/>
                </a:cubicBezTo>
                <a:close/>
                <a:moveTo>
                  <a:pt x="703" y="624"/>
                </a:moveTo>
                <a:cubicBezTo>
                  <a:pt x="703" y="623"/>
                  <a:pt x="702" y="622"/>
                  <a:pt x="701" y="622"/>
                </a:cubicBezTo>
                <a:cubicBezTo>
                  <a:pt x="700" y="622"/>
                  <a:pt x="700" y="623"/>
                  <a:pt x="701" y="624"/>
                </a:cubicBezTo>
                <a:cubicBezTo>
                  <a:pt x="703" y="627"/>
                  <a:pt x="699" y="628"/>
                  <a:pt x="702" y="629"/>
                </a:cubicBezTo>
                <a:cubicBezTo>
                  <a:pt x="702" y="629"/>
                  <a:pt x="703" y="630"/>
                  <a:pt x="704" y="631"/>
                </a:cubicBezTo>
                <a:cubicBezTo>
                  <a:pt x="704" y="632"/>
                  <a:pt x="703" y="633"/>
                  <a:pt x="705" y="632"/>
                </a:cubicBezTo>
                <a:cubicBezTo>
                  <a:pt x="705" y="632"/>
                  <a:pt x="706" y="631"/>
                  <a:pt x="706" y="630"/>
                </a:cubicBezTo>
                <a:cubicBezTo>
                  <a:pt x="703" y="627"/>
                  <a:pt x="704" y="628"/>
                  <a:pt x="703" y="624"/>
                </a:cubicBezTo>
                <a:close/>
                <a:moveTo>
                  <a:pt x="717" y="650"/>
                </a:moveTo>
                <a:cubicBezTo>
                  <a:pt x="716" y="650"/>
                  <a:pt x="712" y="652"/>
                  <a:pt x="712" y="653"/>
                </a:cubicBezTo>
                <a:cubicBezTo>
                  <a:pt x="712" y="654"/>
                  <a:pt x="713" y="654"/>
                  <a:pt x="714" y="654"/>
                </a:cubicBezTo>
                <a:cubicBezTo>
                  <a:pt x="716" y="653"/>
                  <a:pt x="717" y="654"/>
                  <a:pt x="719" y="653"/>
                </a:cubicBezTo>
                <a:cubicBezTo>
                  <a:pt x="721" y="652"/>
                  <a:pt x="722" y="653"/>
                  <a:pt x="721" y="649"/>
                </a:cubicBezTo>
                <a:cubicBezTo>
                  <a:pt x="721" y="648"/>
                  <a:pt x="719" y="650"/>
                  <a:pt x="719" y="650"/>
                </a:cubicBezTo>
                <a:cubicBezTo>
                  <a:pt x="719" y="650"/>
                  <a:pt x="718" y="650"/>
                  <a:pt x="717" y="650"/>
                </a:cubicBezTo>
                <a:close/>
                <a:moveTo>
                  <a:pt x="736" y="645"/>
                </a:moveTo>
                <a:cubicBezTo>
                  <a:pt x="736" y="645"/>
                  <a:pt x="737" y="645"/>
                  <a:pt x="737" y="645"/>
                </a:cubicBezTo>
                <a:cubicBezTo>
                  <a:pt x="737" y="642"/>
                  <a:pt x="735" y="644"/>
                  <a:pt x="733" y="642"/>
                </a:cubicBezTo>
                <a:cubicBezTo>
                  <a:pt x="731" y="641"/>
                  <a:pt x="730" y="642"/>
                  <a:pt x="731" y="643"/>
                </a:cubicBezTo>
                <a:cubicBezTo>
                  <a:pt x="732" y="644"/>
                  <a:pt x="734" y="645"/>
                  <a:pt x="736" y="645"/>
                </a:cubicBezTo>
                <a:close/>
                <a:moveTo>
                  <a:pt x="722" y="638"/>
                </a:moveTo>
                <a:cubicBezTo>
                  <a:pt x="722" y="638"/>
                  <a:pt x="723" y="638"/>
                  <a:pt x="723" y="638"/>
                </a:cubicBezTo>
                <a:cubicBezTo>
                  <a:pt x="725" y="639"/>
                  <a:pt x="726" y="636"/>
                  <a:pt x="725" y="636"/>
                </a:cubicBezTo>
                <a:cubicBezTo>
                  <a:pt x="724" y="635"/>
                  <a:pt x="720" y="634"/>
                  <a:pt x="720" y="636"/>
                </a:cubicBezTo>
                <a:cubicBezTo>
                  <a:pt x="720" y="637"/>
                  <a:pt x="720" y="638"/>
                  <a:pt x="722" y="638"/>
                </a:cubicBezTo>
                <a:close/>
                <a:moveTo>
                  <a:pt x="718" y="629"/>
                </a:moveTo>
                <a:cubicBezTo>
                  <a:pt x="717" y="627"/>
                  <a:pt x="714" y="629"/>
                  <a:pt x="714" y="629"/>
                </a:cubicBezTo>
                <a:cubicBezTo>
                  <a:pt x="714" y="629"/>
                  <a:pt x="716" y="630"/>
                  <a:pt x="716" y="630"/>
                </a:cubicBezTo>
                <a:cubicBezTo>
                  <a:pt x="716" y="630"/>
                  <a:pt x="718" y="630"/>
                  <a:pt x="718" y="629"/>
                </a:cubicBezTo>
                <a:cubicBezTo>
                  <a:pt x="718" y="629"/>
                  <a:pt x="718" y="629"/>
                  <a:pt x="718" y="629"/>
                </a:cubicBezTo>
                <a:close/>
                <a:moveTo>
                  <a:pt x="730" y="645"/>
                </a:moveTo>
                <a:cubicBezTo>
                  <a:pt x="730" y="645"/>
                  <a:pt x="731" y="644"/>
                  <a:pt x="731" y="644"/>
                </a:cubicBezTo>
                <a:cubicBezTo>
                  <a:pt x="731" y="644"/>
                  <a:pt x="731" y="644"/>
                  <a:pt x="729" y="643"/>
                </a:cubicBezTo>
                <a:cubicBezTo>
                  <a:pt x="729" y="643"/>
                  <a:pt x="729" y="643"/>
                  <a:pt x="729" y="643"/>
                </a:cubicBezTo>
                <a:cubicBezTo>
                  <a:pt x="729" y="643"/>
                  <a:pt x="727" y="643"/>
                  <a:pt x="727" y="643"/>
                </a:cubicBezTo>
                <a:cubicBezTo>
                  <a:pt x="728" y="644"/>
                  <a:pt x="728" y="645"/>
                  <a:pt x="728" y="645"/>
                </a:cubicBezTo>
                <a:cubicBezTo>
                  <a:pt x="728" y="645"/>
                  <a:pt x="729" y="645"/>
                  <a:pt x="730" y="645"/>
                </a:cubicBezTo>
                <a:close/>
                <a:moveTo>
                  <a:pt x="730" y="645"/>
                </a:moveTo>
                <a:cubicBezTo>
                  <a:pt x="730" y="645"/>
                  <a:pt x="730" y="645"/>
                  <a:pt x="730" y="645"/>
                </a:cubicBezTo>
                <a:cubicBezTo>
                  <a:pt x="730" y="645"/>
                  <a:pt x="730" y="645"/>
                  <a:pt x="730" y="645"/>
                </a:cubicBezTo>
                <a:cubicBezTo>
                  <a:pt x="730" y="645"/>
                  <a:pt x="730" y="645"/>
                  <a:pt x="730" y="645"/>
                </a:cubicBezTo>
                <a:close/>
                <a:moveTo>
                  <a:pt x="720" y="647"/>
                </a:moveTo>
                <a:cubicBezTo>
                  <a:pt x="720" y="647"/>
                  <a:pt x="720" y="647"/>
                  <a:pt x="720" y="647"/>
                </a:cubicBezTo>
                <a:cubicBezTo>
                  <a:pt x="721" y="649"/>
                  <a:pt x="721" y="649"/>
                  <a:pt x="723" y="648"/>
                </a:cubicBezTo>
                <a:cubicBezTo>
                  <a:pt x="725" y="648"/>
                  <a:pt x="723" y="646"/>
                  <a:pt x="723" y="646"/>
                </a:cubicBezTo>
                <a:cubicBezTo>
                  <a:pt x="723" y="645"/>
                  <a:pt x="720" y="646"/>
                  <a:pt x="720" y="647"/>
                </a:cubicBezTo>
                <a:close/>
                <a:moveTo>
                  <a:pt x="702" y="614"/>
                </a:moveTo>
                <a:cubicBezTo>
                  <a:pt x="701" y="613"/>
                  <a:pt x="701" y="610"/>
                  <a:pt x="699" y="611"/>
                </a:cubicBezTo>
                <a:cubicBezTo>
                  <a:pt x="698" y="611"/>
                  <a:pt x="699" y="614"/>
                  <a:pt x="700" y="614"/>
                </a:cubicBezTo>
                <a:cubicBezTo>
                  <a:pt x="700" y="614"/>
                  <a:pt x="701" y="614"/>
                  <a:pt x="700" y="616"/>
                </a:cubicBezTo>
                <a:cubicBezTo>
                  <a:pt x="700" y="616"/>
                  <a:pt x="699" y="616"/>
                  <a:pt x="699" y="616"/>
                </a:cubicBezTo>
                <a:cubicBezTo>
                  <a:pt x="699" y="618"/>
                  <a:pt x="705" y="617"/>
                  <a:pt x="702" y="614"/>
                </a:cubicBezTo>
                <a:close/>
                <a:moveTo>
                  <a:pt x="709" y="633"/>
                </a:moveTo>
                <a:cubicBezTo>
                  <a:pt x="708" y="635"/>
                  <a:pt x="709" y="636"/>
                  <a:pt x="709" y="635"/>
                </a:cubicBezTo>
                <a:cubicBezTo>
                  <a:pt x="712" y="634"/>
                  <a:pt x="712" y="634"/>
                  <a:pt x="712" y="634"/>
                </a:cubicBezTo>
                <a:cubicBezTo>
                  <a:pt x="712" y="634"/>
                  <a:pt x="712" y="635"/>
                  <a:pt x="712" y="635"/>
                </a:cubicBezTo>
                <a:cubicBezTo>
                  <a:pt x="712" y="636"/>
                  <a:pt x="710" y="637"/>
                  <a:pt x="710" y="638"/>
                </a:cubicBezTo>
                <a:cubicBezTo>
                  <a:pt x="710" y="640"/>
                  <a:pt x="712" y="638"/>
                  <a:pt x="713" y="637"/>
                </a:cubicBezTo>
                <a:cubicBezTo>
                  <a:pt x="716" y="634"/>
                  <a:pt x="715" y="635"/>
                  <a:pt x="714" y="633"/>
                </a:cubicBezTo>
                <a:cubicBezTo>
                  <a:pt x="712" y="630"/>
                  <a:pt x="709" y="630"/>
                  <a:pt x="709" y="631"/>
                </a:cubicBezTo>
                <a:cubicBezTo>
                  <a:pt x="709" y="632"/>
                  <a:pt x="710" y="632"/>
                  <a:pt x="709" y="633"/>
                </a:cubicBezTo>
                <a:close/>
                <a:moveTo>
                  <a:pt x="709" y="620"/>
                </a:moveTo>
                <a:cubicBezTo>
                  <a:pt x="710" y="620"/>
                  <a:pt x="710" y="619"/>
                  <a:pt x="711" y="619"/>
                </a:cubicBezTo>
                <a:cubicBezTo>
                  <a:pt x="711" y="619"/>
                  <a:pt x="711" y="619"/>
                  <a:pt x="712" y="618"/>
                </a:cubicBezTo>
                <a:cubicBezTo>
                  <a:pt x="712" y="618"/>
                  <a:pt x="711" y="616"/>
                  <a:pt x="711" y="616"/>
                </a:cubicBezTo>
                <a:cubicBezTo>
                  <a:pt x="709" y="617"/>
                  <a:pt x="708" y="619"/>
                  <a:pt x="709" y="620"/>
                </a:cubicBezTo>
                <a:close/>
                <a:moveTo>
                  <a:pt x="707" y="623"/>
                </a:moveTo>
                <a:cubicBezTo>
                  <a:pt x="708" y="623"/>
                  <a:pt x="709" y="621"/>
                  <a:pt x="706" y="621"/>
                </a:cubicBezTo>
                <a:cubicBezTo>
                  <a:pt x="703" y="621"/>
                  <a:pt x="704" y="623"/>
                  <a:pt x="707" y="623"/>
                </a:cubicBezTo>
                <a:close/>
                <a:moveTo>
                  <a:pt x="695" y="621"/>
                </a:moveTo>
                <a:cubicBezTo>
                  <a:pt x="693" y="621"/>
                  <a:pt x="695" y="625"/>
                  <a:pt x="698" y="625"/>
                </a:cubicBezTo>
                <a:cubicBezTo>
                  <a:pt x="700" y="625"/>
                  <a:pt x="697" y="621"/>
                  <a:pt x="695" y="621"/>
                </a:cubicBezTo>
                <a:close/>
                <a:moveTo>
                  <a:pt x="684" y="604"/>
                </a:moveTo>
                <a:cubicBezTo>
                  <a:pt x="684" y="604"/>
                  <a:pt x="682" y="604"/>
                  <a:pt x="682" y="604"/>
                </a:cubicBezTo>
                <a:cubicBezTo>
                  <a:pt x="682" y="605"/>
                  <a:pt x="680" y="609"/>
                  <a:pt x="682" y="609"/>
                </a:cubicBezTo>
                <a:cubicBezTo>
                  <a:pt x="683" y="608"/>
                  <a:pt x="685" y="609"/>
                  <a:pt x="685" y="607"/>
                </a:cubicBezTo>
                <a:cubicBezTo>
                  <a:pt x="685" y="607"/>
                  <a:pt x="685" y="606"/>
                  <a:pt x="685" y="606"/>
                </a:cubicBezTo>
                <a:cubicBezTo>
                  <a:pt x="684" y="606"/>
                  <a:pt x="685" y="605"/>
                  <a:pt x="684" y="604"/>
                </a:cubicBezTo>
                <a:close/>
                <a:moveTo>
                  <a:pt x="689" y="593"/>
                </a:moveTo>
                <a:cubicBezTo>
                  <a:pt x="690" y="592"/>
                  <a:pt x="690" y="591"/>
                  <a:pt x="690" y="590"/>
                </a:cubicBezTo>
                <a:cubicBezTo>
                  <a:pt x="690" y="586"/>
                  <a:pt x="687" y="588"/>
                  <a:pt x="687" y="586"/>
                </a:cubicBezTo>
                <a:cubicBezTo>
                  <a:pt x="687" y="584"/>
                  <a:pt x="685" y="585"/>
                  <a:pt x="682" y="584"/>
                </a:cubicBezTo>
                <a:cubicBezTo>
                  <a:pt x="682" y="584"/>
                  <a:pt x="681" y="584"/>
                  <a:pt x="681" y="585"/>
                </a:cubicBezTo>
                <a:cubicBezTo>
                  <a:pt x="681" y="585"/>
                  <a:pt x="682" y="585"/>
                  <a:pt x="682" y="585"/>
                </a:cubicBezTo>
                <a:cubicBezTo>
                  <a:pt x="682" y="586"/>
                  <a:pt x="681" y="586"/>
                  <a:pt x="680" y="586"/>
                </a:cubicBezTo>
                <a:cubicBezTo>
                  <a:pt x="680" y="587"/>
                  <a:pt x="679" y="587"/>
                  <a:pt x="679" y="587"/>
                </a:cubicBezTo>
                <a:cubicBezTo>
                  <a:pt x="676" y="588"/>
                  <a:pt x="676" y="585"/>
                  <a:pt x="675" y="586"/>
                </a:cubicBezTo>
                <a:cubicBezTo>
                  <a:pt x="675" y="586"/>
                  <a:pt x="674" y="588"/>
                  <a:pt x="674" y="588"/>
                </a:cubicBezTo>
                <a:cubicBezTo>
                  <a:pt x="670" y="585"/>
                  <a:pt x="672" y="590"/>
                  <a:pt x="673" y="590"/>
                </a:cubicBezTo>
                <a:cubicBezTo>
                  <a:pt x="673" y="590"/>
                  <a:pt x="678" y="589"/>
                  <a:pt x="680" y="589"/>
                </a:cubicBezTo>
                <a:cubicBezTo>
                  <a:pt x="681" y="589"/>
                  <a:pt x="683" y="588"/>
                  <a:pt x="683" y="587"/>
                </a:cubicBezTo>
                <a:cubicBezTo>
                  <a:pt x="683" y="587"/>
                  <a:pt x="683" y="586"/>
                  <a:pt x="683" y="586"/>
                </a:cubicBezTo>
                <a:cubicBezTo>
                  <a:pt x="683" y="586"/>
                  <a:pt x="684" y="586"/>
                  <a:pt x="684" y="586"/>
                </a:cubicBezTo>
                <a:cubicBezTo>
                  <a:pt x="686" y="587"/>
                  <a:pt x="686" y="586"/>
                  <a:pt x="686" y="588"/>
                </a:cubicBezTo>
                <a:cubicBezTo>
                  <a:pt x="686" y="589"/>
                  <a:pt x="686" y="590"/>
                  <a:pt x="687" y="590"/>
                </a:cubicBezTo>
                <a:cubicBezTo>
                  <a:pt x="687" y="591"/>
                  <a:pt x="687" y="591"/>
                  <a:pt x="687" y="592"/>
                </a:cubicBezTo>
                <a:cubicBezTo>
                  <a:pt x="687" y="594"/>
                  <a:pt x="685" y="593"/>
                  <a:pt x="685" y="595"/>
                </a:cubicBezTo>
                <a:cubicBezTo>
                  <a:pt x="685" y="598"/>
                  <a:pt x="688" y="599"/>
                  <a:pt x="689" y="596"/>
                </a:cubicBezTo>
                <a:cubicBezTo>
                  <a:pt x="689" y="595"/>
                  <a:pt x="687" y="595"/>
                  <a:pt x="689" y="594"/>
                </a:cubicBezTo>
                <a:cubicBezTo>
                  <a:pt x="689" y="593"/>
                  <a:pt x="689" y="593"/>
                  <a:pt x="689" y="593"/>
                </a:cubicBezTo>
                <a:close/>
                <a:moveTo>
                  <a:pt x="678" y="605"/>
                </a:moveTo>
                <a:cubicBezTo>
                  <a:pt x="677" y="605"/>
                  <a:pt x="676" y="603"/>
                  <a:pt x="675" y="604"/>
                </a:cubicBezTo>
                <a:cubicBezTo>
                  <a:pt x="675" y="605"/>
                  <a:pt x="675" y="608"/>
                  <a:pt x="674" y="609"/>
                </a:cubicBezTo>
                <a:cubicBezTo>
                  <a:pt x="674" y="610"/>
                  <a:pt x="669" y="612"/>
                  <a:pt x="673" y="613"/>
                </a:cubicBezTo>
                <a:cubicBezTo>
                  <a:pt x="675" y="613"/>
                  <a:pt x="675" y="615"/>
                  <a:pt x="676" y="615"/>
                </a:cubicBezTo>
                <a:cubicBezTo>
                  <a:pt x="677" y="615"/>
                  <a:pt x="677" y="614"/>
                  <a:pt x="678" y="614"/>
                </a:cubicBezTo>
                <a:cubicBezTo>
                  <a:pt x="680" y="613"/>
                  <a:pt x="681" y="610"/>
                  <a:pt x="679" y="609"/>
                </a:cubicBezTo>
                <a:cubicBezTo>
                  <a:pt x="678" y="608"/>
                  <a:pt x="678" y="607"/>
                  <a:pt x="678" y="606"/>
                </a:cubicBezTo>
                <a:cubicBezTo>
                  <a:pt x="678" y="606"/>
                  <a:pt x="678" y="606"/>
                  <a:pt x="678" y="605"/>
                </a:cubicBezTo>
                <a:close/>
                <a:moveTo>
                  <a:pt x="663" y="657"/>
                </a:moveTo>
                <a:cubicBezTo>
                  <a:pt x="664" y="657"/>
                  <a:pt x="664" y="655"/>
                  <a:pt x="663" y="655"/>
                </a:cubicBezTo>
                <a:cubicBezTo>
                  <a:pt x="661" y="655"/>
                  <a:pt x="661" y="657"/>
                  <a:pt x="663" y="657"/>
                </a:cubicBezTo>
                <a:close/>
                <a:moveTo>
                  <a:pt x="637" y="644"/>
                </a:moveTo>
                <a:cubicBezTo>
                  <a:pt x="635" y="647"/>
                  <a:pt x="639" y="647"/>
                  <a:pt x="639" y="644"/>
                </a:cubicBezTo>
                <a:cubicBezTo>
                  <a:pt x="639" y="643"/>
                  <a:pt x="637" y="644"/>
                  <a:pt x="637" y="644"/>
                </a:cubicBezTo>
                <a:close/>
                <a:moveTo>
                  <a:pt x="659" y="651"/>
                </a:moveTo>
                <a:cubicBezTo>
                  <a:pt x="656" y="649"/>
                  <a:pt x="655" y="653"/>
                  <a:pt x="658" y="653"/>
                </a:cubicBezTo>
                <a:cubicBezTo>
                  <a:pt x="659" y="653"/>
                  <a:pt x="659" y="652"/>
                  <a:pt x="659" y="651"/>
                </a:cubicBezTo>
                <a:close/>
                <a:moveTo>
                  <a:pt x="702" y="665"/>
                </a:moveTo>
                <a:cubicBezTo>
                  <a:pt x="703" y="665"/>
                  <a:pt x="705" y="664"/>
                  <a:pt x="706" y="664"/>
                </a:cubicBezTo>
                <a:cubicBezTo>
                  <a:pt x="709" y="665"/>
                  <a:pt x="709" y="662"/>
                  <a:pt x="708" y="661"/>
                </a:cubicBezTo>
                <a:cubicBezTo>
                  <a:pt x="707" y="660"/>
                  <a:pt x="706" y="663"/>
                  <a:pt x="704" y="658"/>
                </a:cubicBezTo>
                <a:cubicBezTo>
                  <a:pt x="704" y="658"/>
                  <a:pt x="704" y="657"/>
                  <a:pt x="703" y="657"/>
                </a:cubicBezTo>
                <a:cubicBezTo>
                  <a:pt x="702" y="656"/>
                  <a:pt x="697" y="656"/>
                  <a:pt x="696" y="656"/>
                </a:cubicBezTo>
                <a:cubicBezTo>
                  <a:pt x="692" y="657"/>
                  <a:pt x="695" y="654"/>
                  <a:pt x="695" y="653"/>
                </a:cubicBezTo>
                <a:cubicBezTo>
                  <a:pt x="695" y="652"/>
                  <a:pt x="693" y="651"/>
                  <a:pt x="691" y="652"/>
                </a:cubicBezTo>
                <a:cubicBezTo>
                  <a:pt x="688" y="652"/>
                  <a:pt x="689" y="650"/>
                  <a:pt x="687" y="649"/>
                </a:cubicBezTo>
                <a:cubicBezTo>
                  <a:pt x="686" y="649"/>
                  <a:pt x="686" y="650"/>
                  <a:pt x="685" y="650"/>
                </a:cubicBezTo>
                <a:cubicBezTo>
                  <a:pt x="684" y="649"/>
                  <a:pt x="683" y="649"/>
                  <a:pt x="682" y="647"/>
                </a:cubicBezTo>
                <a:cubicBezTo>
                  <a:pt x="681" y="646"/>
                  <a:pt x="681" y="647"/>
                  <a:pt x="681" y="646"/>
                </a:cubicBezTo>
                <a:cubicBezTo>
                  <a:pt x="681" y="644"/>
                  <a:pt x="674" y="638"/>
                  <a:pt x="677" y="645"/>
                </a:cubicBezTo>
                <a:cubicBezTo>
                  <a:pt x="670" y="641"/>
                  <a:pt x="674" y="643"/>
                  <a:pt x="671" y="639"/>
                </a:cubicBezTo>
                <a:cubicBezTo>
                  <a:pt x="665" y="634"/>
                  <a:pt x="665" y="637"/>
                  <a:pt x="662" y="637"/>
                </a:cubicBezTo>
                <a:cubicBezTo>
                  <a:pt x="659" y="637"/>
                  <a:pt x="659" y="635"/>
                  <a:pt x="657" y="633"/>
                </a:cubicBezTo>
                <a:cubicBezTo>
                  <a:pt x="656" y="632"/>
                  <a:pt x="656" y="632"/>
                  <a:pt x="656" y="632"/>
                </a:cubicBezTo>
                <a:cubicBezTo>
                  <a:pt x="656" y="632"/>
                  <a:pt x="657" y="630"/>
                  <a:pt x="656" y="630"/>
                </a:cubicBezTo>
                <a:cubicBezTo>
                  <a:pt x="655" y="630"/>
                  <a:pt x="654" y="630"/>
                  <a:pt x="653" y="630"/>
                </a:cubicBezTo>
                <a:cubicBezTo>
                  <a:pt x="652" y="629"/>
                  <a:pt x="650" y="631"/>
                  <a:pt x="649" y="629"/>
                </a:cubicBezTo>
                <a:cubicBezTo>
                  <a:pt x="647" y="627"/>
                  <a:pt x="645" y="629"/>
                  <a:pt x="642" y="628"/>
                </a:cubicBezTo>
                <a:cubicBezTo>
                  <a:pt x="639" y="627"/>
                  <a:pt x="639" y="628"/>
                  <a:pt x="638" y="628"/>
                </a:cubicBezTo>
                <a:cubicBezTo>
                  <a:pt x="635" y="628"/>
                  <a:pt x="635" y="628"/>
                  <a:pt x="635" y="628"/>
                </a:cubicBezTo>
                <a:cubicBezTo>
                  <a:pt x="635" y="628"/>
                  <a:pt x="633" y="627"/>
                  <a:pt x="632" y="628"/>
                </a:cubicBezTo>
                <a:cubicBezTo>
                  <a:pt x="631" y="629"/>
                  <a:pt x="633" y="627"/>
                  <a:pt x="629" y="629"/>
                </a:cubicBezTo>
                <a:cubicBezTo>
                  <a:pt x="623" y="632"/>
                  <a:pt x="624" y="627"/>
                  <a:pt x="614" y="633"/>
                </a:cubicBezTo>
                <a:cubicBezTo>
                  <a:pt x="613" y="633"/>
                  <a:pt x="608" y="638"/>
                  <a:pt x="608" y="639"/>
                </a:cubicBezTo>
                <a:cubicBezTo>
                  <a:pt x="608" y="639"/>
                  <a:pt x="609" y="640"/>
                  <a:pt x="609" y="640"/>
                </a:cubicBezTo>
                <a:cubicBezTo>
                  <a:pt x="609" y="640"/>
                  <a:pt x="607" y="640"/>
                  <a:pt x="606" y="641"/>
                </a:cubicBezTo>
                <a:cubicBezTo>
                  <a:pt x="604" y="642"/>
                  <a:pt x="603" y="642"/>
                  <a:pt x="603" y="642"/>
                </a:cubicBezTo>
                <a:cubicBezTo>
                  <a:pt x="601" y="643"/>
                  <a:pt x="602" y="645"/>
                  <a:pt x="604" y="644"/>
                </a:cubicBezTo>
                <a:cubicBezTo>
                  <a:pt x="607" y="642"/>
                  <a:pt x="607" y="642"/>
                  <a:pt x="607" y="642"/>
                </a:cubicBezTo>
                <a:cubicBezTo>
                  <a:pt x="607" y="643"/>
                  <a:pt x="605" y="644"/>
                  <a:pt x="611" y="643"/>
                </a:cubicBezTo>
                <a:cubicBezTo>
                  <a:pt x="614" y="643"/>
                  <a:pt x="613" y="639"/>
                  <a:pt x="617" y="639"/>
                </a:cubicBezTo>
                <a:cubicBezTo>
                  <a:pt x="622" y="639"/>
                  <a:pt x="620" y="638"/>
                  <a:pt x="624" y="635"/>
                </a:cubicBezTo>
                <a:cubicBezTo>
                  <a:pt x="626" y="634"/>
                  <a:pt x="632" y="634"/>
                  <a:pt x="634" y="634"/>
                </a:cubicBezTo>
                <a:cubicBezTo>
                  <a:pt x="636" y="634"/>
                  <a:pt x="638" y="634"/>
                  <a:pt x="637" y="635"/>
                </a:cubicBezTo>
                <a:cubicBezTo>
                  <a:pt x="636" y="636"/>
                  <a:pt x="631" y="635"/>
                  <a:pt x="631" y="637"/>
                </a:cubicBezTo>
                <a:cubicBezTo>
                  <a:pt x="631" y="639"/>
                  <a:pt x="633" y="640"/>
                  <a:pt x="634" y="640"/>
                </a:cubicBezTo>
                <a:cubicBezTo>
                  <a:pt x="636" y="639"/>
                  <a:pt x="639" y="641"/>
                  <a:pt x="641" y="639"/>
                </a:cubicBezTo>
                <a:cubicBezTo>
                  <a:pt x="641" y="638"/>
                  <a:pt x="641" y="640"/>
                  <a:pt x="642" y="641"/>
                </a:cubicBezTo>
                <a:cubicBezTo>
                  <a:pt x="643" y="641"/>
                  <a:pt x="644" y="641"/>
                  <a:pt x="645" y="641"/>
                </a:cubicBezTo>
                <a:cubicBezTo>
                  <a:pt x="647" y="641"/>
                  <a:pt x="647" y="641"/>
                  <a:pt x="648" y="640"/>
                </a:cubicBezTo>
                <a:cubicBezTo>
                  <a:pt x="650" y="641"/>
                  <a:pt x="648" y="643"/>
                  <a:pt x="657" y="646"/>
                </a:cubicBezTo>
                <a:cubicBezTo>
                  <a:pt x="661" y="647"/>
                  <a:pt x="663" y="646"/>
                  <a:pt x="663" y="646"/>
                </a:cubicBezTo>
                <a:cubicBezTo>
                  <a:pt x="664" y="647"/>
                  <a:pt x="667" y="648"/>
                  <a:pt x="667" y="649"/>
                </a:cubicBezTo>
                <a:cubicBezTo>
                  <a:pt x="667" y="651"/>
                  <a:pt x="663" y="652"/>
                  <a:pt x="669" y="656"/>
                </a:cubicBezTo>
                <a:cubicBezTo>
                  <a:pt x="669" y="656"/>
                  <a:pt x="670" y="657"/>
                  <a:pt x="670" y="657"/>
                </a:cubicBezTo>
                <a:cubicBezTo>
                  <a:pt x="677" y="657"/>
                  <a:pt x="677" y="657"/>
                  <a:pt x="677" y="657"/>
                </a:cubicBezTo>
                <a:cubicBezTo>
                  <a:pt x="678" y="659"/>
                  <a:pt x="679" y="660"/>
                  <a:pt x="675" y="662"/>
                </a:cubicBezTo>
                <a:cubicBezTo>
                  <a:pt x="674" y="663"/>
                  <a:pt x="671" y="663"/>
                  <a:pt x="671" y="666"/>
                </a:cubicBezTo>
                <a:cubicBezTo>
                  <a:pt x="671" y="668"/>
                  <a:pt x="676" y="666"/>
                  <a:pt x="677" y="666"/>
                </a:cubicBezTo>
                <a:cubicBezTo>
                  <a:pt x="684" y="665"/>
                  <a:pt x="684" y="665"/>
                  <a:pt x="684" y="665"/>
                </a:cubicBezTo>
                <a:cubicBezTo>
                  <a:pt x="693" y="664"/>
                  <a:pt x="694" y="666"/>
                  <a:pt x="696" y="666"/>
                </a:cubicBezTo>
                <a:cubicBezTo>
                  <a:pt x="697" y="666"/>
                  <a:pt x="697" y="664"/>
                  <a:pt x="698" y="665"/>
                </a:cubicBezTo>
                <a:cubicBezTo>
                  <a:pt x="699" y="666"/>
                  <a:pt x="700" y="665"/>
                  <a:pt x="702" y="665"/>
                </a:cubicBezTo>
                <a:close/>
                <a:moveTo>
                  <a:pt x="669" y="634"/>
                </a:moveTo>
                <a:cubicBezTo>
                  <a:pt x="669" y="634"/>
                  <a:pt x="665" y="633"/>
                  <a:pt x="665" y="635"/>
                </a:cubicBezTo>
                <a:cubicBezTo>
                  <a:pt x="665" y="635"/>
                  <a:pt x="667" y="636"/>
                  <a:pt x="667" y="636"/>
                </a:cubicBezTo>
                <a:cubicBezTo>
                  <a:pt x="668" y="636"/>
                  <a:pt x="670" y="636"/>
                  <a:pt x="670" y="635"/>
                </a:cubicBezTo>
                <a:cubicBezTo>
                  <a:pt x="670" y="634"/>
                  <a:pt x="670" y="634"/>
                  <a:pt x="669" y="634"/>
                </a:cubicBezTo>
                <a:close/>
                <a:moveTo>
                  <a:pt x="660" y="656"/>
                </a:moveTo>
                <a:cubicBezTo>
                  <a:pt x="661" y="656"/>
                  <a:pt x="662" y="655"/>
                  <a:pt x="661" y="654"/>
                </a:cubicBezTo>
                <a:cubicBezTo>
                  <a:pt x="660" y="652"/>
                  <a:pt x="657" y="653"/>
                  <a:pt x="659" y="655"/>
                </a:cubicBezTo>
                <a:cubicBezTo>
                  <a:pt x="659" y="656"/>
                  <a:pt x="660" y="656"/>
                  <a:pt x="660" y="656"/>
                </a:cubicBezTo>
                <a:close/>
                <a:moveTo>
                  <a:pt x="663" y="635"/>
                </a:moveTo>
                <a:cubicBezTo>
                  <a:pt x="664" y="635"/>
                  <a:pt x="666" y="634"/>
                  <a:pt x="665" y="633"/>
                </a:cubicBezTo>
                <a:cubicBezTo>
                  <a:pt x="663" y="632"/>
                  <a:pt x="661" y="633"/>
                  <a:pt x="663" y="635"/>
                </a:cubicBezTo>
                <a:cubicBezTo>
                  <a:pt x="663" y="635"/>
                  <a:pt x="663" y="635"/>
                  <a:pt x="663" y="635"/>
                </a:cubicBezTo>
                <a:close/>
                <a:moveTo>
                  <a:pt x="672" y="638"/>
                </a:moveTo>
                <a:cubicBezTo>
                  <a:pt x="672" y="639"/>
                  <a:pt x="672" y="640"/>
                  <a:pt x="673" y="642"/>
                </a:cubicBezTo>
                <a:cubicBezTo>
                  <a:pt x="673" y="643"/>
                  <a:pt x="677" y="643"/>
                  <a:pt x="676" y="642"/>
                </a:cubicBezTo>
                <a:cubicBezTo>
                  <a:pt x="676" y="641"/>
                  <a:pt x="674" y="638"/>
                  <a:pt x="673" y="638"/>
                </a:cubicBezTo>
                <a:cubicBezTo>
                  <a:pt x="673" y="638"/>
                  <a:pt x="673" y="638"/>
                  <a:pt x="673" y="638"/>
                </a:cubicBezTo>
                <a:cubicBezTo>
                  <a:pt x="673" y="636"/>
                  <a:pt x="671" y="634"/>
                  <a:pt x="670" y="635"/>
                </a:cubicBezTo>
                <a:cubicBezTo>
                  <a:pt x="669" y="637"/>
                  <a:pt x="670" y="638"/>
                  <a:pt x="671" y="638"/>
                </a:cubicBezTo>
                <a:cubicBezTo>
                  <a:pt x="672" y="638"/>
                  <a:pt x="672" y="638"/>
                  <a:pt x="672" y="638"/>
                </a:cubicBezTo>
                <a:cubicBezTo>
                  <a:pt x="672" y="638"/>
                  <a:pt x="672" y="638"/>
                  <a:pt x="672" y="638"/>
                </a:cubicBezTo>
                <a:close/>
                <a:moveTo>
                  <a:pt x="620" y="647"/>
                </a:moveTo>
                <a:cubicBezTo>
                  <a:pt x="620" y="648"/>
                  <a:pt x="622" y="649"/>
                  <a:pt x="623" y="648"/>
                </a:cubicBezTo>
                <a:cubicBezTo>
                  <a:pt x="625" y="647"/>
                  <a:pt x="627" y="648"/>
                  <a:pt x="627" y="645"/>
                </a:cubicBezTo>
                <a:cubicBezTo>
                  <a:pt x="627" y="641"/>
                  <a:pt x="621" y="640"/>
                  <a:pt x="621" y="644"/>
                </a:cubicBezTo>
                <a:cubicBezTo>
                  <a:pt x="621" y="645"/>
                  <a:pt x="622" y="645"/>
                  <a:pt x="622" y="646"/>
                </a:cubicBezTo>
                <a:cubicBezTo>
                  <a:pt x="622" y="646"/>
                  <a:pt x="620" y="646"/>
                  <a:pt x="620" y="647"/>
                </a:cubicBezTo>
                <a:close/>
                <a:moveTo>
                  <a:pt x="658" y="634"/>
                </a:moveTo>
                <a:cubicBezTo>
                  <a:pt x="659" y="635"/>
                  <a:pt x="660" y="635"/>
                  <a:pt x="661" y="634"/>
                </a:cubicBezTo>
                <a:cubicBezTo>
                  <a:pt x="661" y="633"/>
                  <a:pt x="659" y="632"/>
                  <a:pt x="658" y="631"/>
                </a:cubicBezTo>
                <a:cubicBezTo>
                  <a:pt x="658" y="631"/>
                  <a:pt x="656" y="631"/>
                  <a:pt x="657" y="632"/>
                </a:cubicBezTo>
                <a:cubicBezTo>
                  <a:pt x="658" y="634"/>
                  <a:pt x="658" y="634"/>
                  <a:pt x="658" y="634"/>
                </a:cubicBezTo>
                <a:close/>
                <a:moveTo>
                  <a:pt x="665" y="686"/>
                </a:moveTo>
                <a:cubicBezTo>
                  <a:pt x="667" y="687"/>
                  <a:pt x="667" y="686"/>
                  <a:pt x="668" y="689"/>
                </a:cubicBezTo>
                <a:cubicBezTo>
                  <a:pt x="668" y="689"/>
                  <a:pt x="672" y="689"/>
                  <a:pt x="673" y="690"/>
                </a:cubicBezTo>
                <a:cubicBezTo>
                  <a:pt x="673" y="690"/>
                  <a:pt x="674" y="691"/>
                  <a:pt x="675" y="691"/>
                </a:cubicBezTo>
                <a:cubicBezTo>
                  <a:pt x="676" y="689"/>
                  <a:pt x="676" y="689"/>
                  <a:pt x="676" y="689"/>
                </a:cubicBezTo>
                <a:cubicBezTo>
                  <a:pt x="680" y="688"/>
                  <a:pt x="678" y="688"/>
                  <a:pt x="682" y="690"/>
                </a:cubicBezTo>
                <a:cubicBezTo>
                  <a:pt x="683" y="690"/>
                  <a:pt x="684" y="688"/>
                  <a:pt x="684" y="688"/>
                </a:cubicBezTo>
                <a:cubicBezTo>
                  <a:pt x="684" y="687"/>
                  <a:pt x="684" y="685"/>
                  <a:pt x="684" y="685"/>
                </a:cubicBezTo>
                <a:cubicBezTo>
                  <a:pt x="682" y="685"/>
                  <a:pt x="682" y="685"/>
                  <a:pt x="682" y="685"/>
                </a:cubicBezTo>
                <a:cubicBezTo>
                  <a:pt x="679" y="683"/>
                  <a:pt x="679" y="683"/>
                  <a:pt x="679" y="683"/>
                </a:cubicBezTo>
                <a:cubicBezTo>
                  <a:pt x="675" y="681"/>
                  <a:pt x="675" y="681"/>
                  <a:pt x="675" y="681"/>
                </a:cubicBezTo>
                <a:cubicBezTo>
                  <a:pt x="673" y="681"/>
                  <a:pt x="669" y="681"/>
                  <a:pt x="667" y="681"/>
                </a:cubicBezTo>
                <a:cubicBezTo>
                  <a:pt x="666" y="681"/>
                  <a:pt x="667" y="682"/>
                  <a:pt x="664" y="682"/>
                </a:cubicBezTo>
                <a:cubicBezTo>
                  <a:pt x="664" y="682"/>
                  <a:pt x="663" y="684"/>
                  <a:pt x="663" y="685"/>
                </a:cubicBezTo>
                <a:cubicBezTo>
                  <a:pt x="665" y="686"/>
                  <a:pt x="665" y="686"/>
                  <a:pt x="665" y="686"/>
                </a:cubicBezTo>
                <a:close/>
                <a:moveTo>
                  <a:pt x="619" y="806"/>
                </a:moveTo>
                <a:cubicBezTo>
                  <a:pt x="618" y="806"/>
                  <a:pt x="616" y="807"/>
                  <a:pt x="616" y="808"/>
                </a:cubicBezTo>
                <a:cubicBezTo>
                  <a:pt x="618" y="812"/>
                  <a:pt x="617" y="812"/>
                  <a:pt x="620" y="811"/>
                </a:cubicBezTo>
                <a:cubicBezTo>
                  <a:pt x="620" y="811"/>
                  <a:pt x="620" y="807"/>
                  <a:pt x="620" y="807"/>
                </a:cubicBezTo>
                <a:cubicBezTo>
                  <a:pt x="619" y="806"/>
                  <a:pt x="619" y="806"/>
                  <a:pt x="619" y="806"/>
                </a:cubicBezTo>
                <a:close/>
                <a:moveTo>
                  <a:pt x="697" y="681"/>
                </a:moveTo>
                <a:cubicBezTo>
                  <a:pt x="693" y="680"/>
                  <a:pt x="693" y="685"/>
                  <a:pt x="695" y="685"/>
                </a:cubicBezTo>
                <a:cubicBezTo>
                  <a:pt x="696" y="685"/>
                  <a:pt x="698" y="684"/>
                  <a:pt x="698" y="683"/>
                </a:cubicBezTo>
                <a:cubicBezTo>
                  <a:pt x="698" y="683"/>
                  <a:pt x="698" y="681"/>
                  <a:pt x="697" y="681"/>
                </a:cubicBezTo>
                <a:close/>
                <a:moveTo>
                  <a:pt x="762" y="683"/>
                </a:moveTo>
                <a:cubicBezTo>
                  <a:pt x="762" y="683"/>
                  <a:pt x="763" y="685"/>
                  <a:pt x="763" y="683"/>
                </a:cubicBezTo>
                <a:cubicBezTo>
                  <a:pt x="764" y="682"/>
                  <a:pt x="766" y="680"/>
                  <a:pt x="764" y="679"/>
                </a:cubicBezTo>
                <a:cubicBezTo>
                  <a:pt x="761" y="678"/>
                  <a:pt x="761" y="675"/>
                  <a:pt x="760" y="675"/>
                </a:cubicBezTo>
                <a:cubicBezTo>
                  <a:pt x="760" y="675"/>
                  <a:pt x="759" y="676"/>
                  <a:pt x="759" y="676"/>
                </a:cubicBezTo>
                <a:cubicBezTo>
                  <a:pt x="752" y="675"/>
                  <a:pt x="752" y="675"/>
                  <a:pt x="752" y="675"/>
                </a:cubicBezTo>
                <a:cubicBezTo>
                  <a:pt x="752" y="674"/>
                  <a:pt x="752" y="674"/>
                  <a:pt x="752" y="673"/>
                </a:cubicBezTo>
                <a:cubicBezTo>
                  <a:pt x="751" y="672"/>
                  <a:pt x="750" y="671"/>
                  <a:pt x="750" y="670"/>
                </a:cubicBezTo>
                <a:cubicBezTo>
                  <a:pt x="750" y="668"/>
                  <a:pt x="751" y="668"/>
                  <a:pt x="746" y="668"/>
                </a:cubicBezTo>
                <a:cubicBezTo>
                  <a:pt x="744" y="666"/>
                  <a:pt x="746" y="668"/>
                  <a:pt x="743" y="667"/>
                </a:cubicBezTo>
                <a:cubicBezTo>
                  <a:pt x="743" y="667"/>
                  <a:pt x="740" y="664"/>
                  <a:pt x="737" y="665"/>
                </a:cubicBezTo>
                <a:cubicBezTo>
                  <a:pt x="735" y="666"/>
                  <a:pt x="731" y="666"/>
                  <a:pt x="731" y="667"/>
                </a:cubicBezTo>
                <a:cubicBezTo>
                  <a:pt x="731" y="668"/>
                  <a:pt x="731" y="668"/>
                  <a:pt x="731" y="668"/>
                </a:cubicBezTo>
                <a:cubicBezTo>
                  <a:pt x="730" y="668"/>
                  <a:pt x="730" y="668"/>
                  <a:pt x="729" y="668"/>
                </a:cubicBezTo>
                <a:cubicBezTo>
                  <a:pt x="729" y="668"/>
                  <a:pt x="729" y="668"/>
                  <a:pt x="729" y="668"/>
                </a:cubicBezTo>
                <a:cubicBezTo>
                  <a:pt x="728" y="668"/>
                  <a:pt x="728" y="668"/>
                  <a:pt x="727" y="667"/>
                </a:cubicBezTo>
                <a:cubicBezTo>
                  <a:pt x="726" y="666"/>
                  <a:pt x="722" y="666"/>
                  <a:pt x="723" y="664"/>
                </a:cubicBezTo>
                <a:cubicBezTo>
                  <a:pt x="723" y="664"/>
                  <a:pt x="720" y="663"/>
                  <a:pt x="720" y="663"/>
                </a:cubicBezTo>
                <a:cubicBezTo>
                  <a:pt x="719" y="663"/>
                  <a:pt x="720" y="664"/>
                  <a:pt x="720" y="665"/>
                </a:cubicBezTo>
                <a:cubicBezTo>
                  <a:pt x="720" y="665"/>
                  <a:pt x="720" y="665"/>
                  <a:pt x="719" y="665"/>
                </a:cubicBezTo>
                <a:cubicBezTo>
                  <a:pt x="718" y="665"/>
                  <a:pt x="714" y="667"/>
                  <a:pt x="714" y="668"/>
                </a:cubicBezTo>
                <a:cubicBezTo>
                  <a:pt x="714" y="670"/>
                  <a:pt x="720" y="668"/>
                  <a:pt x="720" y="670"/>
                </a:cubicBezTo>
                <a:cubicBezTo>
                  <a:pt x="720" y="672"/>
                  <a:pt x="719" y="674"/>
                  <a:pt x="719" y="674"/>
                </a:cubicBezTo>
                <a:cubicBezTo>
                  <a:pt x="721" y="678"/>
                  <a:pt x="720" y="676"/>
                  <a:pt x="724" y="679"/>
                </a:cubicBezTo>
                <a:cubicBezTo>
                  <a:pt x="723" y="680"/>
                  <a:pt x="723" y="680"/>
                  <a:pt x="723" y="680"/>
                </a:cubicBezTo>
                <a:cubicBezTo>
                  <a:pt x="723" y="680"/>
                  <a:pt x="720" y="682"/>
                  <a:pt x="719" y="682"/>
                </a:cubicBezTo>
                <a:cubicBezTo>
                  <a:pt x="718" y="682"/>
                  <a:pt x="715" y="680"/>
                  <a:pt x="712" y="681"/>
                </a:cubicBezTo>
                <a:cubicBezTo>
                  <a:pt x="710" y="682"/>
                  <a:pt x="711" y="680"/>
                  <a:pt x="708" y="681"/>
                </a:cubicBezTo>
                <a:cubicBezTo>
                  <a:pt x="706" y="681"/>
                  <a:pt x="708" y="680"/>
                  <a:pt x="706" y="680"/>
                </a:cubicBezTo>
                <a:cubicBezTo>
                  <a:pt x="705" y="679"/>
                  <a:pt x="703" y="681"/>
                  <a:pt x="703" y="681"/>
                </a:cubicBezTo>
                <a:cubicBezTo>
                  <a:pt x="703" y="681"/>
                  <a:pt x="701" y="684"/>
                  <a:pt x="702" y="685"/>
                </a:cubicBezTo>
                <a:cubicBezTo>
                  <a:pt x="703" y="685"/>
                  <a:pt x="704" y="685"/>
                  <a:pt x="705" y="686"/>
                </a:cubicBezTo>
                <a:cubicBezTo>
                  <a:pt x="706" y="686"/>
                  <a:pt x="708" y="688"/>
                  <a:pt x="708" y="686"/>
                </a:cubicBezTo>
                <a:cubicBezTo>
                  <a:pt x="708" y="686"/>
                  <a:pt x="710" y="685"/>
                  <a:pt x="710" y="685"/>
                </a:cubicBezTo>
                <a:cubicBezTo>
                  <a:pt x="712" y="685"/>
                  <a:pt x="716" y="685"/>
                  <a:pt x="717" y="686"/>
                </a:cubicBezTo>
                <a:cubicBezTo>
                  <a:pt x="718" y="686"/>
                  <a:pt x="719" y="687"/>
                  <a:pt x="720" y="686"/>
                </a:cubicBezTo>
                <a:cubicBezTo>
                  <a:pt x="720" y="685"/>
                  <a:pt x="720" y="685"/>
                  <a:pt x="720" y="685"/>
                </a:cubicBezTo>
                <a:cubicBezTo>
                  <a:pt x="721" y="684"/>
                  <a:pt x="721" y="685"/>
                  <a:pt x="722" y="685"/>
                </a:cubicBezTo>
                <a:cubicBezTo>
                  <a:pt x="727" y="686"/>
                  <a:pt x="727" y="685"/>
                  <a:pt x="728" y="687"/>
                </a:cubicBezTo>
                <a:cubicBezTo>
                  <a:pt x="728" y="687"/>
                  <a:pt x="729" y="688"/>
                  <a:pt x="729" y="689"/>
                </a:cubicBezTo>
                <a:cubicBezTo>
                  <a:pt x="729" y="690"/>
                  <a:pt x="730" y="690"/>
                  <a:pt x="730" y="691"/>
                </a:cubicBezTo>
                <a:cubicBezTo>
                  <a:pt x="732" y="693"/>
                  <a:pt x="737" y="687"/>
                  <a:pt x="736" y="686"/>
                </a:cubicBezTo>
                <a:cubicBezTo>
                  <a:pt x="734" y="684"/>
                  <a:pt x="739" y="685"/>
                  <a:pt x="741" y="683"/>
                </a:cubicBezTo>
                <a:cubicBezTo>
                  <a:pt x="741" y="684"/>
                  <a:pt x="741" y="685"/>
                  <a:pt x="742" y="685"/>
                </a:cubicBezTo>
                <a:cubicBezTo>
                  <a:pt x="744" y="685"/>
                  <a:pt x="746" y="685"/>
                  <a:pt x="748" y="684"/>
                </a:cubicBezTo>
                <a:cubicBezTo>
                  <a:pt x="749" y="683"/>
                  <a:pt x="748" y="682"/>
                  <a:pt x="749" y="682"/>
                </a:cubicBezTo>
                <a:cubicBezTo>
                  <a:pt x="749" y="682"/>
                  <a:pt x="749" y="683"/>
                  <a:pt x="754" y="683"/>
                </a:cubicBezTo>
                <a:cubicBezTo>
                  <a:pt x="755" y="683"/>
                  <a:pt x="757" y="683"/>
                  <a:pt x="757" y="683"/>
                </a:cubicBezTo>
                <a:cubicBezTo>
                  <a:pt x="758" y="683"/>
                  <a:pt x="758" y="683"/>
                  <a:pt x="758" y="683"/>
                </a:cubicBezTo>
                <a:cubicBezTo>
                  <a:pt x="758" y="686"/>
                  <a:pt x="761" y="688"/>
                  <a:pt x="761" y="685"/>
                </a:cubicBezTo>
                <a:cubicBezTo>
                  <a:pt x="761" y="685"/>
                  <a:pt x="761" y="683"/>
                  <a:pt x="762" y="683"/>
                </a:cubicBezTo>
                <a:close/>
                <a:moveTo>
                  <a:pt x="829" y="744"/>
                </a:moveTo>
                <a:cubicBezTo>
                  <a:pt x="829" y="744"/>
                  <a:pt x="828" y="746"/>
                  <a:pt x="829" y="746"/>
                </a:cubicBezTo>
                <a:cubicBezTo>
                  <a:pt x="829" y="747"/>
                  <a:pt x="830" y="748"/>
                  <a:pt x="831" y="746"/>
                </a:cubicBezTo>
                <a:cubicBezTo>
                  <a:pt x="831" y="746"/>
                  <a:pt x="831" y="745"/>
                  <a:pt x="831" y="745"/>
                </a:cubicBezTo>
                <a:cubicBezTo>
                  <a:pt x="830" y="744"/>
                  <a:pt x="830" y="744"/>
                  <a:pt x="829" y="744"/>
                </a:cubicBezTo>
                <a:close/>
                <a:moveTo>
                  <a:pt x="832" y="719"/>
                </a:moveTo>
                <a:cubicBezTo>
                  <a:pt x="834" y="718"/>
                  <a:pt x="833" y="715"/>
                  <a:pt x="832" y="714"/>
                </a:cubicBezTo>
                <a:cubicBezTo>
                  <a:pt x="832" y="714"/>
                  <a:pt x="830" y="713"/>
                  <a:pt x="830" y="715"/>
                </a:cubicBezTo>
                <a:cubicBezTo>
                  <a:pt x="830" y="718"/>
                  <a:pt x="829" y="720"/>
                  <a:pt x="832" y="719"/>
                </a:cubicBezTo>
                <a:close/>
                <a:moveTo>
                  <a:pt x="846" y="740"/>
                </a:moveTo>
                <a:cubicBezTo>
                  <a:pt x="846" y="740"/>
                  <a:pt x="845" y="743"/>
                  <a:pt x="845" y="743"/>
                </a:cubicBezTo>
                <a:cubicBezTo>
                  <a:pt x="848" y="745"/>
                  <a:pt x="849" y="743"/>
                  <a:pt x="848" y="743"/>
                </a:cubicBezTo>
                <a:cubicBezTo>
                  <a:pt x="848" y="742"/>
                  <a:pt x="847" y="740"/>
                  <a:pt x="846" y="740"/>
                </a:cubicBezTo>
                <a:close/>
                <a:moveTo>
                  <a:pt x="832" y="743"/>
                </a:moveTo>
                <a:cubicBezTo>
                  <a:pt x="833" y="743"/>
                  <a:pt x="833" y="741"/>
                  <a:pt x="831" y="740"/>
                </a:cubicBezTo>
                <a:cubicBezTo>
                  <a:pt x="831" y="740"/>
                  <a:pt x="831" y="739"/>
                  <a:pt x="831" y="739"/>
                </a:cubicBezTo>
                <a:cubicBezTo>
                  <a:pt x="828" y="742"/>
                  <a:pt x="829" y="742"/>
                  <a:pt x="830" y="744"/>
                </a:cubicBezTo>
                <a:cubicBezTo>
                  <a:pt x="831" y="744"/>
                  <a:pt x="832" y="743"/>
                  <a:pt x="832" y="743"/>
                </a:cubicBezTo>
                <a:close/>
                <a:moveTo>
                  <a:pt x="826" y="748"/>
                </a:moveTo>
                <a:cubicBezTo>
                  <a:pt x="825" y="750"/>
                  <a:pt x="827" y="752"/>
                  <a:pt x="828" y="750"/>
                </a:cubicBezTo>
                <a:cubicBezTo>
                  <a:pt x="829" y="748"/>
                  <a:pt x="827" y="747"/>
                  <a:pt x="826" y="748"/>
                </a:cubicBezTo>
                <a:close/>
                <a:moveTo>
                  <a:pt x="826" y="710"/>
                </a:moveTo>
                <a:cubicBezTo>
                  <a:pt x="826" y="710"/>
                  <a:pt x="828" y="713"/>
                  <a:pt x="829" y="710"/>
                </a:cubicBezTo>
                <a:cubicBezTo>
                  <a:pt x="830" y="710"/>
                  <a:pt x="829" y="709"/>
                  <a:pt x="829" y="708"/>
                </a:cubicBezTo>
                <a:cubicBezTo>
                  <a:pt x="831" y="709"/>
                  <a:pt x="832" y="708"/>
                  <a:pt x="832" y="707"/>
                </a:cubicBezTo>
                <a:cubicBezTo>
                  <a:pt x="832" y="706"/>
                  <a:pt x="832" y="705"/>
                  <a:pt x="831" y="705"/>
                </a:cubicBezTo>
                <a:cubicBezTo>
                  <a:pt x="829" y="705"/>
                  <a:pt x="829" y="704"/>
                  <a:pt x="829" y="707"/>
                </a:cubicBezTo>
                <a:cubicBezTo>
                  <a:pt x="829" y="706"/>
                  <a:pt x="827" y="703"/>
                  <a:pt x="826" y="706"/>
                </a:cubicBezTo>
                <a:cubicBezTo>
                  <a:pt x="826" y="707"/>
                  <a:pt x="826" y="710"/>
                  <a:pt x="826" y="710"/>
                </a:cubicBezTo>
                <a:close/>
                <a:moveTo>
                  <a:pt x="825" y="702"/>
                </a:moveTo>
                <a:cubicBezTo>
                  <a:pt x="825" y="701"/>
                  <a:pt x="824" y="699"/>
                  <a:pt x="823" y="700"/>
                </a:cubicBezTo>
                <a:cubicBezTo>
                  <a:pt x="821" y="701"/>
                  <a:pt x="822" y="705"/>
                  <a:pt x="825" y="703"/>
                </a:cubicBezTo>
                <a:cubicBezTo>
                  <a:pt x="825" y="703"/>
                  <a:pt x="825" y="702"/>
                  <a:pt x="825" y="702"/>
                </a:cubicBezTo>
                <a:close/>
                <a:moveTo>
                  <a:pt x="828" y="700"/>
                </a:moveTo>
                <a:cubicBezTo>
                  <a:pt x="830" y="700"/>
                  <a:pt x="829" y="699"/>
                  <a:pt x="830" y="699"/>
                </a:cubicBezTo>
                <a:cubicBezTo>
                  <a:pt x="830" y="696"/>
                  <a:pt x="827" y="696"/>
                  <a:pt x="827" y="698"/>
                </a:cubicBezTo>
                <a:cubicBezTo>
                  <a:pt x="827" y="699"/>
                  <a:pt x="827" y="700"/>
                  <a:pt x="828" y="700"/>
                </a:cubicBezTo>
                <a:close/>
                <a:moveTo>
                  <a:pt x="828" y="693"/>
                </a:moveTo>
                <a:cubicBezTo>
                  <a:pt x="830" y="693"/>
                  <a:pt x="830" y="692"/>
                  <a:pt x="830" y="690"/>
                </a:cubicBezTo>
                <a:cubicBezTo>
                  <a:pt x="829" y="690"/>
                  <a:pt x="827" y="690"/>
                  <a:pt x="827" y="691"/>
                </a:cubicBezTo>
                <a:cubicBezTo>
                  <a:pt x="827" y="691"/>
                  <a:pt x="827" y="693"/>
                  <a:pt x="828" y="693"/>
                </a:cubicBezTo>
                <a:close/>
                <a:moveTo>
                  <a:pt x="834" y="711"/>
                </a:moveTo>
                <a:cubicBezTo>
                  <a:pt x="834" y="709"/>
                  <a:pt x="831" y="709"/>
                  <a:pt x="831" y="711"/>
                </a:cubicBezTo>
                <a:cubicBezTo>
                  <a:pt x="831" y="714"/>
                  <a:pt x="834" y="712"/>
                  <a:pt x="834" y="711"/>
                </a:cubicBezTo>
                <a:close/>
                <a:moveTo>
                  <a:pt x="802" y="683"/>
                </a:moveTo>
                <a:cubicBezTo>
                  <a:pt x="802" y="680"/>
                  <a:pt x="800" y="683"/>
                  <a:pt x="799" y="683"/>
                </a:cubicBezTo>
                <a:cubicBezTo>
                  <a:pt x="795" y="682"/>
                  <a:pt x="797" y="685"/>
                  <a:pt x="798" y="685"/>
                </a:cubicBezTo>
                <a:cubicBezTo>
                  <a:pt x="799" y="685"/>
                  <a:pt x="802" y="684"/>
                  <a:pt x="802" y="683"/>
                </a:cubicBezTo>
                <a:close/>
                <a:moveTo>
                  <a:pt x="800" y="689"/>
                </a:moveTo>
                <a:cubicBezTo>
                  <a:pt x="799" y="689"/>
                  <a:pt x="797" y="689"/>
                  <a:pt x="797" y="690"/>
                </a:cubicBezTo>
                <a:cubicBezTo>
                  <a:pt x="797" y="692"/>
                  <a:pt x="799" y="691"/>
                  <a:pt x="800" y="691"/>
                </a:cubicBezTo>
                <a:cubicBezTo>
                  <a:pt x="801" y="691"/>
                  <a:pt x="802" y="689"/>
                  <a:pt x="800" y="689"/>
                </a:cubicBezTo>
                <a:cubicBezTo>
                  <a:pt x="800" y="689"/>
                  <a:pt x="800" y="689"/>
                  <a:pt x="800" y="689"/>
                </a:cubicBezTo>
                <a:close/>
                <a:moveTo>
                  <a:pt x="835" y="734"/>
                </a:moveTo>
                <a:cubicBezTo>
                  <a:pt x="835" y="732"/>
                  <a:pt x="834" y="732"/>
                  <a:pt x="834" y="732"/>
                </a:cubicBezTo>
                <a:cubicBezTo>
                  <a:pt x="831" y="732"/>
                  <a:pt x="830" y="739"/>
                  <a:pt x="835" y="734"/>
                </a:cubicBezTo>
                <a:cubicBezTo>
                  <a:pt x="835" y="734"/>
                  <a:pt x="835" y="734"/>
                  <a:pt x="835" y="734"/>
                </a:cubicBezTo>
                <a:close/>
                <a:moveTo>
                  <a:pt x="792" y="687"/>
                </a:moveTo>
                <a:cubicBezTo>
                  <a:pt x="793" y="687"/>
                  <a:pt x="796" y="687"/>
                  <a:pt x="795" y="686"/>
                </a:cubicBezTo>
                <a:cubicBezTo>
                  <a:pt x="795" y="685"/>
                  <a:pt x="794" y="685"/>
                  <a:pt x="794" y="685"/>
                </a:cubicBezTo>
                <a:cubicBezTo>
                  <a:pt x="792" y="685"/>
                  <a:pt x="792" y="685"/>
                  <a:pt x="791" y="685"/>
                </a:cubicBezTo>
                <a:cubicBezTo>
                  <a:pt x="792" y="684"/>
                  <a:pt x="789" y="682"/>
                  <a:pt x="788" y="682"/>
                </a:cubicBezTo>
                <a:cubicBezTo>
                  <a:pt x="784" y="680"/>
                  <a:pt x="780" y="682"/>
                  <a:pt x="776" y="682"/>
                </a:cubicBezTo>
                <a:cubicBezTo>
                  <a:pt x="773" y="681"/>
                  <a:pt x="773" y="685"/>
                  <a:pt x="774" y="686"/>
                </a:cubicBezTo>
                <a:cubicBezTo>
                  <a:pt x="775" y="689"/>
                  <a:pt x="786" y="689"/>
                  <a:pt x="787" y="688"/>
                </a:cubicBezTo>
                <a:cubicBezTo>
                  <a:pt x="788" y="688"/>
                  <a:pt x="790" y="688"/>
                  <a:pt x="791" y="686"/>
                </a:cubicBezTo>
                <a:cubicBezTo>
                  <a:pt x="791" y="686"/>
                  <a:pt x="791" y="687"/>
                  <a:pt x="792" y="687"/>
                </a:cubicBezTo>
                <a:close/>
                <a:moveTo>
                  <a:pt x="805" y="678"/>
                </a:moveTo>
                <a:cubicBezTo>
                  <a:pt x="802" y="678"/>
                  <a:pt x="801" y="680"/>
                  <a:pt x="805" y="680"/>
                </a:cubicBezTo>
                <a:cubicBezTo>
                  <a:pt x="806" y="680"/>
                  <a:pt x="807" y="678"/>
                  <a:pt x="805" y="678"/>
                </a:cubicBezTo>
                <a:close/>
                <a:moveTo>
                  <a:pt x="819" y="690"/>
                </a:moveTo>
                <a:cubicBezTo>
                  <a:pt x="820" y="690"/>
                  <a:pt x="821" y="688"/>
                  <a:pt x="820" y="687"/>
                </a:cubicBezTo>
                <a:cubicBezTo>
                  <a:pt x="819" y="687"/>
                  <a:pt x="818" y="688"/>
                  <a:pt x="818" y="688"/>
                </a:cubicBezTo>
                <a:cubicBezTo>
                  <a:pt x="818" y="689"/>
                  <a:pt x="819" y="690"/>
                  <a:pt x="819" y="690"/>
                </a:cubicBezTo>
                <a:close/>
                <a:moveTo>
                  <a:pt x="836" y="727"/>
                </a:moveTo>
                <a:cubicBezTo>
                  <a:pt x="836" y="725"/>
                  <a:pt x="831" y="721"/>
                  <a:pt x="831" y="724"/>
                </a:cubicBezTo>
                <a:cubicBezTo>
                  <a:pt x="831" y="725"/>
                  <a:pt x="832" y="729"/>
                  <a:pt x="834" y="729"/>
                </a:cubicBezTo>
                <a:cubicBezTo>
                  <a:pt x="835" y="729"/>
                  <a:pt x="836" y="727"/>
                  <a:pt x="836" y="727"/>
                </a:cubicBezTo>
                <a:close/>
                <a:moveTo>
                  <a:pt x="817" y="686"/>
                </a:moveTo>
                <a:cubicBezTo>
                  <a:pt x="819" y="685"/>
                  <a:pt x="817" y="683"/>
                  <a:pt x="816" y="684"/>
                </a:cubicBezTo>
                <a:cubicBezTo>
                  <a:pt x="811" y="688"/>
                  <a:pt x="818" y="690"/>
                  <a:pt x="818" y="687"/>
                </a:cubicBezTo>
                <a:cubicBezTo>
                  <a:pt x="818" y="686"/>
                  <a:pt x="817" y="686"/>
                  <a:pt x="817" y="686"/>
                </a:cubicBezTo>
                <a:cubicBezTo>
                  <a:pt x="817" y="686"/>
                  <a:pt x="817" y="686"/>
                  <a:pt x="817" y="686"/>
                </a:cubicBezTo>
                <a:close/>
                <a:moveTo>
                  <a:pt x="817" y="694"/>
                </a:moveTo>
                <a:cubicBezTo>
                  <a:pt x="817" y="695"/>
                  <a:pt x="819" y="699"/>
                  <a:pt x="820" y="699"/>
                </a:cubicBezTo>
                <a:cubicBezTo>
                  <a:pt x="822" y="699"/>
                  <a:pt x="820" y="695"/>
                  <a:pt x="820" y="695"/>
                </a:cubicBezTo>
                <a:cubicBezTo>
                  <a:pt x="819" y="694"/>
                  <a:pt x="818" y="695"/>
                  <a:pt x="818" y="693"/>
                </a:cubicBezTo>
                <a:cubicBezTo>
                  <a:pt x="817" y="692"/>
                  <a:pt x="815" y="692"/>
                  <a:pt x="817" y="694"/>
                </a:cubicBezTo>
                <a:close/>
                <a:moveTo>
                  <a:pt x="824" y="757"/>
                </a:moveTo>
                <a:cubicBezTo>
                  <a:pt x="825" y="757"/>
                  <a:pt x="826" y="756"/>
                  <a:pt x="826" y="756"/>
                </a:cubicBezTo>
                <a:cubicBezTo>
                  <a:pt x="827" y="754"/>
                  <a:pt x="827" y="754"/>
                  <a:pt x="826" y="752"/>
                </a:cubicBezTo>
                <a:cubicBezTo>
                  <a:pt x="826" y="751"/>
                  <a:pt x="826" y="751"/>
                  <a:pt x="825" y="752"/>
                </a:cubicBezTo>
                <a:cubicBezTo>
                  <a:pt x="823" y="755"/>
                  <a:pt x="823" y="755"/>
                  <a:pt x="823" y="756"/>
                </a:cubicBezTo>
                <a:cubicBezTo>
                  <a:pt x="824" y="756"/>
                  <a:pt x="824" y="757"/>
                  <a:pt x="824" y="757"/>
                </a:cubicBezTo>
                <a:close/>
                <a:moveTo>
                  <a:pt x="831" y="772"/>
                </a:moveTo>
                <a:cubicBezTo>
                  <a:pt x="831" y="772"/>
                  <a:pt x="832" y="771"/>
                  <a:pt x="831" y="771"/>
                </a:cubicBezTo>
                <a:cubicBezTo>
                  <a:pt x="829" y="769"/>
                  <a:pt x="830" y="770"/>
                  <a:pt x="826" y="771"/>
                </a:cubicBezTo>
                <a:cubicBezTo>
                  <a:pt x="824" y="771"/>
                  <a:pt x="824" y="772"/>
                  <a:pt x="825" y="773"/>
                </a:cubicBezTo>
                <a:cubicBezTo>
                  <a:pt x="825" y="773"/>
                  <a:pt x="825" y="775"/>
                  <a:pt x="825" y="775"/>
                </a:cubicBezTo>
                <a:cubicBezTo>
                  <a:pt x="824" y="777"/>
                  <a:pt x="824" y="777"/>
                  <a:pt x="824" y="777"/>
                </a:cubicBezTo>
                <a:cubicBezTo>
                  <a:pt x="823" y="777"/>
                  <a:pt x="821" y="777"/>
                  <a:pt x="821" y="778"/>
                </a:cubicBezTo>
                <a:cubicBezTo>
                  <a:pt x="821" y="779"/>
                  <a:pt x="827" y="779"/>
                  <a:pt x="828" y="779"/>
                </a:cubicBezTo>
                <a:cubicBezTo>
                  <a:pt x="831" y="779"/>
                  <a:pt x="830" y="774"/>
                  <a:pt x="830" y="774"/>
                </a:cubicBezTo>
                <a:cubicBezTo>
                  <a:pt x="831" y="772"/>
                  <a:pt x="831" y="772"/>
                  <a:pt x="831" y="772"/>
                </a:cubicBezTo>
                <a:close/>
                <a:moveTo>
                  <a:pt x="835" y="765"/>
                </a:moveTo>
                <a:cubicBezTo>
                  <a:pt x="835" y="764"/>
                  <a:pt x="833" y="764"/>
                  <a:pt x="832" y="764"/>
                </a:cubicBezTo>
                <a:cubicBezTo>
                  <a:pt x="830" y="764"/>
                  <a:pt x="830" y="767"/>
                  <a:pt x="834" y="767"/>
                </a:cubicBezTo>
                <a:cubicBezTo>
                  <a:pt x="834" y="767"/>
                  <a:pt x="835" y="765"/>
                  <a:pt x="835" y="765"/>
                </a:cubicBezTo>
                <a:close/>
                <a:moveTo>
                  <a:pt x="741" y="749"/>
                </a:moveTo>
                <a:cubicBezTo>
                  <a:pt x="740" y="748"/>
                  <a:pt x="738" y="751"/>
                  <a:pt x="741" y="752"/>
                </a:cubicBezTo>
                <a:cubicBezTo>
                  <a:pt x="743" y="753"/>
                  <a:pt x="742" y="749"/>
                  <a:pt x="741" y="749"/>
                </a:cubicBezTo>
                <a:close/>
                <a:moveTo>
                  <a:pt x="752" y="754"/>
                </a:moveTo>
                <a:cubicBezTo>
                  <a:pt x="751" y="752"/>
                  <a:pt x="749" y="750"/>
                  <a:pt x="748" y="752"/>
                </a:cubicBezTo>
                <a:cubicBezTo>
                  <a:pt x="748" y="752"/>
                  <a:pt x="749" y="756"/>
                  <a:pt x="752" y="756"/>
                </a:cubicBezTo>
                <a:cubicBezTo>
                  <a:pt x="755" y="756"/>
                  <a:pt x="752" y="754"/>
                  <a:pt x="752" y="754"/>
                </a:cubicBezTo>
                <a:close/>
                <a:moveTo>
                  <a:pt x="757" y="756"/>
                </a:moveTo>
                <a:cubicBezTo>
                  <a:pt x="757" y="757"/>
                  <a:pt x="759" y="758"/>
                  <a:pt x="759" y="755"/>
                </a:cubicBezTo>
                <a:cubicBezTo>
                  <a:pt x="760" y="750"/>
                  <a:pt x="756" y="752"/>
                  <a:pt x="756" y="754"/>
                </a:cubicBezTo>
                <a:cubicBezTo>
                  <a:pt x="756" y="755"/>
                  <a:pt x="758" y="753"/>
                  <a:pt x="757" y="755"/>
                </a:cubicBezTo>
                <a:cubicBezTo>
                  <a:pt x="757" y="756"/>
                  <a:pt x="757" y="756"/>
                  <a:pt x="757" y="756"/>
                </a:cubicBezTo>
                <a:close/>
                <a:moveTo>
                  <a:pt x="935" y="895"/>
                </a:moveTo>
                <a:cubicBezTo>
                  <a:pt x="936" y="895"/>
                  <a:pt x="939" y="896"/>
                  <a:pt x="940" y="895"/>
                </a:cubicBezTo>
                <a:cubicBezTo>
                  <a:pt x="940" y="894"/>
                  <a:pt x="943" y="893"/>
                  <a:pt x="943" y="892"/>
                </a:cubicBezTo>
                <a:cubicBezTo>
                  <a:pt x="941" y="888"/>
                  <a:pt x="940" y="892"/>
                  <a:pt x="937" y="892"/>
                </a:cubicBezTo>
                <a:cubicBezTo>
                  <a:pt x="937" y="892"/>
                  <a:pt x="936" y="892"/>
                  <a:pt x="936" y="892"/>
                </a:cubicBezTo>
                <a:cubicBezTo>
                  <a:pt x="936" y="892"/>
                  <a:pt x="936" y="891"/>
                  <a:pt x="936" y="891"/>
                </a:cubicBezTo>
                <a:cubicBezTo>
                  <a:pt x="937" y="892"/>
                  <a:pt x="938" y="890"/>
                  <a:pt x="939" y="889"/>
                </a:cubicBezTo>
                <a:cubicBezTo>
                  <a:pt x="939" y="888"/>
                  <a:pt x="939" y="888"/>
                  <a:pt x="939" y="887"/>
                </a:cubicBezTo>
                <a:cubicBezTo>
                  <a:pt x="940" y="888"/>
                  <a:pt x="941" y="888"/>
                  <a:pt x="941" y="887"/>
                </a:cubicBezTo>
                <a:cubicBezTo>
                  <a:pt x="941" y="885"/>
                  <a:pt x="939" y="884"/>
                  <a:pt x="938" y="884"/>
                </a:cubicBezTo>
                <a:cubicBezTo>
                  <a:pt x="936" y="887"/>
                  <a:pt x="935" y="887"/>
                  <a:pt x="938" y="887"/>
                </a:cubicBezTo>
                <a:cubicBezTo>
                  <a:pt x="937" y="887"/>
                  <a:pt x="935" y="889"/>
                  <a:pt x="935" y="890"/>
                </a:cubicBezTo>
                <a:cubicBezTo>
                  <a:pt x="935" y="890"/>
                  <a:pt x="933" y="891"/>
                  <a:pt x="934" y="892"/>
                </a:cubicBezTo>
                <a:cubicBezTo>
                  <a:pt x="933" y="892"/>
                  <a:pt x="932" y="894"/>
                  <a:pt x="932" y="895"/>
                </a:cubicBezTo>
                <a:cubicBezTo>
                  <a:pt x="930" y="895"/>
                  <a:pt x="930" y="895"/>
                  <a:pt x="928" y="897"/>
                </a:cubicBezTo>
                <a:cubicBezTo>
                  <a:pt x="928" y="898"/>
                  <a:pt x="929" y="899"/>
                  <a:pt x="931" y="898"/>
                </a:cubicBezTo>
                <a:cubicBezTo>
                  <a:pt x="932" y="897"/>
                  <a:pt x="933" y="897"/>
                  <a:pt x="933" y="895"/>
                </a:cubicBezTo>
                <a:cubicBezTo>
                  <a:pt x="934" y="895"/>
                  <a:pt x="935" y="895"/>
                  <a:pt x="935" y="894"/>
                </a:cubicBezTo>
                <a:cubicBezTo>
                  <a:pt x="935" y="895"/>
                  <a:pt x="935" y="895"/>
                  <a:pt x="935" y="895"/>
                </a:cubicBezTo>
                <a:close/>
                <a:moveTo>
                  <a:pt x="935" y="893"/>
                </a:moveTo>
                <a:cubicBezTo>
                  <a:pt x="935" y="892"/>
                  <a:pt x="935" y="892"/>
                  <a:pt x="935" y="892"/>
                </a:cubicBezTo>
                <a:cubicBezTo>
                  <a:pt x="934" y="892"/>
                  <a:pt x="934" y="892"/>
                  <a:pt x="934" y="892"/>
                </a:cubicBezTo>
                <a:cubicBezTo>
                  <a:pt x="935" y="893"/>
                  <a:pt x="935" y="893"/>
                  <a:pt x="935" y="893"/>
                </a:cubicBezTo>
                <a:close/>
                <a:moveTo>
                  <a:pt x="784" y="1419"/>
                </a:moveTo>
                <a:cubicBezTo>
                  <a:pt x="784" y="1420"/>
                  <a:pt x="784" y="1420"/>
                  <a:pt x="787" y="1420"/>
                </a:cubicBezTo>
                <a:cubicBezTo>
                  <a:pt x="787" y="1420"/>
                  <a:pt x="787" y="1418"/>
                  <a:pt x="787" y="1418"/>
                </a:cubicBezTo>
                <a:cubicBezTo>
                  <a:pt x="787" y="1417"/>
                  <a:pt x="784" y="1415"/>
                  <a:pt x="784" y="1419"/>
                </a:cubicBezTo>
                <a:close/>
                <a:moveTo>
                  <a:pt x="794" y="1460"/>
                </a:moveTo>
                <a:cubicBezTo>
                  <a:pt x="796" y="1462"/>
                  <a:pt x="797" y="1460"/>
                  <a:pt x="797" y="1459"/>
                </a:cubicBezTo>
                <a:cubicBezTo>
                  <a:pt x="797" y="1458"/>
                  <a:pt x="795" y="1458"/>
                  <a:pt x="794" y="1460"/>
                </a:cubicBezTo>
                <a:close/>
                <a:moveTo>
                  <a:pt x="793" y="1444"/>
                </a:moveTo>
                <a:cubicBezTo>
                  <a:pt x="794" y="1444"/>
                  <a:pt x="797" y="1443"/>
                  <a:pt x="795" y="1442"/>
                </a:cubicBezTo>
                <a:cubicBezTo>
                  <a:pt x="794" y="1441"/>
                  <a:pt x="794" y="1441"/>
                  <a:pt x="794" y="1441"/>
                </a:cubicBezTo>
                <a:cubicBezTo>
                  <a:pt x="794" y="1440"/>
                  <a:pt x="792" y="1440"/>
                  <a:pt x="792" y="1441"/>
                </a:cubicBezTo>
                <a:cubicBezTo>
                  <a:pt x="792" y="1442"/>
                  <a:pt x="792" y="1444"/>
                  <a:pt x="793" y="1444"/>
                </a:cubicBezTo>
                <a:close/>
                <a:moveTo>
                  <a:pt x="775" y="1412"/>
                </a:moveTo>
                <a:cubicBezTo>
                  <a:pt x="775" y="1412"/>
                  <a:pt x="777" y="1412"/>
                  <a:pt x="777" y="1411"/>
                </a:cubicBezTo>
                <a:cubicBezTo>
                  <a:pt x="777" y="1411"/>
                  <a:pt x="776" y="1409"/>
                  <a:pt x="775" y="1409"/>
                </a:cubicBezTo>
                <a:cubicBezTo>
                  <a:pt x="774" y="1410"/>
                  <a:pt x="775" y="1412"/>
                  <a:pt x="775" y="1412"/>
                </a:cubicBezTo>
                <a:close/>
                <a:moveTo>
                  <a:pt x="798" y="1452"/>
                </a:moveTo>
                <a:cubicBezTo>
                  <a:pt x="798" y="1452"/>
                  <a:pt x="798" y="1451"/>
                  <a:pt x="798" y="1451"/>
                </a:cubicBezTo>
                <a:cubicBezTo>
                  <a:pt x="795" y="1450"/>
                  <a:pt x="796" y="1450"/>
                  <a:pt x="794" y="1452"/>
                </a:cubicBezTo>
                <a:cubicBezTo>
                  <a:pt x="793" y="1453"/>
                  <a:pt x="798" y="1453"/>
                  <a:pt x="798" y="1452"/>
                </a:cubicBezTo>
                <a:close/>
                <a:moveTo>
                  <a:pt x="774" y="1394"/>
                </a:moveTo>
                <a:cubicBezTo>
                  <a:pt x="774" y="1393"/>
                  <a:pt x="771" y="1395"/>
                  <a:pt x="771" y="1395"/>
                </a:cubicBezTo>
                <a:cubicBezTo>
                  <a:pt x="771" y="1396"/>
                  <a:pt x="772" y="1397"/>
                  <a:pt x="772" y="1397"/>
                </a:cubicBezTo>
                <a:cubicBezTo>
                  <a:pt x="775" y="1396"/>
                  <a:pt x="774" y="1396"/>
                  <a:pt x="774" y="1394"/>
                </a:cubicBezTo>
                <a:close/>
                <a:moveTo>
                  <a:pt x="783" y="1401"/>
                </a:moveTo>
                <a:cubicBezTo>
                  <a:pt x="781" y="1404"/>
                  <a:pt x="781" y="1404"/>
                  <a:pt x="783" y="1404"/>
                </a:cubicBezTo>
                <a:cubicBezTo>
                  <a:pt x="785" y="1404"/>
                  <a:pt x="784" y="1402"/>
                  <a:pt x="784" y="1401"/>
                </a:cubicBezTo>
                <a:cubicBezTo>
                  <a:pt x="784" y="1401"/>
                  <a:pt x="783" y="1401"/>
                  <a:pt x="783" y="1401"/>
                </a:cubicBezTo>
                <a:close/>
                <a:moveTo>
                  <a:pt x="785" y="1409"/>
                </a:moveTo>
                <a:cubicBezTo>
                  <a:pt x="784" y="1409"/>
                  <a:pt x="782" y="1412"/>
                  <a:pt x="782" y="1412"/>
                </a:cubicBezTo>
                <a:cubicBezTo>
                  <a:pt x="782" y="1412"/>
                  <a:pt x="783" y="1412"/>
                  <a:pt x="783" y="1412"/>
                </a:cubicBezTo>
                <a:cubicBezTo>
                  <a:pt x="784" y="1413"/>
                  <a:pt x="784" y="1413"/>
                  <a:pt x="784" y="1413"/>
                </a:cubicBezTo>
                <a:cubicBezTo>
                  <a:pt x="783" y="1413"/>
                  <a:pt x="782" y="1414"/>
                  <a:pt x="782" y="1414"/>
                </a:cubicBezTo>
                <a:cubicBezTo>
                  <a:pt x="782" y="1416"/>
                  <a:pt x="782" y="1416"/>
                  <a:pt x="783" y="1417"/>
                </a:cubicBezTo>
                <a:cubicBezTo>
                  <a:pt x="784" y="1417"/>
                  <a:pt x="785" y="1416"/>
                  <a:pt x="785" y="1415"/>
                </a:cubicBezTo>
                <a:cubicBezTo>
                  <a:pt x="785" y="1415"/>
                  <a:pt x="785" y="1415"/>
                  <a:pt x="785" y="1414"/>
                </a:cubicBezTo>
                <a:cubicBezTo>
                  <a:pt x="786" y="1415"/>
                  <a:pt x="786" y="1416"/>
                  <a:pt x="787" y="1416"/>
                </a:cubicBezTo>
                <a:cubicBezTo>
                  <a:pt x="788" y="1416"/>
                  <a:pt x="790" y="1415"/>
                  <a:pt x="790" y="1414"/>
                </a:cubicBezTo>
                <a:cubicBezTo>
                  <a:pt x="790" y="1413"/>
                  <a:pt x="787" y="1411"/>
                  <a:pt x="787" y="1410"/>
                </a:cubicBezTo>
                <a:cubicBezTo>
                  <a:pt x="787" y="1409"/>
                  <a:pt x="789" y="1408"/>
                  <a:pt x="788" y="1407"/>
                </a:cubicBezTo>
                <a:cubicBezTo>
                  <a:pt x="788" y="1407"/>
                  <a:pt x="784" y="1407"/>
                  <a:pt x="785" y="1408"/>
                </a:cubicBezTo>
                <a:cubicBezTo>
                  <a:pt x="786" y="1409"/>
                  <a:pt x="786" y="1409"/>
                  <a:pt x="786" y="1409"/>
                </a:cubicBezTo>
                <a:cubicBezTo>
                  <a:pt x="785" y="1410"/>
                  <a:pt x="785" y="1410"/>
                  <a:pt x="785" y="1410"/>
                </a:cubicBezTo>
                <a:cubicBezTo>
                  <a:pt x="785" y="1409"/>
                  <a:pt x="785" y="1409"/>
                  <a:pt x="785" y="1409"/>
                </a:cubicBezTo>
                <a:close/>
                <a:moveTo>
                  <a:pt x="789" y="1445"/>
                </a:moveTo>
                <a:cubicBezTo>
                  <a:pt x="790" y="1445"/>
                  <a:pt x="790" y="1444"/>
                  <a:pt x="790" y="1444"/>
                </a:cubicBezTo>
                <a:cubicBezTo>
                  <a:pt x="790" y="1441"/>
                  <a:pt x="788" y="1442"/>
                  <a:pt x="788" y="1443"/>
                </a:cubicBezTo>
                <a:cubicBezTo>
                  <a:pt x="788" y="1443"/>
                  <a:pt x="788" y="1445"/>
                  <a:pt x="789" y="1445"/>
                </a:cubicBezTo>
                <a:close/>
                <a:moveTo>
                  <a:pt x="783" y="1398"/>
                </a:moveTo>
                <a:cubicBezTo>
                  <a:pt x="781" y="1397"/>
                  <a:pt x="782" y="1397"/>
                  <a:pt x="779" y="1399"/>
                </a:cubicBezTo>
                <a:cubicBezTo>
                  <a:pt x="778" y="1400"/>
                  <a:pt x="781" y="1401"/>
                  <a:pt x="781" y="1400"/>
                </a:cubicBezTo>
                <a:cubicBezTo>
                  <a:pt x="781" y="1400"/>
                  <a:pt x="785" y="1399"/>
                  <a:pt x="783" y="1398"/>
                </a:cubicBezTo>
                <a:close/>
                <a:moveTo>
                  <a:pt x="778" y="1409"/>
                </a:moveTo>
                <a:cubicBezTo>
                  <a:pt x="779" y="1409"/>
                  <a:pt x="779" y="1407"/>
                  <a:pt x="778" y="1407"/>
                </a:cubicBezTo>
                <a:cubicBezTo>
                  <a:pt x="776" y="1407"/>
                  <a:pt x="777" y="1408"/>
                  <a:pt x="777" y="1409"/>
                </a:cubicBezTo>
                <a:cubicBezTo>
                  <a:pt x="777" y="1410"/>
                  <a:pt x="777" y="1409"/>
                  <a:pt x="778" y="1409"/>
                </a:cubicBezTo>
                <a:close/>
                <a:moveTo>
                  <a:pt x="869" y="1521"/>
                </a:moveTo>
                <a:cubicBezTo>
                  <a:pt x="869" y="1521"/>
                  <a:pt x="867" y="1522"/>
                  <a:pt x="866" y="1522"/>
                </a:cubicBezTo>
                <a:cubicBezTo>
                  <a:pt x="865" y="1521"/>
                  <a:pt x="862" y="1521"/>
                  <a:pt x="862" y="1521"/>
                </a:cubicBezTo>
                <a:cubicBezTo>
                  <a:pt x="860" y="1520"/>
                  <a:pt x="856" y="1523"/>
                  <a:pt x="865" y="1523"/>
                </a:cubicBezTo>
                <a:cubicBezTo>
                  <a:pt x="865" y="1523"/>
                  <a:pt x="868" y="1526"/>
                  <a:pt x="870" y="1526"/>
                </a:cubicBezTo>
                <a:cubicBezTo>
                  <a:pt x="871" y="1526"/>
                  <a:pt x="872" y="1524"/>
                  <a:pt x="870" y="1524"/>
                </a:cubicBezTo>
                <a:cubicBezTo>
                  <a:pt x="869" y="1524"/>
                  <a:pt x="869" y="1523"/>
                  <a:pt x="869" y="1523"/>
                </a:cubicBezTo>
                <a:cubicBezTo>
                  <a:pt x="869" y="1522"/>
                  <a:pt x="869" y="1521"/>
                  <a:pt x="869" y="1521"/>
                </a:cubicBezTo>
                <a:close/>
                <a:moveTo>
                  <a:pt x="859" y="1510"/>
                </a:moveTo>
                <a:cubicBezTo>
                  <a:pt x="858" y="1512"/>
                  <a:pt x="860" y="1513"/>
                  <a:pt x="861" y="1515"/>
                </a:cubicBezTo>
                <a:cubicBezTo>
                  <a:pt x="861" y="1516"/>
                  <a:pt x="866" y="1516"/>
                  <a:pt x="864" y="1515"/>
                </a:cubicBezTo>
                <a:cubicBezTo>
                  <a:pt x="864" y="1514"/>
                  <a:pt x="863" y="1514"/>
                  <a:pt x="863" y="1514"/>
                </a:cubicBezTo>
                <a:cubicBezTo>
                  <a:pt x="864" y="1511"/>
                  <a:pt x="863" y="1512"/>
                  <a:pt x="863" y="1510"/>
                </a:cubicBezTo>
                <a:cubicBezTo>
                  <a:pt x="862" y="1507"/>
                  <a:pt x="859" y="1506"/>
                  <a:pt x="859" y="1508"/>
                </a:cubicBezTo>
                <a:cubicBezTo>
                  <a:pt x="859" y="1509"/>
                  <a:pt x="860" y="1509"/>
                  <a:pt x="859" y="1510"/>
                </a:cubicBezTo>
                <a:close/>
                <a:moveTo>
                  <a:pt x="850" y="1514"/>
                </a:moveTo>
                <a:cubicBezTo>
                  <a:pt x="851" y="1514"/>
                  <a:pt x="852" y="1516"/>
                  <a:pt x="853" y="1515"/>
                </a:cubicBezTo>
                <a:cubicBezTo>
                  <a:pt x="854" y="1514"/>
                  <a:pt x="856" y="1517"/>
                  <a:pt x="858" y="1516"/>
                </a:cubicBezTo>
                <a:cubicBezTo>
                  <a:pt x="859" y="1516"/>
                  <a:pt x="861" y="1515"/>
                  <a:pt x="859" y="1514"/>
                </a:cubicBezTo>
                <a:cubicBezTo>
                  <a:pt x="857" y="1513"/>
                  <a:pt x="859" y="1513"/>
                  <a:pt x="855" y="1512"/>
                </a:cubicBezTo>
                <a:cubicBezTo>
                  <a:pt x="855" y="1512"/>
                  <a:pt x="854" y="1512"/>
                  <a:pt x="850" y="1511"/>
                </a:cubicBezTo>
                <a:cubicBezTo>
                  <a:pt x="848" y="1510"/>
                  <a:pt x="848" y="1511"/>
                  <a:pt x="849" y="1511"/>
                </a:cubicBezTo>
                <a:cubicBezTo>
                  <a:pt x="847" y="1512"/>
                  <a:pt x="847" y="1515"/>
                  <a:pt x="847" y="1515"/>
                </a:cubicBezTo>
                <a:cubicBezTo>
                  <a:pt x="847" y="1515"/>
                  <a:pt x="847" y="1516"/>
                  <a:pt x="848" y="1516"/>
                </a:cubicBezTo>
                <a:cubicBezTo>
                  <a:pt x="851" y="1517"/>
                  <a:pt x="849" y="1514"/>
                  <a:pt x="850" y="1514"/>
                </a:cubicBezTo>
                <a:cubicBezTo>
                  <a:pt x="850" y="1514"/>
                  <a:pt x="850" y="1514"/>
                  <a:pt x="850" y="1514"/>
                </a:cubicBezTo>
                <a:close/>
                <a:moveTo>
                  <a:pt x="895" y="1532"/>
                </a:moveTo>
                <a:cubicBezTo>
                  <a:pt x="895" y="1533"/>
                  <a:pt x="897" y="1533"/>
                  <a:pt x="897" y="1533"/>
                </a:cubicBezTo>
                <a:cubicBezTo>
                  <a:pt x="898" y="1533"/>
                  <a:pt x="898" y="1532"/>
                  <a:pt x="900" y="1532"/>
                </a:cubicBezTo>
                <a:cubicBezTo>
                  <a:pt x="900" y="1532"/>
                  <a:pt x="901" y="1531"/>
                  <a:pt x="900" y="1530"/>
                </a:cubicBezTo>
                <a:cubicBezTo>
                  <a:pt x="899" y="1530"/>
                  <a:pt x="898" y="1529"/>
                  <a:pt x="897" y="1530"/>
                </a:cubicBezTo>
                <a:cubicBezTo>
                  <a:pt x="897" y="1530"/>
                  <a:pt x="897" y="1530"/>
                  <a:pt x="897" y="1531"/>
                </a:cubicBezTo>
                <a:cubicBezTo>
                  <a:pt x="896" y="1531"/>
                  <a:pt x="895" y="1531"/>
                  <a:pt x="895" y="1532"/>
                </a:cubicBezTo>
                <a:close/>
                <a:moveTo>
                  <a:pt x="827" y="1503"/>
                </a:moveTo>
                <a:cubicBezTo>
                  <a:pt x="826" y="1503"/>
                  <a:pt x="827" y="1505"/>
                  <a:pt x="827" y="1505"/>
                </a:cubicBezTo>
                <a:cubicBezTo>
                  <a:pt x="827" y="1505"/>
                  <a:pt x="828" y="1505"/>
                  <a:pt x="829" y="1505"/>
                </a:cubicBezTo>
                <a:cubicBezTo>
                  <a:pt x="829" y="1503"/>
                  <a:pt x="829" y="1503"/>
                  <a:pt x="827" y="1503"/>
                </a:cubicBezTo>
                <a:close/>
                <a:moveTo>
                  <a:pt x="903" y="1531"/>
                </a:moveTo>
                <a:cubicBezTo>
                  <a:pt x="901" y="1531"/>
                  <a:pt x="901" y="1531"/>
                  <a:pt x="901" y="1533"/>
                </a:cubicBezTo>
                <a:cubicBezTo>
                  <a:pt x="901" y="1534"/>
                  <a:pt x="903" y="1533"/>
                  <a:pt x="903" y="1533"/>
                </a:cubicBezTo>
                <a:cubicBezTo>
                  <a:pt x="903" y="1532"/>
                  <a:pt x="904" y="1531"/>
                  <a:pt x="903" y="1531"/>
                </a:cubicBezTo>
                <a:close/>
                <a:moveTo>
                  <a:pt x="791" y="1459"/>
                </a:moveTo>
                <a:cubicBezTo>
                  <a:pt x="792" y="1461"/>
                  <a:pt x="794" y="1461"/>
                  <a:pt x="795" y="1458"/>
                </a:cubicBezTo>
                <a:cubicBezTo>
                  <a:pt x="795" y="1457"/>
                  <a:pt x="792" y="1453"/>
                  <a:pt x="791" y="1455"/>
                </a:cubicBezTo>
                <a:cubicBezTo>
                  <a:pt x="789" y="1457"/>
                  <a:pt x="790" y="1457"/>
                  <a:pt x="792" y="1457"/>
                </a:cubicBezTo>
                <a:cubicBezTo>
                  <a:pt x="792" y="1457"/>
                  <a:pt x="792" y="1458"/>
                  <a:pt x="792" y="1458"/>
                </a:cubicBezTo>
                <a:cubicBezTo>
                  <a:pt x="791" y="1459"/>
                  <a:pt x="791" y="1459"/>
                  <a:pt x="791" y="1459"/>
                </a:cubicBezTo>
                <a:close/>
                <a:moveTo>
                  <a:pt x="788" y="1451"/>
                </a:moveTo>
                <a:cubicBezTo>
                  <a:pt x="787" y="1451"/>
                  <a:pt x="786" y="1450"/>
                  <a:pt x="787" y="1451"/>
                </a:cubicBezTo>
                <a:cubicBezTo>
                  <a:pt x="787" y="1454"/>
                  <a:pt x="788" y="1455"/>
                  <a:pt x="791" y="1454"/>
                </a:cubicBezTo>
                <a:cubicBezTo>
                  <a:pt x="791" y="1453"/>
                  <a:pt x="791" y="1453"/>
                  <a:pt x="791" y="1453"/>
                </a:cubicBezTo>
                <a:cubicBezTo>
                  <a:pt x="794" y="1454"/>
                  <a:pt x="794" y="1453"/>
                  <a:pt x="792" y="1451"/>
                </a:cubicBezTo>
                <a:cubicBezTo>
                  <a:pt x="797" y="1452"/>
                  <a:pt x="793" y="1447"/>
                  <a:pt x="792" y="1447"/>
                </a:cubicBezTo>
                <a:cubicBezTo>
                  <a:pt x="795" y="1445"/>
                  <a:pt x="791" y="1442"/>
                  <a:pt x="790" y="1445"/>
                </a:cubicBezTo>
                <a:cubicBezTo>
                  <a:pt x="790" y="1445"/>
                  <a:pt x="790" y="1447"/>
                  <a:pt x="790" y="1447"/>
                </a:cubicBezTo>
                <a:cubicBezTo>
                  <a:pt x="790" y="1447"/>
                  <a:pt x="791" y="1447"/>
                  <a:pt x="791" y="1447"/>
                </a:cubicBezTo>
                <a:cubicBezTo>
                  <a:pt x="791" y="1447"/>
                  <a:pt x="790" y="1447"/>
                  <a:pt x="790" y="1448"/>
                </a:cubicBezTo>
                <a:cubicBezTo>
                  <a:pt x="790" y="1447"/>
                  <a:pt x="788" y="1445"/>
                  <a:pt x="788" y="1446"/>
                </a:cubicBezTo>
                <a:cubicBezTo>
                  <a:pt x="787" y="1448"/>
                  <a:pt x="787" y="1448"/>
                  <a:pt x="788" y="1450"/>
                </a:cubicBezTo>
                <a:cubicBezTo>
                  <a:pt x="788" y="1450"/>
                  <a:pt x="789" y="1451"/>
                  <a:pt x="790" y="1452"/>
                </a:cubicBezTo>
                <a:cubicBezTo>
                  <a:pt x="788" y="1451"/>
                  <a:pt x="788" y="1451"/>
                  <a:pt x="788" y="1451"/>
                </a:cubicBezTo>
                <a:close/>
                <a:moveTo>
                  <a:pt x="790" y="1449"/>
                </a:moveTo>
                <a:cubicBezTo>
                  <a:pt x="790" y="1449"/>
                  <a:pt x="790" y="1450"/>
                  <a:pt x="790" y="1450"/>
                </a:cubicBezTo>
                <a:cubicBezTo>
                  <a:pt x="791" y="1450"/>
                  <a:pt x="791" y="1450"/>
                  <a:pt x="791" y="1450"/>
                </a:cubicBezTo>
                <a:cubicBezTo>
                  <a:pt x="790" y="1449"/>
                  <a:pt x="790" y="1449"/>
                  <a:pt x="790" y="1449"/>
                </a:cubicBezTo>
                <a:cubicBezTo>
                  <a:pt x="790" y="1449"/>
                  <a:pt x="790" y="1449"/>
                  <a:pt x="790" y="1449"/>
                </a:cubicBezTo>
                <a:close/>
                <a:moveTo>
                  <a:pt x="814" y="1493"/>
                </a:moveTo>
                <a:cubicBezTo>
                  <a:pt x="816" y="1493"/>
                  <a:pt x="816" y="1494"/>
                  <a:pt x="818" y="1493"/>
                </a:cubicBezTo>
                <a:cubicBezTo>
                  <a:pt x="818" y="1493"/>
                  <a:pt x="817" y="1492"/>
                  <a:pt x="817" y="1492"/>
                </a:cubicBezTo>
                <a:cubicBezTo>
                  <a:pt x="814" y="1492"/>
                  <a:pt x="814" y="1491"/>
                  <a:pt x="814" y="1493"/>
                </a:cubicBezTo>
                <a:cubicBezTo>
                  <a:pt x="814" y="1493"/>
                  <a:pt x="814" y="1493"/>
                  <a:pt x="814" y="1493"/>
                </a:cubicBezTo>
                <a:close/>
                <a:moveTo>
                  <a:pt x="802" y="1469"/>
                </a:moveTo>
                <a:cubicBezTo>
                  <a:pt x="802" y="1468"/>
                  <a:pt x="799" y="1468"/>
                  <a:pt x="799" y="1469"/>
                </a:cubicBezTo>
                <a:cubicBezTo>
                  <a:pt x="799" y="1470"/>
                  <a:pt x="798" y="1469"/>
                  <a:pt x="799" y="1471"/>
                </a:cubicBezTo>
                <a:cubicBezTo>
                  <a:pt x="800" y="1473"/>
                  <a:pt x="800" y="1473"/>
                  <a:pt x="800" y="1473"/>
                </a:cubicBezTo>
                <a:cubicBezTo>
                  <a:pt x="800" y="1474"/>
                  <a:pt x="799" y="1477"/>
                  <a:pt x="802" y="1477"/>
                </a:cubicBezTo>
                <a:cubicBezTo>
                  <a:pt x="803" y="1476"/>
                  <a:pt x="803" y="1476"/>
                  <a:pt x="803" y="1475"/>
                </a:cubicBezTo>
                <a:cubicBezTo>
                  <a:pt x="803" y="1474"/>
                  <a:pt x="803" y="1474"/>
                  <a:pt x="803" y="1473"/>
                </a:cubicBezTo>
                <a:cubicBezTo>
                  <a:pt x="803" y="1471"/>
                  <a:pt x="804" y="1470"/>
                  <a:pt x="802" y="1469"/>
                </a:cubicBezTo>
                <a:close/>
                <a:moveTo>
                  <a:pt x="812" y="1490"/>
                </a:moveTo>
                <a:cubicBezTo>
                  <a:pt x="813" y="1492"/>
                  <a:pt x="814" y="1491"/>
                  <a:pt x="814" y="1490"/>
                </a:cubicBezTo>
                <a:cubicBezTo>
                  <a:pt x="814" y="1490"/>
                  <a:pt x="814" y="1489"/>
                  <a:pt x="813" y="1489"/>
                </a:cubicBezTo>
                <a:cubicBezTo>
                  <a:pt x="815" y="1488"/>
                  <a:pt x="812" y="1486"/>
                  <a:pt x="812" y="1486"/>
                </a:cubicBezTo>
                <a:cubicBezTo>
                  <a:pt x="809" y="1487"/>
                  <a:pt x="810" y="1486"/>
                  <a:pt x="810" y="1490"/>
                </a:cubicBezTo>
                <a:cubicBezTo>
                  <a:pt x="810" y="1491"/>
                  <a:pt x="811" y="1490"/>
                  <a:pt x="812" y="1490"/>
                </a:cubicBezTo>
                <a:cubicBezTo>
                  <a:pt x="812" y="1490"/>
                  <a:pt x="812" y="1490"/>
                  <a:pt x="812" y="1490"/>
                </a:cubicBezTo>
                <a:close/>
                <a:moveTo>
                  <a:pt x="812" y="1482"/>
                </a:moveTo>
                <a:cubicBezTo>
                  <a:pt x="812" y="1481"/>
                  <a:pt x="811" y="1481"/>
                  <a:pt x="811" y="1481"/>
                </a:cubicBezTo>
                <a:cubicBezTo>
                  <a:pt x="809" y="1482"/>
                  <a:pt x="809" y="1482"/>
                  <a:pt x="809" y="1482"/>
                </a:cubicBezTo>
                <a:cubicBezTo>
                  <a:pt x="808" y="1481"/>
                  <a:pt x="808" y="1480"/>
                  <a:pt x="807" y="1482"/>
                </a:cubicBezTo>
                <a:cubicBezTo>
                  <a:pt x="806" y="1482"/>
                  <a:pt x="807" y="1485"/>
                  <a:pt x="807" y="1485"/>
                </a:cubicBezTo>
                <a:cubicBezTo>
                  <a:pt x="809" y="1486"/>
                  <a:pt x="808" y="1485"/>
                  <a:pt x="809" y="1484"/>
                </a:cubicBezTo>
                <a:cubicBezTo>
                  <a:pt x="810" y="1484"/>
                  <a:pt x="812" y="1484"/>
                  <a:pt x="812" y="1482"/>
                </a:cubicBezTo>
                <a:close/>
                <a:moveTo>
                  <a:pt x="778" y="1406"/>
                </a:moveTo>
                <a:cubicBezTo>
                  <a:pt x="778" y="1406"/>
                  <a:pt x="779" y="1408"/>
                  <a:pt x="780" y="1408"/>
                </a:cubicBezTo>
                <a:cubicBezTo>
                  <a:pt x="781" y="1407"/>
                  <a:pt x="781" y="1407"/>
                  <a:pt x="781" y="1407"/>
                </a:cubicBezTo>
                <a:cubicBezTo>
                  <a:pt x="778" y="1409"/>
                  <a:pt x="780" y="1410"/>
                  <a:pt x="781" y="1410"/>
                </a:cubicBezTo>
                <a:cubicBezTo>
                  <a:pt x="782" y="1410"/>
                  <a:pt x="783" y="1410"/>
                  <a:pt x="784" y="1409"/>
                </a:cubicBezTo>
                <a:cubicBezTo>
                  <a:pt x="785" y="1409"/>
                  <a:pt x="785" y="1407"/>
                  <a:pt x="783" y="1406"/>
                </a:cubicBezTo>
                <a:cubicBezTo>
                  <a:pt x="783" y="1406"/>
                  <a:pt x="782" y="1406"/>
                  <a:pt x="782" y="1406"/>
                </a:cubicBezTo>
                <a:cubicBezTo>
                  <a:pt x="781" y="1404"/>
                  <a:pt x="778" y="1406"/>
                  <a:pt x="778" y="1406"/>
                </a:cubicBezTo>
                <a:close/>
                <a:moveTo>
                  <a:pt x="905" y="1523"/>
                </a:moveTo>
                <a:cubicBezTo>
                  <a:pt x="910" y="1523"/>
                  <a:pt x="910" y="1523"/>
                  <a:pt x="913" y="1522"/>
                </a:cubicBezTo>
                <a:cubicBezTo>
                  <a:pt x="913" y="1522"/>
                  <a:pt x="912" y="1520"/>
                  <a:pt x="912" y="1520"/>
                </a:cubicBezTo>
                <a:cubicBezTo>
                  <a:pt x="911" y="1519"/>
                  <a:pt x="909" y="1519"/>
                  <a:pt x="908" y="1519"/>
                </a:cubicBezTo>
                <a:cubicBezTo>
                  <a:pt x="904" y="1520"/>
                  <a:pt x="904" y="1518"/>
                  <a:pt x="900" y="1517"/>
                </a:cubicBezTo>
                <a:cubicBezTo>
                  <a:pt x="899" y="1517"/>
                  <a:pt x="897" y="1515"/>
                  <a:pt x="895" y="1514"/>
                </a:cubicBezTo>
                <a:cubicBezTo>
                  <a:pt x="894" y="1513"/>
                  <a:pt x="890" y="1512"/>
                  <a:pt x="889" y="1512"/>
                </a:cubicBezTo>
                <a:cubicBezTo>
                  <a:pt x="889" y="1511"/>
                  <a:pt x="887" y="1509"/>
                  <a:pt x="886" y="1509"/>
                </a:cubicBezTo>
                <a:cubicBezTo>
                  <a:pt x="885" y="1509"/>
                  <a:pt x="879" y="1504"/>
                  <a:pt x="879" y="1504"/>
                </a:cubicBezTo>
                <a:cubicBezTo>
                  <a:pt x="877" y="1504"/>
                  <a:pt x="877" y="1504"/>
                  <a:pt x="877" y="1504"/>
                </a:cubicBezTo>
                <a:cubicBezTo>
                  <a:pt x="875" y="1502"/>
                  <a:pt x="875" y="1502"/>
                  <a:pt x="875" y="1502"/>
                </a:cubicBezTo>
                <a:cubicBezTo>
                  <a:pt x="879" y="1502"/>
                  <a:pt x="878" y="1502"/>
                  <a:pt x="875" y="1498"/>
                </a:cubicBezTo>
                <a:cubicBezTo>
                  <a:pt x="875" y="1498"/>
                  <a:pt x="874" y="1498"/>
                  <a:pt x="873" y="1498"/>
                </a:cubicBezTo>
                <a:cubicBezTo>
                  <a:pt x="872" y="1497"/>
                  <a:pt x="872" y="1497"/>
                  <a:pt x="869" y="1496"/>
                </a:cubicBezTo>
                <a:cubicBezTo>
                  <a:pt x="869" y="1496"/>
                  <a:pt x="868" y="1497"/>
                  <a:pt x="867" y="1497"/>
                </a:cubicBezTo>
                <a:cubicBezTo>
                  <a:pt x="863" y="1496"/>
                  <a:pt x="865" y="1496"/>
                  <a:pt x="861" y="1497"/>
                </a:cubicBezTo>
                <a:cubicBezTo>
                  <a:pt x="860" y="1497"/>
                  <a:pt x="860" y="1498"/>
                  <a:pt x="860" y="1498"/>
                </a:cubicBezTo>
                <a:cubicBezTo>
                  <a:pt x="859" y="1498"/>
                  <a:pt x="859" y="1498"/>
                  <a:pt x="859" y="1498"/>
                </a:cubicBezTo>
                <a:cubicBezTo>
                  <a:pt x="859" y="1498"/>
                  <a:pt x="857" y="1498"/>
                  <a:pt x="857" y="1499"/>
                </a:cubicBezTo>
                <a:cubicBezTo>
                  <a:pt x="857" y="1499"/>
                  <a:pt x="859" y="1500"/>
                  <a:pt x="860" y="1500"/>
                </a:cubicBezTo>
                <a:cubicBezTo>
                  <a:pt x="858" y="1501"/>
                  <a:pt x="856" y="1501"/>
                  <a:pt x="856" y="1503"/>
                </a:cubicBezTo>
                <a:cubicBezTo>
                  <a:pt x="856" y="1505"/>
                  <a:pt x="859" y="1505"/>
                  <a:pt x="860" y="1505"/>
                </a:cubicBezTo>
                <a:cubicBezTo>
                  <a:pt x="864" y="1507"/>
                  <a:pt x="864" y="1505"/>
                  <a:pt x="867" y="1505"/>
                </a:cubicBezTo>
                <a:cubicBezTo>
                  <a:pt x="869" y="1505"/>
                  <a:pt x="869" y="1505"/>
                  <a:pt x="869" y="1505"/>
                </a:cubicBezTo>
                <a:cubicBezTo>
                  <a:pt x="869" y="1508"/>
                  <a:pt x="866" y="1507"/>
                  <a:pt x="865" y="1508"/>
                </a:cubicBezTo>
                <a:cubicBezTo>
                  <a:pt x="865" y="1509"/>
                  <a:pt x="863" y="1510"/>
                  <a:pt x="865" y="1511"/>
                </a:cubicBezTo>
                <a:cubicBezTo>
                  <a:pt x="870" y="1513"/>
                  <a:pt x="869" y="1514"/>
                  <a:pt x="874" y="1515"/>
                </a:cubicBezTo>
                <a:cubicBezTo>
                  <a:pt x="876" y="1515"/>
                  <a:pt x="876" y="1516"/>
                  <a:pt x="878" y="1517"/>
                </a:cubicBezTo>
                <a:cubicBezTo>
                  <a:pt x="876" y="1518"/>
                  <a:pt x="876" y="1518"/>
                  <a:pt x="874" y="1517"/>
                </a:cubicBezTo>
                <a:cubicBezTo>
                  <a:pt x="874" y="1516"/>
                  <a:pt x="870" y="1516"/>
                  <a:pt x="870" y="1516"/>
                </a:cubicBezTo>
                <a:cubicBezTo>
                  <a:pt x="869" y="1515"/>
                  <a:pt x="868" y="1517"/>
                  <a:pt x="868" y="1517"/>
                </a:cubicBezTo>
                <a:cubicBezTo>
                  <a:pt x="866" y="1517"/>
                  <a:pt x="863" y="1517"/>
                  <a:pt x="862" y="1516"/>
                </a:cubicBezTo>
                <a:cubicBezTo>
                  <a:pt x="861" y="1516"/>
                  <a:pt x="861" y="1517"/>
                  <a:pt x="861" y="1517"/>
                </a:cubicBezTo>
                <a:cubicBezTo>
                  <a:pt x="859" y="1517"/>
                  <a:pt x="857" y="1517"/>
                  <a:pt x="856" y="1517"/>
                </a:cubicBezTo>
                <a:cubicBezTo>
                  <a:pt x="854" y="1518"/>
                  <a:pt x="853" y="1520"/>
                  <a:pt x="854" y="1520"/>
                </a:cubicBezTo>
                <a:cubicBezTo>
                  <a:pt x="855" y="1520"/>
                  <a:pt x="856" y="1520"/>
                  <a:pt x="857" y="1520"/>
                </a:cubicBezTo>
                <a:cubicBezTo>
                  <a:pt x="861" y="1518"/>
                  <a:pt x="859" y="1520"/>
                  <a:pt x="862" y="1520"/>
                </a:cubicBezTo>
                <a:cubicBezTo>
                  <a:pt x="863" y="1520"/>
                  <a:pt x="864" y="1519"/>
                  <a:pt x="864" y="1519"/>
                </a:cubicBezTo>
                <a:cubicBezTo>
                  <a:pt x="865" y="1519"/>
                  <a:pt x="865" y="1521"/>
                  <a:pt x="868" y="1521"/>
                </a:cubicBezTo>
                <a:cubicBezTo>
                  <a:pt x="869" y="1521"/>
                  <a:pt x="868" y="1521"/>
                  <a:pt x="870" y="1521"/>
                </a:cubicBezTo>
                <a:cubicBezTo>
                  <a:pt x="873" y="1521"/>
                  <a:pt x="873" y="1521"/>
                  <a:pt x="873" y="1521"/>
                </a:cubicBezTo>
                <a:cubicBezTo>
                  <a:pt x="873" y="1521"/>
                  <a:pt x="873" y="1522"/>
                  <a:pt x="874" y="1522"/>
                </a:cubicBezTo>
                <a:cubicBezTo>
                  <a:pt x="876" y="1523"/>
                  <a:pt x="876" y="1522"/>
                  <a:pt x="877" y="1523"/>
                </a:cubicBezTo>
                <a:cubicBezTo>
                  <a:pt x="876" y="1523"/>
                  <a:pt x="869" y="1522"/>
                  <a:pt x="872" y="1524"/>
                </a:cubicBezTo>
                <a:cubicBezTo>
                  <a:pt x="876" y="1527"/>
                  <a:pt x="878" y="1527"/>
                  <a:pt x="881" y="1529"/>
                </a:cubicBezTo>
                <a:cubicBezTo>
                  <a:pt x="882" y="1529"/>
                  <a:pt x="883" y="1528"/>
                  <a:pt x="882" y="1528"/>
                </a:cubicBezTo>
                <a:cubicBezTo>
                  <a:pt x="882" y="1526"/>
                  <a:pt x="881" y="1526"/>
                  <a:pt x="880" y="1526"/>
                </a:cubicBezTo>
                <a:cubicBezTo>
                  <a:pt x="881" y="1525"/>
                  <a:pt x="883" y="1526"/>
                  <a:pt x="883" y="1525"/>
                </a:cubicBezTo>
                <a:cubicBezTo>
                  <a:pt x="883" y="1525"/>
                  <a:pt x="883" y="1525"/>
                  <a:pt x="883" y="1525"/>
                </a:cubicBezTo>
                <a:cubicBezTo>
                  <a:pt x="884" y="1525"/>
                  <a:pt x="884" y="1527"/>
                  <a:pt x="884" y="1527"/>
                </a:cubicBezTo>
                <a:cubicBezTo>
                  <a:pt x="884" y="1529"/>
                  <a:pt x="885" y="1528"/>
                  <a:pt x="887" y="1528"/>
                </a:cubicBezTo>
                <a:cubicBezTo>
                  <a:pt x="888" y="1528"/>
                  <a:pt x="893" y="1532"/>
                  <a:pt x="894" y="1531"/>
                </a:cubicBezTo>
                <a:cubicBezTo>
                  <a:pt x="894" y="1531"/>
                  <a:pt x="895" y="1529"/>
                  <a:pt x="893" y="1529"/>
                </a:cubicBezTo>
                <a:cubicBezTo>
                  <a:pt x="892" y="1529"/>
                  <a:pt x="889" y="1526"/>
                  <a:pt x="889" y="1526"/>
                </a:cubicBezTo>
                <a:cubicBezTo>
                  <a:pt x="889" y="1526"/>
                  <a:pt x="889" y="1526"/>
                  <a:pt x="889" y="1526"/>
                </a:cubicBezTo>
                <a:cubicBezTo>
                  <a:pt x="887" y="1523"/>
                  <a:pt x="887" y="1523"/>
                  <a:pt x="887" y="1523"/>
                </a:cubicBezTo>
                <a:cubicBezTo>
                  <a:pt x="887" y="1523"/>
                  <a:pt x="887" y="1523"/>
                  <a:pt x="887" y="1523"/>
                </a:cubicBezTo>
                <a:cubicBezTo>
                  <a:pt x="889" y="1525"/>
                  <a:pt x="888" y="1525"/>
                  <a:pt x="892" y="1525"/>
                </a:cubicBezTo>
                <a:cubicBezTo>
                  <a:pt x="893" y="1525"/>
                  <a:pt x="893" y="1526"/>
                  <a:pt x="896" y="1526"/>
                </a:cubicBezTo>
                <a:cubicBezTo>
                  <a:pt x="896" y="1526"/>
                  <a:pt x="896" y="1526"/>
                  <a:pt x="896" y="1526"/>
                </a:cubicBezTo>
                <a:cubicBezTo>
                  <a:pt x="898" y="1526"/>
                  <a:pt x="899" y="1526"/>
                  <a:pt x="900" y="1527"/>
                </a:cubicBezTo>
                <a:cubicBezTo>
                  <a:pt x="901" y="1527"/>
                  <a:pt x="900" y="1525"/>
                  <a:pt x="900" y="1525"/>
                </a:cubicBezTo>
                <a:cubicBezTo>
                  <a:pt x="899" y="1524"/>
                  <a:pt x="899" y="1524"/>
                  <a:pt x="899" y="1524"/>
                </a:cubicBezTo>
                <a:cubicBezTo>
                  <a:pt x="899" y="1524"/>
                  <a:pt x="899" y="1524"/>
                  <a:pt x="899" y="1524"/>
                </a:cubicBezTo>
                <a:cubicBezTo>
                  <a:pt x="901" y="1526"/>
                  <a:pt x="901" y="1527"/>
                  <a:pt x="904" y="1526"/>
                </a:cubicBezTo>
                <a:cubicBezTo>
                  <a:pt x="905" y="1526"/>
                  <a:pt x="905" y="1524"/>
                  <a:pt x="904" y="1523"/>
                </a:cubicBezTo>
                <a:cubicBezTo>
                  <a:pt x="905" y="1523"/>
                  <a:pt x="905" y="1523"/>
                  <a:pt x="905" y="1523"/>
                </a:cubicBezTo>
                <a:close/>
                <a:moveTo>
                  <a:pt x="922" y="1519"/>
                </a:moveTo>
                <a:cubicBezTo>
                  <a:pt x="922" y="1519"/>
                  <a:pt x="920" y="1520"/>
                  <a:pt x="918" y="1520"/>
                </a:cubicBezTo>
                <a:cubicBezTo>
                  <a:pt x="918" y="1520"/>
                  <a:pt x="915" y="1520"/>
                  <a:pt x="916" y="1521"/>
                </a:cubicBezTo>
                <a:cubicBezTo>
                  <a:pt x="917" y="1522"/>
                  <a:pt x="918" y="1523"/>
                  <a:pt x="918" y="1522"/>
                </a:cubicBezTo>
                <a:cubicBezTo>
                  <a:pt x="921" y="1522"/>
                  <a:pt x="921" y="1522"/>
                  <a:pt x="923" y="1520"/>
                </a:cubicBezTo>
                <a:cubicBezTo>
                  <a:pt x="923" y="1520"/>
                  <a:pt x="922" y="1519"/>
                  <a:pt x="922" y="1519"/>
                </a:cubicBezTo>
                <a:close/>
                <a:moveTo>
                  <a:pt x="946" y="1492"/>
                </a:moveTo>
                <a:cubicBezTo>
                  <a:pt x="950" y="1494"/>
                  <a:pt x="948" y="1494"/>
                  <a:pt x="950" y="1493"/>
                </a:cubicBezTo>
                <a:cubicBezTo>
                  <a:pt x="955" y="1492"/>
                  <a:pt x="953" y="1491"/>
                  <a:pt x="958" y="1489"/>
                </a:cubicBezTo>
                <a:cubicBezTo>
                  <a:pt x="959" y="1488"/>
                  <a:pt x="961" y="1486"/>
                  <a:pt x="961" y="1486"/>
                </a:cubicBezTo>
                <a:cubicBezTo>
                  <a:pt x="961" y="1486"/>
                  <a:pt x="961" y="1483"/>
                  <a:pt x="960" y="1483"/>
                </a:cubicBezTo>
                <a:cubicBezTo>
                  <a:pt x="959" y="1483"/>
                  <a:pt x="955" y="1483"/>
                  <a:pt x="955" y="1483"/>
                </a:cubicBezTo>
                <a:cubicBezTo>
                  <a:pt x="954" y="1482"/>
                  <a:pt x="955" y="1481"/>
                  <a:pt x="950" y="1482"/>
                </a:cubicBezTo>
                <a:cubicBezTo>
                  <a:pt x="950" y="1482"/>
                  <a:pt x="948" y="1484"/>
                  <a:pt x="948" y="1484"/>
                </a:cubicBezTo>
                <a:cubicBezTo>
                  <a:pt x="949" y="1486"/>
                  <a:pt x="949" y="1486"/>
                  <a:pt x="949" y="1486"/>
                </a:cubicBezTo>
                <a:cubicBezTo>
                  <a:pt x="946" y="1489"/>
                  <a:pt x="946" y="1488"/>
                  <a:pt x="946" y="1492"/>
                </a:cubicBezTo>
                <a:cubicBezTo>
                  <a:pt x="946" y="1492"/>
                  <a:pt x="946" y="1492"/>
                  <a:pt x="946" y="1492"/>
                </a:cubicBezTo>
                <a:close/>
                <a:moveTo>
                  <a:pt x="943" y="1490"/>
                </a:moveTo>
                <a:cubicBezTo>
                  <a:pt x="943" y="1488"/>
                  <a:pt x="947" y="1484"/>
                  <a:pt x="947" y="1484"/>
                </a:cubicBezTo>
                <a:cubicBezTo>
                  <a:pt x="945" y="1481"/>
                  <a:pt x="945" y="1482"/>
                  <a:pt x="942" y="1482"/>
                </a:cubicBezTo>
                <a:cubicBezTo>
                  <a:pt x="941" y="1482"/>
                  <a:pt x="940" y="1484"/>
                  <a:pt x="939" y="1484"/>
                </a:cubicBezTo>
                <a:cubicBezTo>
                  <a:pt x="938" y="1483"/>
                  <a:pt x="934" y="1482"/>
                  <a:pt x="934" y="1484"/>
                </a:cubicBezTo>
                <a:cubicBezTo>
                  <a:pt x="934" y="1484"/>
                  <a:pt x="937" y="1487"/>
                  <a:pt x="938" y="1487"/>
                </a:cubicBezTo>
                <a:cubicBezTo>
                  <a:pt x="939" y="1487"/>
                  <a:pt x="939" y="1487"/>
                  <a:pt x="939" y="1487"/>
                </a:cubicBezTo>
                <a:cubicBezTo>
                  <a:pt x="939" y="1493"/>
                  <a:pt x="935" y="1488"/>
                  <a:pt x="934" y="1488"/>
                </a:cubicBezTo>
                <a:cubicBezTo>
                  <a:pt x="932" y="1488"/>
                  <a:pt x="932" y="1490"/>
                  <a:pt x="933" y="1491"/>
                </a:cubicBezTo>
                <a:cubicBezTo>
                  <a:pt x="934" y="1491"/>
                  <a:pt x="938" y="1493"/>
                  <a:pt x="939" y="1493"/>
                </a:cubicBezTo>
                <a:cubicBezTo>
                  <a:pt x="939" y="1493"/>
                  <a:pt x="941" y="1492"/>
                  <a:pt x="941" y="1491"/>
                </a:cubicBezTo>
                <a:cubicBezTo>
                  <a:pt x="942" y="1491"/>
                  <a:pt x="943" y="1491"/>
                  <a:pt x="943" y="1490"/>
                </a:cubicBezTo>
                <a:close/>
                <a:moveTo>
                  <a:pt x="1073" y="113"/>
                </a:moveTo>
                <a:cubicBezTo>
                  <a:pt x="1073" y="113"/>
                  <a:pt x="1074" y="113"/>
                  <a:pt x="1074" y="113"/>
                </a:cubicBezTo>
                <a:cubicBezTo>
                  <a:pt x="1074" y="112"/>
                  <a:pt x="1074" y="111"/>
                  <a:pt x="1074" y="111"/>
                </a:cubicBezTo>
                <a:cubicBezTo>
                  <a:pt x="1073" y="109"/>
                  <a:pt x="1077" y="110"/>
                  <a:pt x="1078" y="110"/>
                </a:cubicBezTo>
                <a:cubicBezTo>
                  <a:pt x="1081" y="112"/>
                  <a:pt x="1081" y="112"/>
                  <a:pt x="1083" y="112"/>
                </a:cubicBezTo>
                <a:cubicBezTo>
                  <a:pt x="1086" y="112"/>
                  <a:pt x="1086" y="112"/>
                  <a:pt x="1088" y="114"/>
                </a:cubicBezTo>
                <a:cubicBezTo>
                  <a:pt x="1090" y="114"/>
                  <a:pt x="1091" y="115"/>
                  <a:pt x="1091" y="117"/>
                </a:cubicBezTo>
                <a:cubicBezTo>
                  <a:pt x="1091" y="118"/>
                  <a:pt x="1089" y="119"/>
                  <a:pt x="1087" y="119"/>
                </a:cubicBezTo>
                <a:cubicBezTo>
                  <a:pt x="1086" y="119"/>
                  <a:pt x="1084" y="120"/>
                  <a:pt x="1083" y="120"/>
                </a:cubicBezTo>
                <a:cubicBezTo>
                  <a:pt x="1078" y="120"/>
                  <a:pt x="1078" y="121"/>
                  <a:pt x="1074" y="120"/>
                </a:cubicBezTo>
                <a:cubicBezTo>
                  <a:pt x="1072" y="120"/>
                  <a:pt x="1071" y="119"/>
                  <a:pt x="1073" y="118"/>
                </a:cubicBezTo>
                <a:cubicBezTo>
                  <a:pt x="1073" y="118"/>
                  <a:pt x="1072" y="118"/>
                  <a:pt x="1071" y="118"/>
                </a:cubicBezTo>
                <a:cubicBezTo>
                  <a:pt x="1068" y="116"/>
                  <a:pt x="1069" y="113"/>
                  <a:pt x="1073" y="113"/>
                </a:cubicBezTo>
                <a:close/>
                <a:moveTo>
                  <a:pt x="3077" y="1368"/>
                </a:moveTo>
                <a:cubicBezTo>
                  <a:pt x="3076" y="1368"/>
                  <a:pt x="3070" y="1371"/>
                  <a:pt x="3068" y="1371"/>
                </a:cubicBezTo>
                <a:cubicBezTo>
                  <a:pt x="3068" y="1371"/>
                  <a:pt x="3067" y="1371"/>
                  <a:pt x="3067" y="1372"/>
                </a:cubicBezTo>
                <a:cubicBezTo>
                  <a:pt x="3067" y="1369"/>
                  <a:pt x="3067" y="1369"/>
                  <a:pt x="3067" y="1369"/>
                </a:cubicBezTo>
                <a:cubicBezTo>
                  <a:pt x="3067" y="1369"/>
                  <a:pt x="3068" y="1369"/>
                  <a:pt x="3068" y="1368"/>
                </a:cubicBezTo>
                <a:cubicBezTo>
                  <a:pt x="3068" y="1367"/>
                  <a:pt x="3066" y="1368"/>
                  <a:pt x="3068" y="1365"/>
                </a:cubicBezTo>
                <a:cubicBezTo>
                  <a:pt x="3068" y="1365"/>
                  <a:pt x="3068" y="1363"/>
                  <a:pt x="3068" y="1364"/>
                </a:cubicBezTo>
                <a:cubicBezTo>
                  <a:pt x="3065" y="1364"/>
                  <a:pt x="3065" y="1365"/>
                  <a:pt x="3063" y="1366"/>
                </a:cubicBezTo>
                <a:cubicBezTo>
                  <a:pt x="3061" y="1367"/>
                  <a:pt x="3060" y="1369"/>
                  <a:pt x="3058" y="1371"/>
                </a:cubicBezTo>
                <a:cubicBezTo>
                  <a:pt x="3057" y="1371"/>
                  <a:pt x="3055" y="1373"/>
                  <a:pt x="3054" y="1374"/>
                </a:cubicBezTo>
                <a:cubicBezTo>
                  <a:pt x="3053" y="1375"/>
                  <a:pt x="3050" y="1377"/>
                  <a:pt x="3049" y="1377"/>
                </a:cubicBezTo>
                <a:cubicBezTo>
                  <a:pt x="3048" y="1377"/>
                  <a:pt x="3047" y="1377"/>
                  <a:pt x="3047" y="1377"/>
                </a:cubicBezTo>
                <a:cubicBezTo>
                  <a:pt x="3047" y="1378"/>
                  <a:pt x="3045" y="1380"/>
                  <a:pt x="3044" y="1381"/>
                </a:cubicBezTo>
                <a:cubicBezTo>
                  <a:pt x="3043" y="1381"/>
                  <a:pt x="3037" y="1386"/>
                  <a:pt x="3036" y="1387"/>
                </a:cubicBezTo>
                <a:cubicBezTo>
                  <a:pt x="3034" y="1388"/>
                  <a:pt x="3011" y="1399"/>
                  <a:pt x="3005" y="1402"/>
                </a:cubicBezTo>
                <a:cubicBezTo>
                  <a:pt x="2999" y="1405"/>
                  <a:pt x="3004" y="1402"/>
                  <a:pt x="2996" y="1405"/>
                </a:cubicBezTo>
                <a:cubicBezTo>
                  <a:pt x="2995" y="1406"/>
                  <a:pt x="2995" y="1406"/>
                  <a:pt x="2995" y="1406"/>
                </a:cubicBezTo>
                <a:cubicBezTo>
                  <a:pt x="2994" y="1407"/>
                  <a:pt x="2988" y="1410"/>
                  <a:pt x="2988" y="1410"/>
                </a:cubicBezTo>
                <a:cubicBezTo>
                  <a:pt x="2984" y="1412"/>
                  <a:pt x="2984" y="1411"/>
                  <a:pt x="2981" y="1415"/>
                </a:cubicBezTo>
                <a:cubicBezTo>
                  <a:pt x="2979" y="1417"/>
                  <a:pt x="2978" y="1417"/>
                  <a:pt x="2977" y="1418"/>
                </a:cubicBezTo>
                <a:cubicBezTo>
                  <a:pt x="2976" y="1419"/>
                  <a:pt x="2972" y="1419"/>
                  <a:pt x="2972" y="1420"/>
                </a:cubicBezTo>
                <a:cubicBezTo>
                  <a:pt x="2971" y="1421"/>
                  <a:pt x="2971" y="1421"/>
                  <a:pt x="2971" y="1421"/>
                </a:cubicBezTo>
                <a:cubicBezTo>
                  <a:pt x="2971" y="1423"/>
                  <a:pt x="2971" y="1423"/>
                  <a:pt x="2967" y="1424"/>
                </a:cubicBezTo>
                <a:cubicBezTo>
                  <a:pt x="2967" y="1424"/>
                  <a:pt x="2964" y="1426"/>
                  <a:pt x="2966" y="1427"/>
                </a:cubicBezTo>
                <a:cubicBezTo>
                  <a:pt x="2966" y="1428"/>
                  <a:pt x="2965" y="1427"/>
                  <a:pt x="2965" y="1428"/>
                </a:cubicBezTo>
                <a:cubicBezTo>
                  <a:pt x="2965" y="1430"/>
                  <a:pt x="2972" y="1428"/>
                  <a:pt x="2976" y="1430"/>
                </a:cubicBezTo>
                <a:cubicBezTo>
                  <a:pt x="2976" y="1430"/>
                  <a:pt x="2976" y="1434"/>
                  <a:pt x="2979" y="1433"/>
                </a:cubicBezTo>
                <a:cubicBezTo>
                  <a:pt x="2983" y="1432"/>
                  <a:pt x="2979" y="1434"/>
                  <a:pt x="2983" y="1434"/>
                </a:cubicBezTo>
                <a:cubicBezTo>
                  <a:pt x="2988" y="1434"/>
                  <a:pt x="2987" y="1435"/>
                  <a:pt x="2994" y="1429"/>
                </a:cubicBezTo>
                <a:cubicBezTo>
                  <a:pt x="2995" y="1428"/>
                  <a:pt x="2994" y="1429"/>
                  <a:pt x="3000" y="1426"/>
                </a:cubicBezTo>
                <a:cubicBezTo>
                  <a:pt x="3001" y="1426"/>
                  <a:pt x="3000" y="1426"/>
                  <a:pt x="3000" y="1426"/>
                </a:cubicBezTo>
                <a:cubicBezTo>
                  <a:pt x="3003" y="1425"/>
                  <a:pt x="3006" y="1427"/>
                  <a:pt x="3006" y="1424"/>
                </a:cubicBezTo>
                <a:cubicBezTo>
                  <a:pt x="3006" y="1422"/>
                  <a:pt x="3006" y="1422"/>
                  <a:pt x="3006" y="1422"/>
                </a:cubicBezTo>
                <a:cubicBezTo>
                  <a:pt x="3007" y="1421"/>
                  <a:pt x="3011" y="1419"/>
                  <a:pt x="3012" y="1418"/>
                </a:cubicBezTo>
                <a:cubicBezTo>
                  <a:pt x="3013" y="1418"/>
                  <a:pt x="3019" y="1413"/>
                  <a:pt x="3019" y="1412"/>
                </a:cubicBezTo>
                <a:cubicBezTo>
                  <a:pt x="3019" y="1411"/>
                  <a:pt x="3021" y="1408"/>
                  <a:pt x="3021" y="1408"/>
                </a:cubicBezTo>
                <a:cubicBezTo>
                  <a:pt x="3024" y="1407"/>
                  <a:pt x="3037" y="1402"/>
                  <a:pt x="3037" y="1402"/>
                </a:cubicBezTo>
                <a:cubicBezTo>
                  <a:pt x="3038" y="1401"/>
                  <a:pt x="3039" y="1400"/>
                  <a:pt x="3040" y="1400"/>
                </a:cubicBezTo>
                <a:cubicBezTo>
                  <a:pt x="3040" y="1401"/>
                  <a:pt x="3043" y="1401"/>
                  <a:pt x="3043" y="1401"/>
                </a:cubicBezTo>
                <a:cubicBezTo>
                  <a:pt x="3043" y="1401"/>
                  <a:pt x="3047" y="1400"/>
                  <a:pt x="3046" y="1399"/>
                </a:cubicBezTo>
                <a:cubicBezTo>
                  <a:pt x="3045" y="1396"/>
                  <a:pt x="3045" y="1396"/>
                  <a:pt x="3047" y="1395"/>
                </a:cubicBezTo>
                <a:cubicBezTo>
                  <a:pt x="3049" y="1395"/>
                  <a:pt x="3048" y="1394"/>
                  <a:pt x="3049" y="1394"/>
                </a:cubicBezTo>
                <a:cubicBezTo>
                  <a:pt x="3050" y="1394"/>
                  <a:pt x="3054" y="1392"/>
                  <a:pt x="3054" y="1392"/>
                </a:cubicBezTo>
                <a:cubicBezTo>
                  <a:pt x="3057" y="1389"/>
                  <a:pt x="3060" y="1387"/>
                  <a:pt x="3060" y="1386"/>
                </a:cubicBezTo>
                <a:cubicBezTo>
                  <a:pt x="3062" y="1386"/>
                  <a:pt x="3064" y="1384"/>
                  <a:pt x="3069" y="1382"/>
                </a:cubicBezTo>
                <a:cubicBezTo>
                  <a:pt x="3071" y="1382"/>
                  <a:pt x="3073" y="1380"/>
                  <a:pt x="3073" y="1379"/>
                </a:cubicBezTo>
                <a:cubicBezTo>
                  <a:pt x="3074" y="1377"/>
                  <a:pt x="3074" y="1377"/>
                  <a:pt x="3074" y="1377"/>
                </a:cubicBezTo>
                <a:cubicBezTo>
                  <a:pt x="3073" y="1374"/>
                  <a:pt x="3074" y="1374"/>
                  <a:pt x="3075" y="1374"/>
                </a:cubicBezTo>
                <a:cubicBezTo>
                  <a:pt x="3079" y="1372"/>
                  <a:pt x="3078" y="1373"/>
                  <a:pt x="3078" y="1370"/>
                </a:cubicBezTo>
                <a:cubicBezTo>
                  <a:pt x="3078" y="1369"/>
                  <a:pt x="3078" y="1368"/>
                  <a:pt x="3077" y="1368"/>
                </a:cubicBezTo>
                <a:close/>
                <a:moveTo>
                  <a:pt x="2922" y="1475"/>
                </a:moveTo>
                <a:cubicBezTo>
                  <a:pt x="2920" y="1475"/>
                  <a:pt x="2912" y="1481"/>
                  <a:pt x="2917" y="1481"/>
                </a:cubicBezTo>
                <a:cubicBezTo>
                  <a:pt x="2923" y="1481"/>
                  <a:pt x="2924" y="1475"/>
                  <a:pt x="2922" y="1475"/>
                </a:cubicBezTo>
                <a:close/>
                <a:moveTo>
                  <a:pt x="2973" y="1433"/>
                </a:moveTo>
                <a:cubicBezTo>
                  <a:pt x="2975" y="1434"/>
                  <a:pt x="2977" y="1436"/>
                  <a:pt x="2974" y="1437"/>
                </a:cubicBezTo>
                <a:cubicBezTo>
                  <a:pt x="2971" y="1439"/>
                  <a:pt x="2966" y="1440"/>
                  <a:pt x="2965" y="1440"/>
                </a:cubicBezTo>
                <a:cubicBezTo>
                  <a:pt x="2964" y="1440"/>
                  <a:pt x="2963" y="1439"/>
                  <a:pt x="2963" y="1439"/>
                </a:cubicBezTo>
                <a:cubicBezTo>
                  <a:pt x="2963" y="1437"/>
                  <a:pt x="2968" y="1436"/>
                  <a:pt x="2969" y="1435"/>
                </a:cubicBezTo>
                <a:cubicBezTo>
                  <a:pt x="2969" y="1435"/>
                  <a:pt x="2970" y="1431"/>
                  <a:pt x="2973" y="1433"/>
                </a:cubicBezTo>
                <a:close/>
                <a:moveTo>
                  <a:pt x="2964" y="1434"/>
                </a:moveTo>
                <a:cubicBezTo>
                  <a:pt x="2964" y="1434"/>
                  <a:pt x="2966" y="1432"/>
                  <a:pt x="2967" y="1432"/>
                </a:cubicBezTo>
                <a:cubicBezTo>
                  <a:pt x="2971" y="1436"/>
                  <a:pt x="2968" y="1436"/>
                  <a:pt x="2964" y="1434"/>
                </a:cubicBezTo>
                <a:close/>
                <a:moveTo>
                  <a:pt x="3143" y="1400"/>
                </a:moveTo>
                <a:cubicBezTo>
                  <a:pt x="3141" y="1400"/>
                  <a:pt x="3139" y="1399"/>
                  <a:pt x="3138" y="1400"/>
                </a:cubicBezTo>
                <a:cubicBezTo>
                  <a:pt x="3136" y="1401"/>
                  <a:pt x="3137" y="1404"/>
                  <a:pt x="3137" y="1404"/>
                </a:cubicBezTo>
                <a:cubicBezTo>
                  <a:pt x="3137" y="1405"/>
                  <a:pt x="3136" y="1407"/>
                  <a:pt x="3139" y="1405"/>
                </a:cubicBezTo>
                <a:cubicBezTo>
                  <a:pt x="3141" y="1404"/>
                  <a:pt x="3138" y="1403"/>
                  <a:pt x="3140" y="1403"/>
                </a:cubicBezTo>
                <a:cubicBezTo>
                  <a:pt x="3142" y="1403"/>
                  <a:pt x="3144" y="1401"/>
                  <a:pt x="3143" y="1400"/>
                </a:cubicBezTo>
                <a:close/>
                <a:moveTo>
                  <a:pt x="2951" y="1447"/>
                </a:moveTo>
                <a:cubicBezTo>
                  <a:pt x="2949" y="1447"/>
                  <a:pt x="2947" y="1449"/>
                  <a:pt x="2947" y="1450"/>
                </a:cubicBezTo>
                <a:cubicBezTo>
                  <a:pt x="2947" y="1452"/>
                  <a:pt x="2950" y="1454"/>
                  <a:pt x="2952" y="1450"/>
                </a:cubicBezTo>
                <a:cubicBezTo>
                  <a:pt x="2952" y="1449"/>
                  <a:pt x="2952" y="1447"/>
                  <a:pt x="2951" y="1447"/>
                </a:cubicBezTo>
                <a:close/>
                <a:moveTo>
                  <a:pt x="3142" y="1329"/>
                </a:moveTo>
                <a:cubicBezTo>
                  <a:pt x="3142" y="1330"/>
                  <a:pt x="3144" y="1331"/>
                  <a:pt x="3145" y="1331"/>
                </a:cubicBezTo>
                <a:cubicBezTo>
                  <a:pt x="3146" y="1332"/>
                  <a:pt x="3138" y="1339"/>
                  <a:pt x="3138" y="1339"/>
                </a:cubicBezTo>
                <a:cubicBezTo>
                  <a:pt x="3137" y="1339"/>
                  <a:pt x="3135" y="1343"/>
                  <a:pt x="3133" y="1343"/>
                </a:cubicBezTo>
                <a:cubicBezTo>
                  <a:pt x="3132" y="1343"/>
                  <a:pt x="3132" y="1344"/>
                  <a:pt x="3132" y="1344"/>
                </a:cubicBezTo>
                <a:cubicBezTo>
                  <a:pt x="3132" y="1344"/>
                  <a:pt x="3130" y="1345"/>
                  <a:pt x="3129" y="1346"/>
                </a:cubicBezTo>
                <a:cubicBezTo>
                  <a:pt x="3130" y="1348"/>
                  <a:pt x="3130" y="1348"/>
                  <a:pt x="3130" y="1348"/>
                </a:cubicBezTo>
                <a:cubicBezTo>
                  <a:pt x="3130" y="1349"/>
                  <a:pt x="3130" y="1350"/>
                  <a:pt x="3129" y="1350"/>
                </a:cubicBezTo>
                <a:cubicBezTo>
                  <a:pt x="3127" y="1350"/>
                  <a:pt x="3127" y="1351"/>
                  <a:pt x="3127" y="1347"/>
                </a:cubicBezTo>
                <a:cubicBezTo>
                  <a:pt x="3122" y="1348"/>
                  <a:pt x="3122" y="1347"/>
                  <a:pt x="3117" y="1351"/>
                </a:cubicBezTo>
                <a:cubicBezTo>
                  <a:pt x="3116" y="1351"/>
                  <a:pt x="3116" y="1352"/>
                  <a:pt x="3116" y="1352"/>
                </a:cubicBezTo>
                <a:cubicBezTo>
                  <a:pt x="3117" y="1357"/>
                  <a:pt x="3111" y="1359"/>
                  <a:pt x="3109" y="1362"/>
                </a:cubicBezTo>
                <a:cubicBezTo>
                  <a:pt x="3106" y="1365"/>
                  <a:pt x="3100" y="1368"/>
                  <a:pt x="3096" y="1370"/>
                </a:cubicBezTo>
                <a:cubicBezTo>
                  <a:pt x="3092" y="1372"/>
                  <a:pt x="3091" y="1374"/>
                  <a:pt x="3090" y="1374"/>
                </a:cubicBezTo>
                <a:cubicBezTo>
                  <a:pt x="3088" y="1375"/>
                  <a:pt x="3086" y="1379"/>
                  <a:pt x="3083" y="1376"/>
                </a:cubicBezTo>
                <a:cubicBezTo>
                  <a:pt x="3082" y="1376"/>
                  <a:pt x="3084" y="1374"/>
                  <a:pt x="3085" y="1373"/>
                </a:cubicBezTo>
                <a:cubicBezTo>
                  <a:pt x="3084" y="1373"/>
                  <a:pt x="3084" y="1373"/>
                  <a:pt x="3083" y="1373"/>
                </a:cubicBezTo>
                <a:cubicBezTo>
                  <a:pt x="3082" y="1373"/>
                  <a:pt x="3080" y="1373"/>
                  <a:pt x="3080" y="1373"/>
                </a:cubicBezTo>
                <a:cubicBezTo>
                  <a:pt x="3080" y="1373"/>
                  <a:pt x="3076" y="1373"/>
                  <a:pt x="3081" y="1371"/>
                </a:cubicBezTo>
                <a:cubicBezTo>
                  <a:pt x="3086" y="1369"/>
                  <a:pt x="3084" y="1369"/>
                  <a:pt x="3087" y="1367"/>
                </a:cubicBezTo>
                <a:cubicBezTo>
                  <a:pt x="3090" y="1367"/>
                  <a:pt x="3094" y="1360"/>
                  <a:pt x="3094" y="1359"/>
                </a:cubicBezTo>
                <a:cubicBezTo>
                  <a:pt x="3094" y="1358"/>
                  <a:pt x="3094" y="1358"/>
                  <a:pt x="3094" y="1357"/>
                </a:cubicBezTo>
                <a:cubicBezTo>
                  <a:pt x="3094" y="1356"/>
                  <a:pt x="3092" y="1357"/>
                  <a:pt x="3091" y="1355"/>
                </a:cubicBezTo>
                <a:cubicBezTo>
                  <a:pt x="3089" y="1353"/>
                  <a:pt x="3087" y="1354"/>
                  <a:pt x="3087" y="1353"/>
                </a:cubicBezTo>
                <a:cubicBezTo>
                  <a:pt x="3087" y="1352"/>
                  <a:pt x="3087" y="1349"/>
                  <a:pt x="3088" y="1350"/>
                </a:cubicBezTo>
                <a:cubicBezTo>
                  <a:pt x="3089" y="1349"/>
                  <a:pt x="3091" y="1348"/>
                  <a:pt x="3093" y="1346"/>
                </a:cubicBezTo>
                <a:cubicBezTo>
                  <a:pt x="3094" y="1345"/>
                  <a:pt x="3094" y="1345"/>
                  <a:pt x="3095" y="1346"/>
                </a:cubicBezTo>
                <a:cubicBezTo>
                  <a:pt x="3097" y="1346"/>
                  <a:pt x="3102" y="1342"/>
                  <a:pt x="3103" y="1340"/>
                </a:cubicBezTo>
                <a:cubicBezTo>
                  <a:pt x="3104" y="1338"/>
                  <a:pt x="3106" y="1337"/>
                  <a:pt x="3106" y="1336"/>
                </a:cubicBezTo>
                <a:cubicBezTo>
                  <a:pt x="3106" y="1335"/>
                  <a:pt x="3107" y="1333"/>
                  <a:pt x="3108" y="1332"/>
                </a:cubicBezTo>
                <a:cubicBezTo>
                  <a:pt x="3109" y="1330"/>
                  <a:pt x="3111" y="1330"/>
                  <a:pt x="3111" y="1329"/>
                </a:cubicBezTo>
                <a:cubicBezTo>
                  <a:pt x="3111" y="1325"/>
                  <a:pt x="3113" y="1327"/>
                  <a:pt x="3113" y="1324"/>
                </a:cubicBezTo>
                <a:cubicBezTo>
                  <a:pt x="3113" y="1324"/>
                  <a:pt x="3111" y="1324"/>
                  <a:pt x="3111" y="1323"/>
                </a:cubicBezTo>
                <a:cubicBezTo>
                  <a:pt x="3113" y="1318"/>
                  <a:pt x="3113" y="1318"/>
                  <a:pt x="3113" y="1318"/>
                </a:cubicBezTo>
                <a:cubicBezTo>
                  <a:pt x="3109" y="1319"/>
                  <a:pt x="3112" y="1316"/>
                  <a:pt x="3113" y="1314"/>
                </a:cubicBezTo>
                <a:cubicBezTo>
                  <a:pt x="3111" y="1313"/>
                  <a:pt x="3110" y="1315"/>
                  <a:pt x="3110" y="1309"/>
                </a:cubicBezTo>
                <a:cubicBezTo>
                  <a:pt x="3110" y="1308"/>
                  <a:pt x="3109" y="1305"/>
                  <a:pt x="3109" y="1304"/>
                </a:cubicBezTo>
                <a:cubicBezTo>
                  <a:pt x="3109" y="1303"/>
                  <a:pt x="3110" y="1302"/>
                  <a:pt x="3111" y="1300"/>
                </a:cubicBezTo>
                <a:cubicBezTo>
                  <a:pt x="3111" y="1299"/>
                  <a:pt x="3110" y="1299"/>
                  <a:pt x="3110" y="1299"/>
                </a:cubicBezTo>
                <a:cubicBezTo>
                  <a:pt x="3109" y="1295"/>
                  <a:pt x="3109" y="1295"/>
                  <a:pt x="3112" y="1294"/>
                </a:cubicBezTo>
                <a:cubicBezTo>
                  <a:pt x="3115" y="1293"/>
                  <a:pt x="3115" y="1294"/>
                  <a:pt x="3114" y="1296"/>
                </a:cubicBezTo>
                <a:cubicBezTo>
                  <a:pt x="3113" y="1298"/>
                  <a:pt x="3113" y="1297"/>
                  <a:pt x="3114" y="1300"/>
                </a:cubicBezTo>
                <a:cubicBezTo>
                  <a:pt x="3115" y="1298"/>
                  <a:pt x="3115" y="1298"/>
                  <a:pt x="3116" y="1299"/>
                </a:cubicBezTo>
                <a:cubicBezTo>
                  <a:pt x="3118" y="1301"/>
                  <a:pt x="3117" y="1300"/>
                  <a:pt x="3120" y="1302"/>
                </a:cubicBezTo>
                <a:cubicBezTo>
                  <a:pt x="3122" y="1306"/>
                  <a:pt x="3122" y="1306"/>
                  <a:pt x="3122" y="1306"/>
                </a:cubicBezTo>
                <a:cubicBezTo>
                  <a:pt x="3122" y="1307"/>
                  <a:pt x="3121" y="1308"/>
                  <a:pt x="3120" y="1309"/>
                </a:cubicBezTo>
                <a:cubicBezTo>
                  <a:pt x="3119" y="1310"/>
                  <a:pt x="3119" y="1310"/>
                  <a:pt x="3119" y="1310"/>
                </a:cubicBezTo>
                <a:cubicBezTo>
                  <a:pt x="3118" y="1310"/>
                  <a:pt x="3118" y="1311"/>
                  <a:pt x="3118" y="1311"/>
                </a:cubicBezTo>
                <a:cubicBezTo>
                  <a:pt x="3118" y="1311"/>
                  <a:pt x="3118" y="1311"/>
                  <a:pt x="3118" y="1311"/>
                </a:cubicBezTo>
                <a:cubicBezTo>
                  <a:pt x="3118" y="1315"/>
                  <a:pt x="3121" y="1315"/>
                  <a:pt x="3117" y="1319"/>
                </a:cubicBezTo>
                <a:cubicBezTo>
                  <a:pt x="3115" y="1320"/>
                  <a:pt x="3117" y="1322"/>
                  <a:pt x="3117" y="1326"/>
                </a:cubicBezTo>
                <a:cubicBezTo>
                  <a:pt x="3119" y="1326"/>
                  <a:pt x="3120" y="1327"/>
                  <a:pt x="3120" y="1323"/>
                </a:cubicBezTo>
                <a:cubicBezTo>
                  <a:pt x="3120" y="1322"/>
                  <a:pt x="3122" y="1319"/>
                  <a:pt x="3123" y="1318"/>
                </a:cubicBezTo>
                <a:cubicBezTo>
                  <a:pt x="3123" y="1317"/>
                  <a:pt x="3124" y="1319"/>
                  <a:pt x="3125" y="1320"/>
                </a:cubicBezTo>
                <a:cubicBezTo>
                  <a:pt x="3125" y="1321"/>
                  <a:pt x="3124" y="1324"/>
                  <a:pt x="3124" y="1326"/>
                </a:cubicBezTo>
                <a:cubicBezTo>
                  <a:pt x="3124" y="1326"/>
                  <a:pt x="3124" y="1326"/>
                  <a:pt x="3122" y="1329"/>
                </a:cubicBezTo>
                <a:cubicBezTo>
                  <a:pt x="3122" y="1329"/>
                  <a:pt x="3121" y="1331"/>
                  <a:pt x="3122" y="1331"/>
                </a:cubicBezTo>
                <a:cubicBezTo>
                  <a:pt x="3125" y="1331"/>
                  <a:pt x="3125" y="1335"/>
                  <a:pt x="3131" y="1334"/>
                </a:cubicBezTo>
                <a:cubicBezTo>
                  <a:pt x="3133" y="1334"/>
                  <a:pt x="3135" y="1334"/>
                  <a:pt x="3136" y="1332"/>
                </a:cubicBezTo>
                <a:cubicBezTo>
                  <a:pt x="3138" y="1331"/>
                  <a:pt x="3141" y="1329"/>
                  <a:pt x="3142" y="1329"/>
                </a:cubicBezTo>
                <a:close/>
                <a:moveTo>
                  <a:pt x="2842" y="1363"/>
                </a:moveTo>
                <a:cubicBezTo>
                  <a:pt x="2841" y="1363"/>
                  <a:pt x="2839" y="1363"/>
                  <a:pt x="2839" y="1364"/>
                </a:cubicBezTo>
                <a:cubicBezTo>
                  <a:pt x="2839" y="1367"/>
                  <a:pt x="2840" y="1366"/>
                  <a:pt x="2841" y="1366"/>
                </a:cubicBezTo>
                <a:cubicBezTo>
                  <a:pt x="2844" y="1366"/>
                  <a:pt x="2843" y="1363"/>
                  <a:pt x="2842" y="1363"/>
                </a:cubicBezTo>
                <a:close/>
                <a:moveTo>
                  <a:pt x="2837" y="1367"/>
                </a:moveTo>
                <a:cubicBezTo>
                  <a:pt x="2839" y="1367"/>
                  <a:pt x="2836" y="1372"/>
                  <a:pt x="2834" y="1373"/>
                </a:cubicBezTo>
                <a:cubicBezTo>
                  <a:pt x="2833" y="1374"/>
                  <a:pt x="2834" y="1373"/>
                  <a:pt x="2833" y="1376"/>
                </a:cubicBezTo>
                <a:cubicBezTo>
                  <a:pt x="2833" y="1379"/>
                  <a:pt x="2833" y="1381"/>
                  <a:pt x="2832" y="1382"/>
                </a:cubicBezTo>
                <a:cubicBezTo>
                  <a:pt x="2831" y="1382"/>
                  <a:pt x="2831" y="1382"/>
                  <a:pt x="2831" y="1382"/>
                </a:cubicBezTo>
                <a:cubicBezTo>
                  <a:pt x="2830" y="1381"/>
                  <a:pt x="2825" y="1385"/>
                  <a:pt x="2825" y="1385"/>
                </a:cubicBezTo>
                <a:cubicBezTo>
                  <a:pt x="2823" y="1387"/>
                  <a:pt x="2822" y="1389"/>
                  <a:pt x="2821" y="1390"/>
                </a:cubicBezTo>
                <a:cubicBezTo>
                  <a:pt x="2821" y="1390"/>
                  <a:pt x="2818" y="1393"/>
                  <a:pt x="2817" y="1391"/>
                </a:cubicBezTo>
                <a:cubicBezTo>
                  <a:pt x="2816" y="1391"/>
                  <a:pt x="2814" y="1393"/>
                  <a:pt x="2814" y="1395"/>
                </a:cubicBezTo>
                <a:cubicBezTo>
                  <a:pt x="2813" y="1396"/>
                  <a:pt x="2812" y="1397"/>
                  <a:pt x="2811" y="1396"/>
                </a:cubicBezTo>
                <a:cubicBezTo>
                  <a:pt x="2811" y="1396"/>
                  <a:pt x="2811" y="1397"/>
                  <a:pt x="2809" y="1397"/>
                </a:cubicBezTo>
                <a:cubicBezTo>
                  <a:pt x="2807" y="1399"/>
                  <a:pt x="2805" y="1400"/>
                  <a:pt x="2805" y="1401"/>
                </a:cubicBezTo>
                <a:cubicBezTo>
                  <a:pt x="2805" y="1401"/>
                  <a:pt x="2805" y="1402"/>
                  <a:pt x="2803" y="1400"/>
                </a:cubicBezTo>
                <a:cubicBezTo>
                  <a:pt x="2799" y="1397"/>
                  <a:pt x="2799" y="1399"/>
                  <a:pt x="2799" y="1399"/>
                </a:cubicBezTo>
                <a:cubicBezTo>
                  <a:pt x="2797" y="1399"/>
                  <a:pt x="2796" y="1390"/>
                  <a:pt x="2796" y="1390"/>
                </a:cubicBezTo>
                <a:cubicBezTo>
                  <a:pt x="2796" y="1388"/>
                  <a:pt x="2797" y="1388"/>
                  <a:pt x="2798" y="1388"/>
                </a:cubicBezTo>
                <a:cubicBezTo>
                  <a:pt x="2802" y="1385"/>
                  <a:pt x="2801" y="1382"/>
                  <a:pt x="2801" y="1378"/>
                </a:cubicBezTo>
                <a:cubicBezTo>
                  <a:pt x="2801" y="1378"/>
                  <a:pt x="2801" y="1377"/>
                  <a:pt x="2801" y="1376"/>
                </a:cubicBezTo>
                <a:cubicBezTo>
                  <a:pt x="2801" y="1373"/>
                  <a:pt x="2802" y="1372"/>
                  <a:pt x="2804" y="1369"/>
                </a:cubicBezTo>
                <a:cubicBezTo>
                  <a:pt x="2806" y="1365"/>
                  <a:pt x="2805" y="1366"/>
                  <a:pt x="2805" y="1366"/>
                </a:cubicBezTo>
                <a:cubicBezTo>
                  <a:pt x="2810" y="1360"/>
                  <a:pt x="2809" y="1366"/>
                  <a:pt x="2809" y="1366"/>
                </a:cubicBezTo>
                <a:cubicBezTo>
                  <a:pt x="2812" y="1367"/>
                  <a:pt x="2812" y="1367"/>
                  <a:pt x="2812" y="1367"/>
                </a:cubicBezTo>
                <a:cubicBezTo>
                  <a:pt x="2817" y="1367"/>
                  <a:pt x="2814" y="1370"/>
                  <a:pt x="2818" y="1370"/>
                </a:cubicBezTo>
                <a:cubicBezTo>
                  <a:pt x="2824" y="1370"/>
                  <a:pt x="2824" y="1370"/>
                  <a:pt x="2824" y="1370"/>
                </a:cubicBezTo>
                <a:cubicBezTo>
                  <a:pt x="2826" y="1370"/>
                  <a:pt x="2829" y="1369"/>
                  <a:pt x="2831" y="1369"/>
                </a:cubicBezTo>
                <a:cubicBezTo>
                  <a:pt x="2832" y="1369"/>
                  <a:pt x="2836" y="1367"/>
                  <a:pt x="2837" y="1367"/>
                </a:cubicBezTo>
                <a:close/>
                <a:moveTo>
                  <a:pt x="2768" y="1308"/>
                </a:moveTo>
                <a:cubicBezTo>
                  <a:pt x="2767" y="1305"/>
                  <a:pt x="2765" y="1308"/>
                  <a:pt x="2764" y="1308"/>
                </a:cubicBezTo>
                <a:cubicBezTo>
                  <a:pt x="2762" y="1309"/>
                  <a:pt x="2758" y="1309"/>
                  <a:pt x="2757" y="1309"/>
                </a:cubicBezTo>
                <a:cubicBezTo>
                  <a:pt x="2753" y="1314"/>
                  <a:pt x="2756" y="1312"/>
                  <a:pt x="2761" y="1313"/>
                </a:cubicBezTo>
                <a:cubicBezTo>
                  <a:pt x="2768" y="1314"/>
                  <a:pt x="2765" y="1313"/>
                  <a:pt x="2765" y="1312"/>
                </a:cubicBezTo>
                <a:cubicBezTo>
                  <a:pt x="2766" y="1312"/>
                  <a:pt x="2766" y="1312"/>
                  <a:pt x="2767" y="1312"/>
                </a:cubicBezTo>
                <a:cubicBezTo>
                  <a:pt x="2776" y="1312"/>
                  <a:pt x="2771" y="1311"/>
                  <a:pt x="2771" y="1309"/>
                </a:cubicBezTo>
                <a:cubicBezTo>
                  <a:pt x="2770" y="1308"/>
                  <a:pt x="2769" y="1309"/>
                  <a:pt x="2768" y="1309"/>
                </a:cubicBezTo>
                <a:cubicBezTo>
                  <a:pt x="2768" y="1310"/>
                  <a:pt x="2768" y="1310"/>
                  <a:pt x="2768" y="1310"/>
                </a:cubicBezTo>
                <a:cubicBezTo>
                  <a:pt x="2768" y="1310"/>
                  <a:pt x="2768" y="1310"/>
                  <a:pt x="2768" y="1310"/>
                </a:cubicBezTo>
                <a:cubicBezTo>
                  <a:pt x="2768" y="1309"/>
                  <a:pt x="2768" y="1309"/>
                  <a:pt x="2768" y="1309"/>
                </a:cubicBezTo>
                <a:cubicBezTo>
                  <a:pt x="2768" y="1309"/>
                  <a:pt x="2768" y="1309"/>
                  <a:pt x="2768" y="1309"/>
                </a:cubicBezTo>
                <a:cubicBezTo>
                  <a:pt x="2768" y="1308"/>
                  <a:pt x="2768" y="1308"/>
                  <a:pt x="2768" y="1308"/>
                </a:cubicBezTo>
                <a:close/>
                <a:moveTo>
                  <a:pt x="2803" y="1360"/>
                </a:moveTo>
                <a:cubicBezTo>
                  <a:pt x="2803" y="1360"/>
                  <a:pt x="2804" y="1360"/>
                  <a:pt x="2806" y="1359"/>
                </a:cubicBezTo>
                <a:cubicBezTo>
                  <a:pt x="2808" y="1357"/>
                  <a:pt x="2808" y="1356"/>
                  <a:pt x="2808" y="1354"/>
                </a:cubicBezTo>
                <a:cubicBezTo>
                  <a:pt x="2808" y="1352"/>
                  <a:pt x="2806" y="1353"/>
                  <a:pt x="2805" y="1354"/>
                </a:cubicBezTo>
                <a:cubicBezTo>
                  <a:pt x="2804" y="1355"/>
                  <a:pt x="2802" y="1358"/>
                  <a:pt x="2802" y="1359"/>
                </a:cubicBezTo>
                <a:cubicBezTo>
                  <a:pt x="2802" y="1359"/>
                  <a:pt x="2803" y="1360"/>
                  <a:pt x="2803" y="1360"/>
                </a:cubicBezTo>
                <a:close/>
                <a:moveTo>
                  <a:pt x="2832" y="1348"/>
                </a:moveTo>
                <a:cubicBezTo>
                  <a:pt x="2834" y="1348"/>
                  <a:pt x="2835" y="1348"/>
                  <a:pt x="2834" y="1346"/>
                </a:cubicBezTo>
                <a:cubicBezTo>
                  <a:pt x="2834" y="1345"/>
                  <a:pt x="2831" y="1347"/>
                  <a:pt x="2831" y="1347"/>
                </a:cubicBezTo>
                <a:cubicBezTo>
                  <a:pt x="2831" y="1348"/>
                  <a:pt x="2830" y="1350"/>
                  <a:pt x="2832" y="1348"/>
                </a:cubicBezTo>
                <a:close/>
                <a:moveTo>
                  <a:pt x="2844" y="1355"/>
                </a:moveTo>
                <a:cubicBezTo>
                  <a:pt x="2844" y="1355"/>
                  <a:pt x="2845" y="1355"/>
                  <a:pt x="2845" y="1356"/>
                </a:cubicBezTo>
                <a:cubicBezTo>
                  <a:pt x="2845" y="1357"/>
                  <a:pt x="2842" y="1362"/>
                  <a:pt x="2842" y="1362"/>
                </a:cubicBezTo>
                <a:cubicBezTo>
                  <a:pt x="2842" y="1362"/>
                  <a:pt x="2842" y="1362"/>
                  <a:pt x="2842" y="1362"/>
                </a:cubicBezTo>
                <a:cubicBezTo>
                  <a:pt x="2841" y="1363"/>
                  <a:pt x="2840" y="1363"/>
                  <a:pt x="2840" y="1362"/>
                </a:cubicBezTo>
                <a:cubicBezTo>
                  <a:pt x="2840" y="1361"/>
                  <a:pt x="2839" y="1356"/>
                  <a:pt x="2841" y="1356"/>
                </a:cubicBezTo>
                <a:cubicBezTo>
                  <a:pt x="2842" y="1356"/>
                  <a:pt x="2843" y="1354"/>
                  <a:pt x="2843" y="1355"/>
                </a:cubicBezTo>
                <a:cubicBezTo>
                  <a:pt x="2844" y="1355"/>
                  <a:pt x="2844" y="1355"/>
                  <a:pt x="2844" y="1355"/>
                </a:cubicBezTo>
                <a:close/>
                <a:moveTo>
                  <a:pt x="2966" y="1185"/>
                </a:moveTo>
                <a:cubicBezTo>
                  <a:pt x="2966" y="1187"/>
                  <a:pt x="2964" y="1189"/>
                  <a:pt x="2963" y="1190"/>
                </a:cubicBezTo>
                <a:cubicBezTo>
                  <a:pt x="2959" y="1195"/>
                  <a:pt x="2960" y="1193"/>
                  <a:pt x="2961" y="1197"/>
                </a:cubicBezTo>
                <a:cubicBezTo>
                  <a:pt x="2961" y="1198"/>
                  <a:pt x="2958" y="1204"/>
                  <a:pt x="2958" y="1204"/>
                </a:cubicBezTo>
                <a:cubicBezTo>
                  <a:pt x="2957" y="1205"/>
                  <a:pt x="2958" y="1207"/>
                  <a:pt x="2958" y="1208"/>
                </a:cubicBezTo>
                <a:cubicBezTo>
                  <a:pt x="2958" y="1209"/>
                  <a:pt x="2955" y="1210"/>
                  <a:pt x="2956" y="1212"/>
                </a:cubicBezTo>
                <a:cubicBezTo>
                  <a:pt x="2957" y="1216"/>
                  <a:pt x="2958" y="1212"/>
                  <a:pt x="2959" y="1213"/>
                </a:cubicBezTo>
                <a:cubicBezTo>
                  <a:pt x="2959" y="1213"/>
                  <a:pt x="2957" y="1217"/>
                  <a:pt x="2957" y="1218"/>
                </a:cubicBezTo>
                <a:cubicBezTo>
                  <a:pt x="2956" y="1221"/>
                  <a:pt x="2957" y="1220"/>
                  <a:pt x="2957" y="1223"/>
                </a:cubicBezTo>
                <a:cubicBezTo>
                  <a:pt x="2957" y="1228"/>
                  <a:pt x="2952" y="1233"/>
                  <a:pt x="2951" y="1233"/>
                </a:cubicBezTo>
                <a:cubicBezTo>
                  <a:pt x="2951" y="1235"/>
                  <a:pt x="2949" y="1240"/>
                  <a:pt x="2948" y="1241"/>
                </a:cubicBezTo>
                <a:cubicBezTo>
                  <a:pt x="2948" y="1242"/>
                  <a:pt x="2943" y="1248"/>
                  <a:pt x="2941" y="1250"/>
                </a:cubicBezTo>
                <a:cubicBezTo>
                  <a:pt x="2939" y="1251"/>
                  <a:pt x="2939" y="1252"/>
                  <a:pt x="2939" y="1253"/>
                </a:cubicBezTo>
                <a:cubicBezTo>
                  <a:pt x="2939" y="1255"/>
                  <a:pt x="2938" y="1257"/>
                  <a:pt x="2937" y="1260"/>
                </a:cubicBezTo>
                <a:cubicBezTo>
                  <a:pt x="2936" y="1262"/>
                  <a:pt x="2935" y="1263"/>
                  <a:pt x="2932" y="1265"/>
                </a:cubicBezTo>
                <a:cubicBezTo>
                  <a:pt x="2930" y="1266"/>
                  <a:pt x="2929" y="1266"/>
                  <a:pt x="2929" y="1267"/>
                </a:cubicBezTo>
                <a:cubicBezTo>
                  <a:pt x="2926" y="1271"/>
                  <a:pt x="2926" y="1271"/>
                  <a:pt x="2926" y="1271"/>
                </a:cubicBezTo>
                <a:cubicBezTo>
                  <a:pt x="2925" y="1273"/>
                  <a:pt x="2912" y="1282"/>
                  <a:pt x="2910" y="1283"/>
                </a:cubicBezTo>
                <a:cubicBezTo>
                  <a:pt x="2908" y="1284"/>
                  <a:pt x="2902" y="1296"/>
                  <a:pt x="2898" y="1296"/>
                </a:cubicBezTo>
                <a:cubicBezTo>
                  <a:pt x="2898" y="1297"/>
                  <a:pt x="2898" y="1304"/>
                  <a:pt x="2896" y="1303"/>
                </a:cubicBezTo>
                <a:cubicBezTo>
                  <a:pt x="2896" y="1303"/>
                  <a:pt x="2895" y="1304"/>
                  <a:pt x="2892" y="1306"/>
                </a:cubicBezTo>
                <a:cubicBezTo>
                  <a:pt x="2888" y="1308"/>
                  <a:pt x="2888" y="1309"/>
                  <a:pt x="2888" y="1310"/>
                </a:cubicBezTo>
                <a:cubicBezTo>
                  <a:pt x="2884" y="1317"/>
                  <a:pt x="2880" y="1319"/>
                  <a:pt x="2879" y="1321"/>
                </a:cubicBezTo>
                <a:cubicBezTo>
                  <a:pt x="2878" y="1323"/>
                  <a:pt x="2876" y="1328"/>
                  <a:pt x="2875" y="1328"/>
                </a:cubicBezTo>
                <a:cubicBezTo>
                  <a:pt x="2875" y="1328"/>
                  <a:pt x="2874" y="1329"/>
                  <a:pt x="2874" y="1329"/>
                </a:cubicBezTo>
                <a:cubicBezTo>
                  <a:pt x="2871" y="1334"/>
                  <a:pt x="2870" y="1334"/>
                  <a:pt x="2864" y="1333"/>
                </a:cubicBezTo>
                <a:cubicBezTo>
                  <a:pt x="2863" y="1333"/>
                  <a:pt x="2854" y="1333"/>
                  <a:pt x="2854" y="1333"/>
                </a:cubicBezTo>
                <a:cubicBezTo>
                  <a:pt x="2853" y="1334"/>
                  <a:pt x="2852" y="1334"/>
                  <a:pt x="2852" y="1335"/>
                </a:cubicBezTo>
                <a:cubicBezTo>
                  <a:pt x="2847" y="1339"/>
                  <a:pt x="2847" y="1339"/>
                  <a:pt x="2842" y="1342"/>
                </a:cubicBezTo>
                <a:cubicBezTo>
                  <a:pt x="2842" y="1344"/>
                  <a:pt x="2841" y="1345"/>
                  <a:pt x="2834" y="1345"/>
                </a:cubicBezTo>
                <a:cubicBezTo>
                  <a:pt x="2832" y="1345"/>
                  <a:pt x="2833" y="1347"/>
                  <a:pt x="2830" y="1346"/>
                </a:cubicBezTo>
                <a:cubicBezTo>
                  <a:pt x="2828" y="1345"/>
                  <a:pt x="2828" y="1345"/>
                  <a:pt x="2827" y="1345"/>
                </a:cubicBezTo>
                <a:cubicBezTo>
                  <a:pt x="2826" y="1344"/>
                  <a:pt x="2826" y="1342"/>
                  <a:pt x="2826" y="1340"/>
                </a:cubicBezTo>
                <a:cubicBezTo>
                  <a:pt x="2825" y="1341"/>
                  <a:pt x="2824" y="1341"/>
                  <a:pt x="2823" y="1341"/>
                </a:cubicBezTo>
                <a:cubicBezTo>
                  <a:pt x="2822" y="1341"/>
                  <a:pt x="2820" y="1341"/>
                  <a:pt x="2820" y="1340"/>
                </a:cubicBezTo>
                <a:cubicBezTo>
                  <a:pt x="2820" y="1339"/>
                  <a:pt x="2823" y="1337"/>
                  <a:pt x="2824" y="1337"/>
                </a:cubicBezTo>
                <a:cubicBezTo>
                  <a:pt x="2824" y="1336"/>
                  <a:pt x="2825" y="1334"/>
                  <a:pt x="2824" y="1334"/>
                </a:cubicBezTo>
                <a:cubicBezTo>
                  <a:pt x="2824" y="1334"/>
                  <a:pt x="2821" y="1336"/>
                  <a:pt x="2821" y="1337"/>
                </a:cubicBezTo>
                <a:cubicBezTo>
                  <a:pt x="2821" y="1338"/>
                  <a:pt x="2821" y="1338"/>
                  <a:pt x="2821" y="1338"/>
                </a:cubicBezTo>
                <a:cubicBezTo>
                  <a:pt x="2821" y="1338"/>
                  <a:pt x="2818" y="1340"/>
                  <a:pt x="2816" y="1340"/>
                </a:cubicBezTo>
                <a:cubicBezTo>
                  <a:pt x="2812" y="1340"/>
                  <a:pt x="2809" y="1346"/>
                  <a:pt x="2803" y="1345"/>
                </a:cubicBezTo>
                <a:cubicBezTo>
                  <a:pt x="2802" y="1345"/>
                  <a:pt x="2800" y="1342"/>
                  <a:pt x="2800" y="1339"/>
                </a:cubicBezTo>
                <a:cubicBezTo>
                  <a:pt x="2800" y="1340"/>
                  <a:pt x="2800" y="1340"/>
                  <a:pt x="2800" y="1340"/>
                </a:cubicBezTo>
                <a:cubicBezTo>
                  <a:pt x="2800" y="1340"/>
                  <a:pt x="2795" y="1340"/>
                  <a:pt x="2794" y="1339"/>
                </a:cubicBezTo>
                <a:cubicBezTo>
                  <a:pt x="2793" y="1338"/>
                  <a:pt x="2791" y="1340"/>
                  <a:pt x="2790" y="1340"/>
                </a:cubicBezTo>
                <a:cubicBezTo>
                  <a:pt x="2788" y="1340"/>
                  <a:pt x="2788" y="1339"/>
                  <a:pt x="2788" y="1338"/>
                </a:cubicBezTo>
                <a:cubicBezTo>
                  <a:pt x="2788" y="1336"/>
                  <a:pt x="2782" y="1337"/>
                  <a:pt x="2782" y="1336"/>
                </a:cubicBezTo>
                <a:cubicBezTo>
                  <a:pt x="2782" y="1336"/>
                  <a:pt x="2781" y="1334"/>
                  <a:pt x="2781" y="1333"/>
                </a:cubicBezTo>
                <a:cubicBezTo>
                  <a:pt x="2781" y="1330"/>
                  <a:pt x="2777" y="1327"/>
                  <a:pt x="2780" y="1325"/>
                </a:cubicBezTo>
                <a:cubicBezTo>
                  <a:pt x="2780" y="1322"/>
                  <a:pt x="2781" y="1323"/>
                  <a:pt x="2783" y="1322"/>
                </a:cubicBezTo>
                <a:cubicBezTo>
                  <a:pt x="2783" y="1317"/>
                  <a:pt x="2784" y="1315"/>
                  <a:pt x="2783" y="1311"/>
                </a:cubicBezTo>
                <a:cubicBezTo>
                  <a:pt x="2783" y="1311"/>
                  <a:pt x="2781" y="1308"/>
                  <a:pt x="2782" y="1308"/>
                </a:cubicBezTo>
                <a:cubicBezTo>
                  <a:pt x="2784" y="1307"/>
                  <a:pt x="2785" y="1308"/>
                  <a:pt x="2785" y="1304"/>
                </a:cubicBezTo>
                <a:cubicBezTo>
                  <a:pt x="2784" y="1305"/>
                  <a:pt x="2783" y="1304"/>
                  <a:pt x="2783" y="1306"/>
                </a:cubicBezTo>
                <a:cubicBezTo>
                  <a:pt x="2782" y="1310"/>
                  <a:pt x="2781" y="1307"/>
                  <a:pt x="2780" y="1307"/>
                </a:cubicBezTo>
                <a:cubicBezTo>
                  <a:pt x="2778" y="1307"/>
                  <a:pt x="2771" y="1311"/>
                  <a:pt x="2771" y="1308"/>
                </a:cubicBezTo>
                <a:cubicBezTo>
                  <a:pt x="2771" y="1305"/>
                  <a:pt x="2775" y="1306"/>
                  <a:pt x="2776" y="1305"/>
                </a:cubicBezTo>
                <a:cubicBezTo>
                  <a:pt x="2777" y="1303"/>
                  <a:pt x="2779" y="1301"/>
                  <a:pt x="2780" y="1299"/>
                </a:cubicBezTo>
                <a:cubicBezTo>
                  <a:pt x="2779" y="1297"/>
                  <a:pt x="2779" y="1294"/>
                  <a:pt x="2779" y="1292"/>
                </a:cubicBezTo>
                <a:cubicBezTo>
                  <a:pt x="2775" y="1296"/>
                  <a:pt x="2775" y="1296"/>
                  <a:pt x="2775" y="1296"/>
                </a:cubicBezTo>
                <a:cubicBezTo>
                  <a:pt x="2775" y="1297"/>
                  <a:pt x="2775" y="1299"/>
                  <a:pt x="2773" y="1302"/>
                </a:cubicBezTo>
                <a:cubicBezTo>
                  <a:pt x="2771" y="1303"/>
                  <a:pt x="2770" y="1304"/>
                  <a:pt x="2770" y="1303"/>
                </a:cubicBezTo>
                <a:cubicBezTo>
                  <a:pt x="2766" y="1303"/>
                  <a:pt x="2766" y="1303"/>
                  <a:pt x="2766" y="1303"/>
                </a:cubicBezTo>
                <a:cubicBezTo>
                  <a:pt x="2765" y="1303"/>
                  <a:pt x="2765" y="1305"/>
                  <a:pt x="2764" y="1305"/>
                </a:cubicBezTo>
                <a:cubicBezTo>
                  <a:pt x="2761" y="1304"/>
                  <a:pt x="2761" y="1305"/>
                  <a:pt x="2763" y="1301"/>
                </a:cubicBezTo>
                <a:cubicBezTo>
                  <a:pt x="2765" y="1299"/>
                  <a:pt x="2768" y="1299"/>
                  <a:pt x="2769" y="1299"/>
                </a:cubicBezTo>
                <a:cubicBezTo>
                  <a:pt x="2769" y="1298"/>
                  <a:pt x="2770" y="1297"/>
                  <a:pt x="2771" y="1297"/>
                </a:cubicBezTo>
                <a:cubicBezTo>
                  <a:pt x="2771" y="1297"/>
                  <a:pt x="2773" y="1290"/>
                  <a:pt x="2775" y="1288"/>
                </a:cubicBezTo>
                <a:cubicBezTo>
                  <a:pt x="2777" y="1285"/>
                  <a:pt x="2780" y="1286"/>
                  <a:pt x="2780" y="1282"/>
                </a:cubicBezTo>
                <a:cubicBezTo>
                  <a:pt x="2780" y="1279"/>
                  <a:pt x="2782" y="1280"/>
                  <a:pt x="2783" y="1278"/>
                </a:cubicBezTo>
                <a:cubicBezTo>
                  <a:pt x="2783" y="1277"/>
                  <a:pt x="2787" y="1272"/>
                  <a:pt x="2785" y="1271"/>
                </a:cubicBezTo>
                <a:cubicBezTo>
                  <a:pt x="2784" y="1271"/>
                  <a:pt x="2783" y="1272"/>
                  <a:pt x="2783" y="1274"/>
                </a:cubicBezTo>
                <a:cubicBezTo>
                  <a:pt x="2781" y="1280"/>
                  <a:pt x="2780" y="1277"/>
                  <a:pt x="2779" y="1279"/>
                </a:cubicBezTo>
                <a:cubicBezTo>
                  <a:pt x="2774" y="1283"/>
                  <a:pt x="2773" y="1287"/>
                  <a:pt x="2772" y="1287"/>
                </a:cubicBezTo>
                <a:cubicBezTo>
                  <a:pt x="2772" y="1287"/>
                  <a:pt x="2767" y="1290"/>
                  <a:pt x="2765" y="1290"/>
                </a:cubicBezTo>
                <a:cubicBezTo>
                  <a:pt x="2764" y="1290"/>
                  <a:pt x="2761" y="1293"/>
                  <a:pt x="2760" y="1295"/>
                </a:cubicBezTo>
                <a:cubicBezTo>
                  <a:pt x="2757" y="1297"/>
                  <a:pt x="2757" y="1297"/>
                  <a:pt x="2757" y="1297"/>
                </a:cubicBezTo>
                <a:cubicBezTo>
                  <a:pt x="2757" y="1297"/>
                  <a:pt x="2758" y="1299"/>
                  <a:pt x="2758" y="1299"/>
                </a:cubicBezTo>
                <a:cubicBezTo>
                  <a:pt x="2756" y="1301"/>
                  <a:pt x="2756" y="1301"/>
                  <a:pt x="2754" y="1301"/>
                </a:cubicBezTo>
                <a:cubicBezTo>
                  <a:pt x="2753" y="1300"/>
                  <a:pt x="2753" y="1300"/>
                  <a:pt x="2755" y="1298"/>
                </a:cubicBezTo>
                <a:cubicBezTo>
                  <a:pt x="2753" y="1299"/>
                  <a:pt x="2753" y="1299"/>
                  <a:pt x="2753" y="1299"/>
                </a:cubicBezTo>
                <a:cubicBezTo>
                  <a:pt x="2750" y="1299"/>
                  <a:pt x="2751" y="1297"/>
                  <a:pt x="2751" y="1295"/>
                </a:cubicBezTo>
                <a:cubicBezTo>
                  <a:pt x="2750" y="1296"/>
                  <a:pt x="2750" y="1296"/>
                  <a:pt x="2750" y="1296"/>
                </a:cubicBezTo>
                <a:cubicBezTo>
                  <a:pt x="2750" y="1298"/>
                  <a:pt x="2749" y="1297"/>
                  <a:pt x="2748" y="1296"/>
                </a:cubicBezTo>
                <a:cubicBezTo>
                  <a:pt x="2748" y="1295"/>
                  <a:pt x="2750" y="1292"/>
                  <a:pt x="2751" y="1294"/>
                </a:cubicBezTo>
                <a:cubicBezTo>
                  <a:pt x="2751" y="1292"/>
                  <a:pt x="2755" y="1293"/>
                  <a:pt x="2751" y="1288"/>
                </a:cubicBezTo>
                <a:cubicBezTo>
                  <a:pt x="2751" y="1287"/>
                  <a:pt x="2751" y="1286"/>
                  <a:pt x="2751" y="1285"/>
                </a:cubicBezTo>
                <a:cubicBezTo>
                  <a:pt x="2750" y="1278"/>
                  <a:pt x="2748" y="1282"/>
                  <a:pt x="2747" y="1279"/>
                </a:cubicBezTo>
                <a:cubicBezTo>
                  <a:pt x="2746" y="1278"/>
                  <a:pt x="2746" y="1277"/>
                  <a:pt x="2747" y="1275"/>
                </a:cubicBezTo>
                <a:cubicBezTo>
                  <a:pt x="2748" y="1274"/>
                  <a:pt x="2751" y="1275"/>
                  <a:pt x="2748" y="1273"/>
                </a:cubicBezTo>
                <a:cubicBezTo>
                  <a:pt x="2746" y="1271"/>
                  <a:pt x="2747" y="1271"/>
                  <a:pt x="2747" y="1269"/>
                </a:cubicBezTo>
                <a:cubicBezTo>
                  <a:pt x="2747" y="1268"/>
                  <a:pt x="2742" y="1266"/>
                  <a:pt x="2740" y="1266"/>
                </a:cubicBezTo>
                <a:cubicBezTo>
                  <a:pt x="2738" y="1265"/>
                  <a:pt x="2736" y="1266"/>
                  <a:pt x="2734" y="1266"/>
                </a:cubicBezTo>
                <a:cubicBezTo>
                  <a:pt x="2733" y="1266"/>
                  <a:pt x="2729" y="1264"/>
                  <a:pt x="2726" y="1263"/>
                </a:cubicBezTo>
                <a:cubicBezTo>
                  <a:pt x="2726" y="1262"/>
                  <a:pt x="2722" y="1263"/>
                  <a:pt x="2718" y="1262"/>
                </a:cubicBezTo>
                <a:cubicBezTo>
                  <a:pt x="2714" y="1261"/>
                  <a:pt x="2713" y="1262"/>
                  <a:pt x="2708" y="1262"/>
                </a:cubicBezTo>
                <a:cubicBezTo>
                  <a:pt x="2704" y="1262"/>
                  <a:pt x="2704" y="1263"/>
                  <a:pt x="2702" y="1264"/>
                </a:cubicBezTo>
                <a:cubicBezTo>
                  <a:pt x="2699" y="1264"/>
                  <a:pt x="2698" y="1266"/>
                  <a:pt x="2695" y="1267"/>
                </a:cubicBezTo>
                <a:cubicBezTo>
                  <a:pt x="2690" y="1268"/>
                  <a:pt x="2686" y="1272"/>
                  <a:pt x="2680" y="1270"/>
                </a:cubicBezTo>
                <a:cubicBezTo>
                  <a:pt x="2671" y="1269"/>
                  <a:pt x="2671" y="1269"/>
                  <a:pt x="2671" y="1269"/>
                </a:cubicBezTo>
                <a:cubicBezTo>
                  <a:pt x="2668" y="1272"/>
                  <a:pt x="2668" y="1272"/>
                  <a:pt x="2668" y="1272"/>
                </a:cubicBezTo>
                <a:cubicBezTo>
                  <a:pt x="2666" y="1272"/>
                  <a:pt x="2654" y="1277"/>
                  <a:pt x="2653" y="1276"/>
                </a:cubicBezTo>
                <a:cubicBezTo>
                  <a:pt x="2652" y="1276"/>
                  <a:pt x="2650" y="1278"/>
                  <a:pt x="2649" y="1279"/>
                </a:cubicBezTo>
                <a:cubicBezTo>
                  <a:pt x="2649" y="1280"/>
                  <a:pt x="2643" y="1286"/>
                  <a:pt x="2641" y="1288"/>
                </a:cubicBezTo>
                <a:cubicBezTo>
                  <a:pt x="2640" y="1288"/>
                  <a:pt x="2640" y="1289"/>
                  <a:pt x="2639" y="1288"/>
                </a:cubicBezTo>
                <a:cubicBezTo>
                  <a:pt x="2630" y="1288"/>
                  <a:pt x="2630" y="1288"/>
                  <a:pt x="2630" y="1288"/>
                </a:cubicBezTo>
                <a:cubicBezTo>
                  <a:pt x="2629" y="1288"/>
                  <a:pt x="2628" y="1289"/>
                  <a:pt x="2628" y="1289"/>
                </a:cubicBezTo>
                <a:cubicBezTo>
                  <a:pt x="2628" y="1290"/>
                  <a:pt x="2622" y="1288"/>
                  <a:pt x="2621" y="1288"/>
                </a:cubicBezTo>
                <a:cubicBezTo>
                  <a:pt x="2620" y="1288"/>
                  <a:pt x="2606" y="1287"/>
                  <a:pt x="2605" y="1287"/>
                </a:cubicBezTo>
                <a:cubicBezTo>
                  <a:pt x="2605" y="1288"/>
                  <a:pt x="2603" y="1290"/>
                  <a:pt x="2602" y="1292"/>
                </a:cubicBezTo>
                <a:cubicBezTo>
                  <a:pt x="2602" y="1293"/>
                  <a:pt x="2597" y="1292"/>
                  <a:pt x="2594" y="1293"/>
                </a:cubicBezTo>
                <a:cubicBezTo>
                  <a:pt x="2591" y="1295"/>
                  <a:pt x="2590" y="1297"/>
                  <a:pt x="2588" y="1298"/>
                </a:cubicBezTo>
                <a:cubicBezTo>
                  <a:pt x="2586" y="1299"/>
                  <a:pt x="2581" y="1301"/>
                  <a:pt x="2580" y="1301"/>
                </a:cubicBezTo>
                <a:cubicBezTo>
                  <a:pt x="2575" y="1301"/>
                  <a:pt x="2574" y="1303"/>
                  <a:pt x="2568" y="1301"/>
                </a:cubicBezTo>
                <a:cubicBezTo>
                  <a:pt x="2565" y="1300"/>
                  <a:pt x="2566" y="1300"/>
                  <a:pt x="2565" y="1299"/>
                </a:cubicBezTo>
                <a:cubicBezTo>
                  <a:pt x="2564" y="1298"/>
                  <a:pt x="2563" y="1298"/>
                  <a:pt x="2562" y="1297"/>
                </a:cubicBezTo>
                <a:cubicBezTo>
                  <a:pt x="2560" y="1295"/>
                  <a:pt x="2562" y="1293"/>
                  <a:pt x="2558" y="1293"/>
                </a:cubicBezTo>
                <a:cubicBezTo>
                  <a:pt x="2554" y="1294"/>
                  <a:pt x="2556" y="1293"/>
                  <a:pt x="2557" y="1287"/>
                </a:cubicBezTo>
                <a:cubicBezTo>
                  <a:pt x="2558" y="1279"/>
                  <a:pt x="2560" y="1283"/>
                  <a:pt x="2561" y="1283"/>
                </a:cubicBezTo>
                <a:cubicBezTo>
                  <a:pt x="2562" y="1284"/>
                  <a:pt x="2566" y="1281"/>
                  <a:pt x="2567" y="1280"/>
                </a:cubicBezTo>
                <a:cubicBezTo>
                  <a:pt x="2567" y="1279"/>
                  <a:pt x="2568" y="1276"/>
                  <a:pt x="2568" y="1275"/>
                </a:cubicBezTo>
                <a:cubicBezTo>
                  <a:pt x="2568" y="1273"/>
                  <a:pt x="2571" y="1272"/>
                  <a:pt x="2572" y="1268"/>
                </a:cubicBezTo>
                <a:cubicBezTo>
                  <a:pt x="2572" y="1266"/>
                  <a:pt x="2574" y="1263"/>
                  <a:pt x="2574" y="1261"/>
                </a:cubicBezTo>
                <a:cubicBezTo>
                  <a:pt x="2574" y="1258"/>
                  <a:pt x="2570" y="1246"/>
                  <a:pt x="2570" y="1244"/>
                </a:cubicBezTo>
                <a:cubicBezTo>
                  <a:pt x="2570" y="1244"/>
                  <a:pt x="2573" y="1239"/>
                  <a:pt x="2573" y="1238"/>
                </a:cubicBezTo>
                <a:cubicBezTo>
                  <a:pt x="2574" y="1233"/>
                  <a:pt x="2575" y="1234"/>
                  <a:pt x="2572" y="1231"/>
                </a:cubicBezTo>
                <a:cubicBezTo>
                  <a:pt x="2570" y="1230"/>
                  <a:pt x="2571" y="1227"/>
                  <a:pt x="2571" y="1225"/>
                </a:cubicBezTo>
                <a:cubicBezTo>
                  <a:pt x="2571" y="1223"/>
                  <a:pt x="2569" y="1219"/>
                  <a:pt x="2569" y="1217"/>
                </a:cubicBezTo>
                <a:cubicBezTo>
                  <a:pt x="2569" y="1216"/>
                  <a:pt x="2569" y="1215"/>
                  <a:pt x="2570" y="1214"/>
                </a:cubicBezTo>
                <a:cubicBezTo>
                  <a:pt x="2571" y="1212"/>
                  <a:pt x="2568" y="1209"/>
                  <a:pt x="2567" y="1207"/>
                </a:cubicBezTo>
                <a:cubicBezTo>
                  <a:pt x="2567" y="1206"/>
                  <a:pt x="2566" y="1205"/>
                  <a:pt x="2567" y="1204"/>
                </a:cubicBezTo>
                <a:cubicBezTo>
                  <a:pt x="2568" y="1204"/>
                  <a:pt x="2569" y="1201"/>
                  <a:pt x="2569" y="1200"/>
                </a:cubicBezTo>
                <a:cubicBezTo>
                  <a:pt x="2568" y="1199"/>
                  <a:pt x="2568" y="1199"/>
                  <a:pt x="2568" y="1199"/>
                </a:cubicBezTo>
                <a:cubicBezTo>
                  <a:pt x="2568" y="1199"/>
                  <a:pt x="2568" y="1199"/>
                  <a:pt x="2568" y="1199"/>
                </a:cubicBezTo>
                <a:cubicBezTo>
                  <a:pt x="2568" y="1199"/>
                  <a:pt x="2568" y="1200"/>
                  <a:pt x="2568" y="1201"/>
                </a:cubicBezTo>
                <a:cubicBezTo>
                  <a:pt x="2568" y="1202"/>
                  <a:pt x="2567" y="1202"/>
                  <a:pt x="2566" y="1203"/>
                </a:cubicBezTo>
                <a:cubicBezTo>
                  <a:pt x="2566" y="1203"/>
                  <a:pt x="2566" y="1204"/>
                  <a:pt x="2566" y="1204"/>
                </a:cubicBezTo>
                <a:cubicBezTo>
                  <a:pt x="2564" y="1204"/>
                  <a:pt x="2564" y="1196"/>
                  <a:pt x="2564" y="1196"/>
                </a:cubicBezTo>
                <a:cubicBezTo>
                  <a:pt x="2564" y="1196"/>
                  <a:pt x="2563" y="1195"/>
                  <a:pt x="2563" y="1194"/>
                </a:cubicBezTo>
                <a:cubicBezTo>
                  <a:pt x="2562" y="1191"/>
                  <a:pt x="2562" y="1193"/>
                  <a:pt x="2563" y="1191"/>
                </a:cubicBezTo>
                <a:cubicBezTo>
                  <a:pt x="2564" y="1188"/>
                  <a:pt x="2565" y="1190"/>
                  <a:pt x="2566" y="1194"/>
                </a:cubicBezTo>
                <a:cubicBezTo>
                  <a:pt x="2566" y="1195"/>
                  <a:pt x="2565" y="1195"/>
                  <a:pt x="2567" y="1196"/>
                </a:cubicBezTo>
                <a:cubicBezTo>
                  <a:pt x="2566" y="1195"/>
                  <a:pt x="2567" y="1192"/>
                  <a:pt x="2568" y="1190"/>
                </a:cubicBezTo>
                <a:cubicBezTo>
                  <a:pt x="2569" y="1188"/>
                  <a:pt x="2572" y="1192"/>
                  <a:pt x="2572" y="1193"/>
                </a:cubicBezTo>
                <a:cubicBezTo>
                  <a:pt x="2572" y="1204"/>
                  <a:pt x="2575" y="1201"/>
                  <a:pt x="2574" y="1197"/>
                </a:cubicBezTo>
                <a:cubicBezTo>
                  <a:pt x="2574" y="1197"/>
                  <a:pt x="2576" y="1193"/>
                  <a:pt x="2576" y="1192"/>
                </a:cubicBezTo>
                <a:cubicBezTo>
                  <a:pt x="2576" y="1192"/>
                  <a:pt x="2574" y="1189"/>
                  <a:pt x="2572" y="1186"/>
                </a:cubicBezTo>
                <a:cubicBezTo>
                  <a:pt x="2570" y="1179"/>
                  <a:pt x="2570" y="1179"/>
                  <a:pt x="2570" y="1179"/>
                </a:cubicBezTo>
                <a:cubicBezTo>
                  <a:pt x="2570" y="1179"/>
                  <a:pt x="2571" y="1173"/>
                  <a:pt x="2572" y="1172"/>
                </a:cubicBezTo>
                <a:cubicBezTo>
                  <a:pt x="2573" y="1170"/>
                  <a:pt x="2574" y="1170"/>
                  <a:pt x="2575" y="1169"/>
                </a:cubicBezTo>
                <a:cubicBezTo>
                  <a:pt x="2576" y="1168"/>
                  <a:pt x="2577" y="1165"/>
                  <a:pt x="2577" y="1164"/>
                </a:cubicBezTo>
                <a:cubicBezTo>
                  <a:pt x="2577" y="1158"/>
                  <a:pt x="2576" y="1162"/>
                  <a:pt x="2577" y="1154"/>
                </a:cubicBezTo>
                <a:cubicBezTo>
                  <a:pt x="2577" y="1154"/>
                  <a:pt x="2582" y="1148"/>
                  <a:pt x="2583" y="1148"/>
                </a:cubicBezTo>
                <a:cubicBezTo>
                  <a:pt x="2584" y="1149"/>
                  <a:pt x="2581" y="1153"/>
                  <a:pt x="2583" y="1156"/>
                </a:cubicBezTo>
                <a:cubicBezTo>
                  <a:pt x="2584" y="1156"/>
                  <a:pt x="2584" y="1156"/>
                  <a:pt x="2584" y="1156"/>
                </a:cubicBezTo>
                <a:cubicBezTo>
                  <a:pt x="2585" y="1155"/>
                  <a:pt x="2587" y="1151"/>
                  <a:pt x="2587" y="1149"/>
                </a:cubicBezTo>
                <a:cubicBezTo>
                  <a:pt x="2588" y="1149"/>
                  <a:pt x="2589" y="1148"/>
                  <a:pt x="2591" y="1147"/>
                </a:cubicBezTo>
                <a:cubicBezTo>
                  <a:pt x="2594" y="1145"/>
                  <a:pt x="2597" y="1142"/>
                  <a:pt x="2601" y="1141"/>
                </a:cubicBezTo>
                <a:cubicBezTo>
                  <a:pt x="2604" y="1141"/>
                  <a:pt x="2604" y="1139"/>
                  <a:pt x="2607" y="1137"/>
                </a:cubicBezTo>
                <a:cubicBezTo>
                  <a:pt x="2611" y="1135"/>
                  <a:pt x="2611" y="1134"/>
                  <a:pt x="2612" y="1134"/>
                </a:cubicBezTo>
                <a:cubicBezTo>
                  <a:pt x="2613" y="1134"/>
                  <a:pt x="2616" y="1135"/>
                  <a:pt x="2617" y="1135"/>
                </a:cubicBezTo>
                <a:cubicBezTo>
                  <a:pt x="2626" y="1132"/>
                  <a:pt x="2626" y="1132"/>
                  <a:pt x="2626" y="1132"/>
                </a:cubicBezTo>
                <a:cubicBezTo>
                  <a:pt x="2627" y="1130"/>
                  <a:pt x="2628" y="1130"/>
                  <a:pt x="2630" y="1131"/>
                </a:cubicBezTo>
                <a:cubicBezTo>
                  <a:pt x="2636" y="1131"/>
                  <a:pt x="2634" y="1130"/>
                  <a:pt x="2637" y="1127"/>
                </a:cubicBezTo>
                <a:cubicBezTo>
                  <a:pt x="2638" y="1125"/>
                  <a:pt x="2638" y="1127"/>
                  <a:pt x="2639" y="1127"/>
                </a:cubicBezTo>
                <a:cubicBezTo>
                  <a:pt x="2640" y="1127"/>
                  <a:pt x="2642" y="1127"/>
                  <a:pt x="2642" y="1127"/>
                </a:cubicBezTo>
                <a:cubicBezTo>
                  <a:pt x="2642" y="1127"/>
                  <a:pt x="2646" y="1127"/>
                  <a:pt x="2647" y="1126"/>
                </a:cubicBezTo>
                <a:cubicBezTo>
                  <a:pt x="2649" y="1126"/>
                  <a:pt x="2651" y="1124"/>
                  <a:pt x="2653" y="1123"/>
                </a:cubicBezTo>
                <a:cubicBezTo>
                  <a:pt x="2656" y="1122"/>
                  <a:pt x="2658" y="1120"/>
                  <a:pt x="2661" y="1118"/>
                </a:cubicBezTo>
                <a:cubicBezTo>
                  <a:pt x="2664" y="1116"/>
                  <a:pt x="2665" y="1115"/>
                  <a:pt x="2664" y="1115"/>
                </a:cubicBezTo>
                <a:cubicBezTo>
                  <a:pt x="2663" y="1114"/>
                  <a:pt x="2663" y="1113"/>
                  <a:pt x="2664" y="1112"/>
                </a:cubicBezTo>
                <a:cubicBezTo>
                  <a:pt x="2666" y="1107"/>
                  <a:pt x="2669" y="1110"/>
                  <a:pt x="2671" y="1106"/>
                </a:cubicBezTo>
                <a:cubicBezTo>
                  <a:pt x="2671" y="1106"/>
                  <a:pt x="2671" y="1106"/>
                  <a:pt x="2671" y="1106"/>
                </a:cubicBezTo>
                <a:cubicBezTo>
                  <a:pt x="2671" y="1104"/>
                  <a:pt x="2671" y="1104"/>
                  <a:pt x="2670" y="1103"/>
                </a:cubicBezTo>
                <a:cubicBezTo>
                  <a:pt x="2669" y="1101"/>
                  <a:pt x="2671" y="1098"/>
                  <a:pt x="2671" y="1096"/>
                </a:cubicBezTo>
                <a:cubicBezTo>
                  <a:pt x="2671" y="1094"/>
                  <a:pt x="2673" y="1094"/>
                  <a:pt x="2675" y="1093"/>
                </a:cubicBezTo>
                <a:cubicBezTo>
                  <a:pt x="2679" y="1089"/>
                  <a:pt x="2679" y="1089"/>
                  <a:pt x="2679" y="1089"/>
                </a:cubicBezTo>
                <a:cubicBezTo>
                  <a:pt x="2680" y="1088"/>
                  <a:pt x="2681" y="1086"/>
                  <a:pt x="2681" y="1086"/>
                </a:cubicBezTo>
                <a:cubicBezTo>
                  <a:pt x="2682" y="1086"/>
                  <a:pt x="2683" y="1086"/>
                  <a:pt x="2683" y="1087"/>
                </a:cubicBezTo>
                <a:cubicBezTo>
                  <a:pt x="2682" y="1090"/>
                  <a:pt x="2683" y="1089"/>
                  <a:pt x="2683" y="1092"/>
                </a:cubicBezTo>
                <a:cubicBezTo>
                  <a:pt x="2683" y="1097"/>
                  <a:pt x="2682" y="1095"/>
                  <a:pt x="2685" y="1098"/>
                </a:cubicBezTo>
                <a:cubicBezTo>
                  <a:pt x="2685" y="1098"/>
                  <a:pt x="2686" y="1098"/>
                  <a:pt x="2686" y="1095"/>
                </a:cubicBezTo>
                <a:cubicBezTo>
                  <a:pt x="2686" y="1092"/>
                  <a:pt x="2687" y="1093"/>
                  <a:pt x="2688" y="1093"/>
                </a:cubicBezTo>
                <a:cubicBezTo>
                  <a:pt x="2689" y="1093"/>
                  <a:pt x="2689" y="1093"/>
                  <a:pt x="2689" y="1093"/>
                </a:cubicBezTo>
                <a:cubicBezTo>
                  <a:pt x="2689" y="1092"/>
                  <a:pt x="2689" y="1091"/>
                  <a:pt x="2689" y="1091"/>
                </a:cubicBezTo>
                <a:cubicBezTo>
                  <a:pt x="2686" y="1091"/>
                  <a:pt x="2686" y="1087"/>
                  <a:pt x="2686" y="1086"/>
                </a:cubicBezTo>
                <a:cubicBezTo>
                  <a:pt x="2687" y="1085"/>
                  <a:pt x="2688" y="1081"/>
                  <a:pt x="2689" y="1085"/>
                </a:cubicBezTo>
                <a:cubicBezTo>
                  <a:pt x="2694" y="1084"/>
                  <a:pt x="2692" y="1086"/>
                  <a:pt x="2695" y="1086"/>
                </a:cubicBezTo>
                <a:cubicBezTo>
                  <a:pt x="2698" y="1086"/>
                  <a:pt x="2694" y="1084"/>
                  <a:pt x="2698" y="1084"/>
                </a:cubicBezTo>
                <a:cubicBezTo>
                  <a:pt x="2698" y="1083"/>
                  <a:pt x="2698" y="1082"/>
                  <a:pt x="2697" y="1082"/>
                </a:cubicBezTo>
                <a:cubicBezTo>
                  <a:pt x="2695" y="1080"/>
                  <a:pt x="2698" y="1076"/>
                  <a:pt x="2698" y="1075"/>
                </a:cubicBezTo>
                <a:cubicBezTo>
                  <a:pt x="2698" y="1074"/>
                  <a:pt x="2703" y="1076"/>
                  <a:pt x="2703" y="1075"/>
                </a:cubicBezTo>
                <a:cubicBezTo>
                  <a:pt x="2702" y="1073"/>
                  <a:pt x="2704" y="1069"/>
                  <a:pt x="2705" y="1072"/>
                </a:cubicBezTo>
                <a:cubicBezTo>
                  <a:pt x="2706" y="1071"/>
                  <a:pt x="2706" y="1071"/>
                  <a:pt x="2706" y="1071"/>
                </a:cubicBezTo>
                <a:cubicBezTo>
                  <a:pt x="2704" y="1069"/>
                  <a:pt x="2705" y="1069"/>
                  <a:pt x="2705" y="1067"/>
                </a:cubicBezTo>
                <a:cubicBezTo>
                  <a:pt x="2705" y="1066"/>
                  <a:pt x="2707" y="1065"/>
                  <a:pt x="2707" y="1065"/>
                </a:cubicBezTo>
                <a:cubicBezTo>
                  <a:pt x="2710" y="1064"/>
                  <a:pt x="2710" y="1064"/>
                  <a:pt x="2710" y="1064"/>
                </a:cubicBezTo>
                <a:cubicBezTo>
                  <a:pt x="2710" y="1064"/>
                  <a:pt x="2710" y="1063"/>
                  <a:pt x="2710" y="1063"/>
                </a:cubicBezTo>
                <a:cubicBezTo>
                  <a:pt x="2710" y="1062"/>
                  <a:pt x="2711" y="1060"/>
                  <a:pt x="2712" y="1062"/>
                </a:cubicBezTo>
                <a:cubicBezTo>
                  <a:pt x="2713" y="1064"/>
                  <a:pt x="2713" y="1063"/>
                  <a:pt x="2714" y="1064"/>
                </a:cubicBezTo>
                <a:cubicBezTo>
                  <a:pt x="2717" y="1062"/>
                  <a:pt x="2714" y="1063"/>
                  <a:pt x="2714" y="1060"/>
                </a:cubicBezTo>
                <a:cubicBezTo>
                  <a:pt x="2714" y="1059"/>
                  <a:pt x="2716" y="1058"/>
                  <a:pt x="2718" y="1060"/>
                </a:cubicBezTo>
                <a:cubicBezTo>
                  <a:pt x="2720" y="1058"/>
                  <a:pt x="2720" y="1059"/>
                  <a:pt x="2721" y="1061"/>
                </a:cubicBezTo>
                <a:cubicBezTo>
                  <a:pt x="2722" y="1058"/>
                  <a:pt x="2723" y="1057"/>
                  <a:pt x="2725" y="1056"/>
                </a:cubicBezTo>
                <a:cubicBezTo>
                  <a:pt x="2726" y="1055"/>
                  <a:pt x="2727" y="1057"/>
                  <a:pt x="2727" y="1057"/>
                </a:cubicBezTo>
                <a:cubicBezTo>
                  <a:pt x="2727" y="1057"/>
                  <a:pt x="2727" y="1057"/>
                  <a:pt x="2727" y="1058"/>
                </a:cubicBezTo>
                <a:cubicBezTo>
                  <a:pt x="2727" y="1058"/>
                  <a:pt x="2729" y="1057"/>
                  <a:pt x="2730" y="1058"/>
                </a:cubicBezTo>
                <a:cubicBezTo>
                  <a:pt x="2731" y="1059"/>
                  <a:pt x="2733" y="1061"/>
                  <a:pt x="2734" y="1063"/>
                </a:cubicBezTo>
                <a:cubicBezTo>
                  <a:pt x="2735" y="1065"/>
                  <a:pt x="2738" y="1067"/>
                  <a:pt x="2736" y="1069"/>
                </a:cubicBezTo>
                <a:cubicBezTo>
                  <a:pt x="2735" y="1070"/>
                  <a:pt x="2734" y="1072"/>
                  <a:pt x="2734" y="1074"/>
                </a:cubicBezTo>
                <a:cubicBezTo>
                  <a:pt x="2734" y="1074"/>
                  <a:pt x="2736" y="1074"/>
                  <a:pt x="2736" y="1072"/>
                </a:cubicBezTo>
                <a:cubicBezTo>
                  <a:pt x="2737" y="1069"/>
                  <a:pt x="2736" y="1067"/>
                  <a:pt x="2740" y="1068"/>
                </a:cubicBezTo>
                <a:cubicBezTo>
                  <a:pt x="2744" y="1069"/>
                  <a:pt x="2744" y="1067"/>
                  <a:pt x="2745" y="1070"/>
                </a:cubicBezTo>
                <a:cubicBezTo>
                  <a:pt x="2746" y="1069"/>
                  <a:pt x="2747" y="1069"/>
                  <a:pt x="2748" y="1069"/>
                </a:cubicBezTo>
                <a:cubicBezTo>
                  <a:pt x="2749" y="1068"/>
                  <a:pt x="2749" y="1071"/>
                  <a:pt x="2751" y="1069"/>
                </a:cubicBezTo>
                <a:cubicBezTo>
                  <a:pt x="2751" y="1068"/>
                  <a:pt x="2751" y="1068"/>
                  <a:pt x="2751" y="1068"/>
                </a:cubicBezTo>
                <a:cubicBezTo>
                  <a:pt x="2752" y="1066"/>
                  <a:pt x="2750" y="1066"/>
                  <a:pt x="2749" y="1064"/>
                </a:cubicBezTo>
                <a:cubicBezTo>
                  <a:pt x="2749" y="1064"/>
                  <a:pt x="2750" y="1061"/>
                  <a:pt x="2751" y="1060"/>
                </a:cubicBezTo>
                <a:cubicBezTo>
                  <a:pt x="2751" y="1060"/>
                  <a:pt x="2753" y="1059"/>
                  <a:pt x="2753" y="1057"/>
                </a:cubicBezTo>
                <a:cubicBezTo>
                  <a:pt x="2753" y="1056"/>
                  <a:pt x="2754" y="1053"/>
                  <a:pt x="2754" y="1053"/>
                </a:cubicBezTo>
                <a:cubicBezTo>
                  <a:pt x="2754" y="1052"/>
                  <a:pt x="2757" y="1054"/>
                  <a:pt x="2758" y="1054"/>
                </a:cubicBezTo>
                <a:cubicBezTo>
                  <a:pt x="2759" y="1054"/>
                  <a:pt x="2760" y="1052"/>
                  <a:pt x="2760" y="1051"/>
                </a:cubicBezTo>
                <a:cubicBezTo>
                  <a:pt x="2760" y="1050"/>
                  <a:pt x="2758" y="1049"/>
                  <a:pt x="2758" y="1048"/>
                </a:cubicBezTo>
                <a:cubicBezTo>
                  <a:pt x="2758" y="1045"/>
                  <a:pt x="2760" y="1047"/>
                  <a:pt x="2761" y="1045"/>
                </a:cubicBezTo>
                <a:cubicBezTo>
                  <a:pt x="2761" y="1043"/>
                  <a:pt x="2762" y="1043"/>
                  <a:pt x="2763" y="1043"/>
                </a:cubicBezTo>
                <a:cubicBezTo>
                  <a:pt x="2763" y="1042"/>
                  <a:pt x="2765" y="1041"/>
                  <a:pt x="2767" y="1041"/>
                </a:cubicBezTo>
                <a:cubicBezTo>
                  <a:pt x="2769" y="1041"/>
                  <a:pt x="2768" y="1041"/>
                  <a:pt x="2768" y="1040"/>
                </a:cubicBezTo>
                <a:cubicBezTo>
                  <a:pt x="2769" y="1036"/>
                  <a:pt x="2771" y="1037"/>
                  <a:pt x="2774" y="1038"/>
                </a:cubicBezTo>
                <a:cubicBezTo>
                  <a:pt x="2774" y="1038"/>
                  <a:pt x="2777" y="1039"/>
                  <a:pt x="2778" y="1039"/>
                </a:cubicBezTo>
                <a:cubicBezTo>
                  <a:pt x="2780" y="1038"/>
                  <a:pt x="2782" y="1039"/>
                  <a:pt x="2784" y="1038"/>
                </a:cubicBezTo>
                <a:cubicBezTo>
                  <a:pt x="2785" y="1037"/>
                  <a:pt x="2786" y="1034"/>
                  <a:pt x="2786" y="1033"/>
                </a:cubicBezTo>
                <a:cubicBezTo>
                  <a:pt x="2786" y="1033"/>
                  <a:pt x="2785" y="1031"/>
                  <a:pt x="2785" y="1030"/>
                </a:cubicBezTo>
                <a:cubicBezTo>
                  <a:pt x="2784" y="1029"/>
                  <a:pt x="2782" y="1030"/>
                  <a:pt x="2781" y="1030"/>
                </a:cubicBezTo>
                <a:cubicBezTo>
                  <a:pt x="2780" y="1031"/>
                  <a:pt x="2778" y="1029"/>
                  <a:pt x="2778" y="1028"/>
                </a:cubicBezTo>
                <a:cubicBezTo>
                  <a:pt x="2778" y="1027"/>
                  <a:pt x="2778" y="1027"/>
                  <a:pt x="2779" y="1026"/>
                </a:cubicBezTo>
                <a:cubicBezTo>
                  <a:pt x="2779" y="1026"/>
                  <a:pt x="2783" y="1025"/>
                  <a:pt x="2783" y="1026"/>
                </a:cubicBezTo>
                <a:cubicBezTo>
                  <a:pt x="2784" y="1026"/>
                  <a:pt x="2786" y="1026"/>
                  <a:pt x="2786" y="1027"/>
                </a:cubicBezTo>
                <a:cubicBezTo>
                  <a:pt x="2786" y="1028"/>
                  <a:pt x="2786" y="1028"/>
                  <a:pt x="2787" y="1029"/>
                </a:cubicBezTo>
                <a:cubicBezTo>
                  <a:pt x="2787" y="1029"/>
                  <a:pt x="2789" y="1028"/>
                  <a:pt x="2789" y="1029"/>
                </a:cubicBezTo>
                <a:cubicBezTo>
                  <a:pt x="2791" y="1031"/>
                  <a:pt x="2790" y="1031"/>
                  <a:pt x="2793" y="1032"/>
                </a:cubicBezTo>
                <a:cubicBezTo>
                  <a:pt x="2793" y="1032"/>
                  <a:pt x="2793" y="1032"/>
                  <a:pt x="2793" y="1032"/>
                </a:cubicBezTo>
                <a:cubicBezTo>
                  <a:pt x="2793" y="1032"/>
                  <a:pt x="2796" y="1034"/>
                  <a:pt x="2797" y="1033"/>
                </a:cubicBezTo>
                <a:cubicBezTo>
                  <a:pt x="2799" y="1033"/>
                  <a:pt x="2798" y="1033"/>
                  <a:pt x="2803" y="1036"/>
                </a:cubicBezTo>
                <a:cubicBezTo>
                  <a:pt x="2803" y="1036"/>
                  <a:pt x="2803" y="1036"/>
                  <a:pt x="2804" y="1036"/>
                </a:cubicBezTo>
                <a:cubicBezTo>
                  <a:pt x="2805" y="1035"/>
                  <a:pt x="2809" y="1035"/>
                  <a:pt x="2809" y="1037"/>
                </a:cubicBezTo>
                <a:cubicBezTo>
                  <a:pt x="2809" y="1037"/>
                  <a:pt x="2811" y="1038"/>
                  <a:pt x="2812" y="1037"/>
                </a:cubicBezTo>
                <a:cubicBezTo>
                  <a:pt x="2813" y="1036"/>
                  <a:pt x="2814" y="1037"/>
                  <a:pt x="2815" y="1037"/>
                </a:cubicBezTo>
                <a:cubicBezTo>
                  <a:pt x="2816" y="1038"/>
                  <a:pt x="2816" y="1038"/>
                  <a:pt x="2818" y="1038"/>
                </a:cubicBezTo>
                <a:cubicBezTo>
                  <a:pt x="2819" y="1038"/>
                  <a:pt x="2819" y="1040"/>
                  <a:pt x="2820" y="1041"/>
                </a:cubicBezTo>
                <a:cubicBezTo>
                  <a:pt x="2820" y="1041"/>
                  <a:pt x="2822" y="1040"/>
                  <a:pt x="2822" y="1040"/>
                </a:cubicBezTo>
                <a:cubicBezTo>
                  <a:pt x="2822" y="1039"/>
                  <a:pt x="2820" y="1039"/>
                  <a:pt x="2823" y="1036"/>
                </a:cubicBezTo>
                <a:cubicBezTo>
                  <a:pt x="2824" y="1036"/>
                  <a:pt x="2825" y="1035"/>
                  <a:pt x="2825" y="1036"/>
                </a:cubicBezTo>
                <a:cubicBezTo>
                  <a:pt x="2825" y="1037"/>
                  <a:pt x="2828" y="1039"/>
                  <a:pt x="2828" y="1039"/>
                </a:cubicBezTo>
                <a:cubicBezTo>
                  <a:pt x="2829" y="1040"/>
                  <a:pt x="2826" y="1044"/>
                  <a:pt x="2825" y="1044"/>
                </a:cubicBezTo>
                <a:cubicBezTo>
                  <a:pt x="2824" y="1044"/>
                  <a:pt x="2824" y="1045"/>
                  <a:pt x="2823" y="1045"/>
                </a:cubicBezTo>
                <a:cubicBezTo>
                  <a:pt x="2823" y="1046"/>
                  <a:pt x="2824" y="1053"/>
                  <a:pt x="2822" y="1050"/>
                </a:cubicBezTo>
                <a:cubicBezTo>
                  <a:pt x="2821" y="1050"/>
                  <a:pt x="2820" y="1050"/>
                  <a:pt x="2818" y="1051"/>
                </a:cubicBezTo>
                <a:cubicBezTo>
                  <a:pt x="2818" y="1051"/>
                  <a:pt x="2817" y="1052"/>
                  <a:pt x="2816" y="1053"/>
                </a:cubicBezTo>
                <a:cubicBezTo>
                  <a:pt x="2816" y="1054"/>
                  <a:pt x="2816" y="1059"/>
                  <a:pt x="2816" y="1060"/>
                </a:cubicBezTo>
                <a:cubicBezTo>
                  <a:pt x="2816" y="1060"/>
                  <a:pt x="2814" y="1063"/>
                  <a:pt x="2812" y="1064"/>
                </a:cubicBezTo>
                <a:cubicBezTo>
                  <a:pt x="2811" y="1065"/>
                  <a:pt x="2810" y="1067"/>
                  <a:pt x="2810" y="1067"/>
                </a:cubicBezTo>
                <a:cubicBezTo>
                  <a:pt x="2810" y="1068"/>
                  <a:pt x="2811" y="1071"/>
                  <a:pt x="2813" y="1071"/>
                </a:cubicBezTo>
                <a:cubicBezTo>
                  <a:pt x="2816" y="1073"/>
                  <a:pt x="2817" y="1076"/>
                  <a:pt x="2820" y="1079"/>
                </a:cubicBezTo>
                <a:cubicBezTo>
                  <a:pt x="2821" y="1076"/>
                  <a:pt x="2825" y="1081"/>
                  <a:pt x="2826" y="1083"/>
                </a:cubicBezTo>
                <a:cubicBezTo>
                  <a:pt x="2828" y="1084"/>
                  <a:pt x="2830" y="1082"/>
                  <a:pt x="2831" y="1084"/>
                </a:cubicBezTo>
                <a:cubicBezTo>
                  <a:pt x="2831" y="1085"/>
                  <a:pt x="2833" y="1089"/>
                  <a:pt x="2834" y="1090"/>
                </a:cubicBezTo>
                <a:cubicBezTo>
                  <a:pt x="2836" y="1090"/>
                  <a:pt x="2836" y="1090"/>
                  <a:pt x="2836" y="1090"/>
                </a:cubicBezTo>
                <a:cubicBezTo>
                  <a:pt x="2837" y="1090"/>
                  <a:pt x="2841" y="1092"/>
                  <a:pt x="2841" y="1092"/>
                </a:cubicBezTo>
                <a:cubicBezTo>
                  <a:pt x="2842" y="1094"/>
                  <a:pt x="2843" y="1096"/>
                  <a:pt x="2844" y="1098"/>
                </a:cubicBezTo>
                <a:cubicBezTo>
                  <a:pt x="2846" y="1099"/>
                  <a:pt x="2846" y="1100"/>
                  <a:pt x="2849" y="1101"/>
                </a:cubicBezTo>
                <a:cubicBezTo>
                  <a:pt x="2850" y="1102"/>
                  <a:pt x="2855" y="1101"/>
                  <a:pt x="2856" y="1101"/>
                </a:cubicBezTo>
                <a:cubicBezTo>
                  <a:pt x="2856" y="1101"/>
                  <a:pt x="2857" y="1101"/>
                  <a:pt x="2858" y="1100"/>
                </a:cubicBezTo>
                <a:cubicBezTo>
                  <a:pt x="2859" y="1097"/>
                  <a:pt x="2863" y="1093"/>
                  <a:pt x="2864" y="1090"/>
                </a:cubicBezTo>
                <a:cubicBezTo>
                  <a:pt x="2864" y="1086"/>
                  <a:pt x="2868" y="1084"/>
                  <a:pt x="2868" y="1078"/>
                </a:cubicBezTo>
                <a:cubicBezTo>
                  <a:pt x="2868" y="1075"/>
                  <a:pt x="2873" y="1071"/>
                  <a:pt x="2872" y="1067"/>
                </a:cubicBezTo>
                <a:cubicBezTo>
                  <a:pt x="2870" y="1062"/>
                  <a:pt x="2874" y="1062"/>
                  <a:pt x="2871" y="1060"/>
                </a:cubicBezTo>
                <a:cubicBezTo>
                  <a:pt x="2871" y="1059"/>
                  <a:pt x="2872" y="1055"/>
                  <a:pt x="2872" y="1054"/>
                </a:cubicBezTo>
                <a:cubicBezTo>
                  <a:pt x="2873" y="1053"/>
                  <a:pt x="2875" y="1051"/>
                  <a:pt x="2875" y="1050"/>
                </a:cubicBezTo>
                <a:cubicBezTo>
                  <a:pt x="2873" y="1048"/>
                  <a:pt x="2873" y="1048"/>
                  <a:pt x="2874" y="1047"/>
                </a:cubicBezTo>
                <a:cubicBezTo>
                  <a:pt x="2876" y="1045"/>
                  <a:pt x="2876" y="1047"/>
                  <a:pt x="2876" y="1044"/>
                </a:cubicBezTo>
                <a:cubicBezTo>
                  <a:pt x="2876" y="1042"/>
                  <a:pt x="2874" y="1041"/>
                  <a:pt x="2874" y="1041"/>
                </a:cubicBezTo>
                <a:cubicBezTo>
                  <a:pt x="2874" y="1040"/>
                  <a:pt x="2880" y="1034"/>
                  <a:pt x="2880" y="1031"/>
                </a:cubicBezTo>
                <a:cubicBezTo>
                  <a:pt x="2880" y="1029"/>
                  <a:pt x="2882" y="1028"/>
                  <a:pt x="2882" y="1026"/>
                </a:cubicBezTo>
                <a:cubicBezTo>
                  <a:pt x="2883" y="1025"/>
                  <a:pt x="2882" y="1024"/>
                  <a:pt x="2883" y="1024"/>
                </a:cubicBezTo>
                <a:cubicBezTo>
                  <a:pt x="2884" y="1024"/>
                  <a:pt x="2884" y="1023"/>
                  <a:pt x="2886" y="1021"/>
                </a:cubicBezTo>
                <a:cubicBezTo>
                  <a:pt x="2886" y="1020"/>
                  <a:pt x="2887" y="1021"/>
                  <a:pt x="2888" y="1022"/>
                </a:cubicBezTo>
                <a:cubicBezTo>
                  <a:pt x="2888" y="1024"/>
                  <a:pt x="2889" y="1025"/>
                  <a:pt x="2889" y="1025"/>
                </a:cubicBezTo>
                <a:cubicBezTo>
                  <a:pt x="2890" y="1028"/>
                  <a:pt x="2890" y="1029"/>
                  <a:pt x="2889" y="1033"/>
                </a:cubicBezTo>
                <a:cubicBezTo>
                  <a:pt x="2889" y="1036"/>
                  <a:pt x="2893" y="1034"/>
                  <a:pt x="2891" y="1038"/>
                </a:cubicBezTo>
                <a:cubicBezTo>
                  <a:pt x="2891" y="1039"/>
                  <a:pt x="2891" y="1039"/>
                  <a:pt x="2891" y="1040"/>
                </a:cubicBezTo>
                <a:cubicBezTo>
                  <a:pt x="2892" y="1041"/>
                  <a:pt x="2894" y="1040"/>
                  <a:pt x="2893" y="1043"/>
                </a:cubicBezTo>
                <a:cubicBezTo>
                  <a:pt x="2893" y="1048"/>
                  <a:pt x="2896" y="1045"/>
                  <a:pt x="2894" y="1049"/>
                </a:cubicBezTo>
                <a:cubicBezTo>
                  <a:pt x="2893" y="1051"/>
                  <a:pt x="2896" y="1052"/>
                  <a:pt x="2894" y="1056"/>
                </a:cubicBezTo>
                <a:cubicBezTo>
                  <a:pt x="2892" y="1059"/>
                  <a:pt x="2894" y="1061"/>
                  <a:pt x="2895" y="1065"/>
                </a:cubicBezTo>
                <a:cubicBezTo>
                  <a:pt x="2896" y="1065"/>
                  <a:pt x="2898" y="1064"/>
                  <a:pt x="2899" y="1064"/>
                </a:cubicBezTo>
                <a:cubicBezTo>
                  <a:pt x="2900" y="1064"/>
                  <a:pt x="2903" y="1060"/>
                  <a:pt x="2903" y="1061"/>
                </a:cubicBezTo>
                <a:cubicBezTo>
                  <a:pt x="2904" y="1065"/>
                  <a:pt x="2903" y="1063"/>
                  <a:pt x="2906" y="1067"/>
                </a:cubicBezTo>
                <a:cubicBezTo>
                  <a:pt x="2909" y="1070"/>
                  <a:pt x="2908" y="1070"/>
                  <a:pt x="2908" y="1072"/>
                </a:cubicBezTo>
                <a:cubicBezTo>
                  <a:pt x="2907" y="1076"/>
                  <a:pt x="2909" y="1077"/>
                  <a:pt x="2908" y="1084"/>
                </a:cubicBezTo>
                <a:cubicBezTo>
                  <a:pt x="2907" y="1087"/>
                  <a:pt x="2907" y="1087"/>
                  <a:pt x="2908" y="1089"/>
                </a:cubicBezTo>
                <a:cubicBezTo>
                  <a:pt x="2909" y="1091"/>
                  <a:pt x="2909" y="1091"/>
                  <a:pt x="2910" y="1094"/>
                </a:cubicBezTo>
                <a:cubicBezTo>
                  <a:pt x="2912" y="1098"/>
                  <a:pt x="2912" y="1099"/>
                  <a:pt x="2911" y="1103"/>
                </a:cubicBezTo>
                <a:cubicBezTo>
                  <a:pt x="2911" y="1105"/>
                  <a:pt x="2911" y="1106"/>
                  <a:pt x="2909" y="1107"/>
                </a:cubicBezTo>
                <a:cubicBezTo>
                  <a:pt x="2912" y="1109"/>
                  <a:pt x="2912" y="1109"/>
                  <a:pt x="2912" y="1109"/>
                </a:cubicBezTo>
                <a:cubicBezTo>
                  <a:pt x="2912" y="1110"/>
                  <a:pt x="2911" y="1116"/>
                  <a:pt x="2911" y="1116"/>
                </a:cubicBezTo>
                <a:cubicBezTo>
                  <a:pt x="2912" y="1116"/>
                  <a:pt x="2914" y="1120"/>
                  <a:pt x="2915" y="1120"/>
                </a:cubicBezTo>
                <a:cubicBezTo>
                  <a:pt x="2916" y="1120"/>
                  <a:pt x="2916" y="1120"/>
                  <a:pt x="2921" y="1122"/>
                </a:cubicBezTo>
                <a:cubicBezTo>
                  <a:pt x="2921" y="1122"/>
                  <a:pt x="2923" y="1125"/>
                  <a:pt x="2923" y="1125"/>
                </a:cubicBezTo>
                <a:cubicBezTo>
                  <a:pt x="2923" y="1125"/>
                  <a:pt x="2923" y="1125"/>
                  <a:pt x="2923" y="1125"/>
                </a:cubicBezTo>
                <a:cubicBezTo>
                  <a:pt x="2924" y="1125"/>
                  <a:pt x="2925" y="1128"/>
                  <a:pt x="2926" y="1129"/>
                </a:cubicBezTo>
                <a:cubicBezTo>
                  <a:pt x="2930" y="1128"/>
                  <a:pt x="2929" y="1129"/>
                  <a:pt x="2933" y="1134"/>
                </a:cubicBezTo>
                <a:cubicBezTo>
                  <a:pt x="2933" y="1134"/>
                  <a:pt x="2933" y="1134"/>
                  <a:pt x="2933" y="1134"/>
                </a:cubicBezTo>
                <a:cubicBezTo>
                  <a:pt x="2933" y="1134"/>
                  <a:pt x="2931" y="1135"/>
                  <a:pt x="2932" y="1136"/>
                </a:cubicBezTo>
                <a:cubicBezTo>
                  <a:pt x="2935" y="1140"/>
                  <a:pt x="2936" y="1138"/>
                  <a:pt x="2936" y="1142"/>
                </a:cubicBezTo>
                <a:cubicBezTo>
                  <a:pt x="2935" y="1144"/>
                  <a:pt x="2937" y="1146"/>
                  <a:pt x="2937" y="1147"/>
                </a:cubicBezTo>
                <a:cubicBezTo>
                  <a:pt x="2937" y="1149"/>
                  <a:pt x="2937" y="1152"/>
                  <a:pt x="2937" y="1155"/>
                </a:cubicBezTo>
                <a:cubicBezTo>
                  <a:pt x="2937" y="1156"/>
                  <a:pt x="2938" y="1157"/>
                  <a:pt x="2939" y="1156"/>
                </a:cubicBezTo>
                <a:cubicBezTo>
                  <a:pt x="2939" y="1156"/>
                  <a:pt x="2939" y="1154"/>
                  <a:pt x="2939" y="1153"/>
                </a:cubicBezTo>
                <a:cubicBezTo>
                  <a:pt x="2940" y="1151"/>
                  <a:pt x="2941" y="1155"/>
                  <a:pt x="2944" y="1157"/>
                </a:cubicBezTo>
                <a:cubicBezTo>
                  <a:pt x="2944" y="1156"/>
                  <a:pt x="2944" y="1155"/>
                  <a:pt x="2945" y="1154"/>
                </a:cubicBezTo>
                <a:cubicBezTo>
                  <a:pt x="2945" y="1153"/>
                  <a:pt x="2946" y="1154"/>
                  <a:pt x="2947" y="1155"/>
                </a:cubicBezTo>
                <a:cubicBezTo>
                  <a:pt x="2948" y="1159"/>
                  <a:pt x="2948" y="1159"/>
                  <a:pt x="2946" y="1162"/>
                </a:cubicBezTo>
                <a:cubicBezTo>
                  <a:pt x="2946" y="1164"/>
                  <a:pt x="2945" y="1166"/>
                  <a:pt x="2946" y="1167"/>
                </a:cubicBezTo>
                <a:cubicBezTo>
                  <a:pt x="2947" y="1167"/>
                  <a:pt x="2948" y="1167"/>
                  <a:pt x="2949" y="1167"/>
                </a:cubicBezTo>
                <a:cubicBezTo>
                  <a:pt x="2949" y="1167"/>
                  <a:pt x="2948" y="1169"/>
                  <a:pt x="2948" y="1169"/>
                </a:cubicBezTo>
                <a:cubicBezTo>
                  <a:pt x="2947" y="1171"/>
                  <a:pt x="2948" y="1172"/>
                  <a:pt x="2949" y="1174"/>
                </a:cubicBezTo>
                <a:cubicBezTo>
                  <a:pt x="2950" y="1174"/>
                  <a:pt x="2953" y="1175"/>
                  <a:pt x="2953" y="1175"/>
                </a:cubicBezTo>
                <a:cubicBezTo>
                  <a:pt x="2954" y="1175"/>
                  <a:pt x="2953" y="1180"/>
                  <a:pt x="2954" y="1181"/>
                </a:cubicBezTo>
                <a:cubicBezTo>
                  <a:pt x="2955" y="1182"/>
                  <a:pt x="2957" y="1183"/>
                  <a:pt x="2958" y="1184"/>
                </a:cubicBezTo>
                <a:cubicBezTo>
                  <a:pt x="2958" y="1184"/>
                  <a:pt x="2958" y="1186"/>
                  <a:pt x="2958" y="1187"/>
                </a:cubicBezTo>
                <a:cubicBezTo>
                  <a:pt x="2959" y="1189"/>
                  <a:pt x="2959" y="1189"/>
                  <a:pt x="2961" y="1190"/>
                </a:cubicBezTo>
                <a:cubicBezTo>
                  <a:pt x="2962" y="1188"/>
                  <a:pt x="2962" y="1188"/>
                  <a:pt x="2964" y="1186"/>
                </a:cubicBezTo>
                <a:cubicBezTo>
                  <a:pt x="2964" y="1184"/>
                  <a:pt x="2964" y="1183"/>
                  <a:pt x="2965" y="1182"/>
                </a:cubicBezTo>
                <a:cubicBezTo>
                  <a:pt x="2966" y="1181"/>
                  <a:pt x="2966" y="1184"/>
                  <a:pt x="2966" y="1185"/>
                </a:cubicBezTo>
                <a:close/>
                <a:moveTo>
                  <a:pt x="2756" y="1301"/>
                </a:moveTo>
                <a:cubicBezTo>
                  <a:pt x="2756" y="1301"/>
                  <a:pt x="2756" y="1301"/>
                  <a:pt x="2756" y="1301"/>
                </a:cubicBezTo>
                <a:cubicBezTo>
                  <a:pt x="2756" y="1301"/>
                  <a:pt x="2756" y="1301"/>
                  <a:pt x="2756" y="1301"/>
                </a:cubicBezTo>
                <a:cubicBezTo>
                  <a:pt x="2756" y="1301"/>
                  <a:pt x="2756" y="1301"/>
                  <a:pt x="2756" y="1301"/>
                </a:cubicBezTo>
                <a:close/>
                <a:moveTo>
                  <a:pt x="2825" y="1337"/>
                </a:moveTo>
                <a:cubicBezTo>
                  <a:pt x="2825" y="1337"/>
                  <a:pt x="2825" y="1337"/>
                  <a:pt x="2825" y="1337"/>
                </a:cubicBezTo>
                <a:cubicBezTo>
                  <a:pt x="2825" y="1337"/>
                  <a:pt x="2825" y="1337"/>
                  <a:pt x="2825" y="1337"/>
                </a:cubicBezTo>
                <a:cubicBezTo>
                  <a:pt x="2825" y="1337"/>
                  <a:pt x="2825" y="1337"/>
                  <a:pt x="2825" y="1337"/>
                </a:cubicBezTo>
                <a:close/>
                <a:moveTo>
                  <a:pt x="3255" y="1087"/>
                </a:moveTo>
                <a:cubicBezTo>
                  <a:pt x="3254" y="1087"/>
                  <a:pt x="3250" y="1092"/>
                  <a:pt x="3251" y="1092"/>
                </a:cubicBezTo>
                <a:cubicBezTo>
                  <a:pt x="3251" y="1093"/>
                  <a:pt x="3251" y="1093"/>
                  <a:pt x="3253" y="1093"/>
                </a:cubicBezTo>
                <a:cubicBezTo>
                  <a:pt x="3255" y="1091"/>
                  <a:pt x="3258" y="1087"/>
                  <a:pt x="3255" y="1087"/>
                </a:cubicBezTo>
                <a:close/>
                <a:moveTo>
                  <a:pt x="3254" y="1085"/>
                </a:moveTo>
                <a:cubicBezTo>
                  <a:pt x="3254" y="1085"/>
                  <a:pt x="3253" y="1087"/>
                  <a:pt x="3252" y="1088"/>
                </a:cubicBezTo>
                <a:cubicBezTo>
                  <a:pt x="3250" y="1091"/>
                  <a:pt x="3246" y="1094"/>
                  <a:pt x="3246" y="1092"/>
                </a:cubicBezTo>
                <a:cubicBezTo>
                  <a:pt x="3245" y="1092"/>
                  <a:pt x="3245" y="1092"/>
                  <a:pt x="3245" y="1092"/>
                </a:cubicBezTo>
                <a:cubicBezTo>
                  <a:pt x="3245" y="1092"/>
                  <a:pt x="3244" y="1094"/>
                  <a:pt x="3243" y="1095"/>
                </a:cubicBezTo>
                <a:cubicBezTo>
                  <a:pt x="3242" y="1097"/>
                  <a:pt x="3241" y="1094"/>
                  <a:pt x="3239" y="1092"/>
                </a:cubicBezTo>
                <a:cubicBezTo>
                  <a:pt x="3239" y="1092"/>
                  <a:pt x="3240" y="1089"/>
                  <a:pt x="3243" y="1088"/>
                </a:cubicBezTo>
                <a:cubicBezTo>
                  <a:pt x="3246" y="1087"/>
                  <a:pt x="3244" y="1090"/>
                  <a:pt x="3248" y="1086"/>
                </a:cubicBezTo>
                <a:cubicBezTo>
                  <a:pt x="3252" y="1081"/>
                  <a:pt x="3255" y="1084"/>
                  <a:pt x="3254" y="1085"/>
                </a:cubicBezTo>
                <a:close/>
                <a:moveTo>
                  <a:pt x="3237" y="1102"/>
                </a:moveTo>
                <a:cubicBezTo>
                  <a:pt x="3237" y="1101"/>
                  <a:pt x="3235" y="1099"/>
                  <a:pt x="3235" y="1099"/>
                </a:cubicBezTo>
                <a:cubicBezTo>
                  <a:pt x="3232" y="1098"/>
                  <a:pt x="3231" y="1099"/>
                  <a:pt x="3228" y="1100"/>
                </a:cubicBezTo>
                <a:cubicBezTo>
                  <a:pt x="3227" y="1101"/>
                  <a:pt x="3226" y="1101"/>
                  <a:pt x="3225" y="1102"/>
                </a:cubicBezTo>
                <a:cubicBezTo>
                  <a:pt x="3224" y="1103"/>
                  <a:pt x="3223" y="1102"/>
                  <a:pt x="3223" y="1107"/>
                </a:cubicBezTo>
                <a:cubicBezTo>
                  <a:pt x="3223" y="1107"/>
                  <a:pt x="3223" y="1107"/>
                  <a:pt x="3224" y="1107"/>
                </a:cubicBezTo>
                <a:cubicBezTo>
                  <a:pt x="3231" y="1110"/>
                  <a:pt x="3228" y="1109"/>
                  <a:pt x="3232" y="1107"/>
                </a:cubicBezTo>
                <a:cubicBezTo>
                  <a:pt x="3234" y="1107"/>
                  <a:pt x="3235" y="1106"/>
                  <a:pt x="3235" y="1106"/>
                </a:cubicBezTo>
                <a:cubicBezTo>
                  <a:pt x="3237" y="1103"/>
                  <a:pt x="3237" y="1103"/>
                  <a:pt x="3237" y="1102"/>
                </a:cubicBezTo>
                <a:close/>
                <a:moveTo>
                  <a:pt x="1473" y="312"/>
                </a:moveTo>
                <a:cubicBezTo>
                  <a:pt x="1473" y="312"/>
                  <a:pt x="1475" y="313"/>
                  <a:pt x="1475" y="313"/>
                </a:cubicBezTo>
                <a:cubicBezTo>
                  <a:pt x="1477" y="313"/>
                  <a:pt x="1477" y="312"/>
                  <a:pt x="1481" y="312"/>
                </a:cubicBezTo>
                <a:cubicBezTo>
                  <a:pt x="1482" y="310"/>
                  <a:pt x="1482" y="310"/>
                  <a:pt x="1482" y="310"/>
                </a:cubicBezTo>
                <a:cubicBezTo>
                  <a:pt x="1482" y="310"/>
                  <a:pt x="1488" y="309"/>
                  <a:pt x="1489" y="309"/>
                </a:cubicBezTo>
                <a:cubicBezTo>
                  <a:pt x="1492" y="309"/>
                  <a:pt x="1492" y="310"/>
                  <a:pt x="1494" y="308"/>
                </a:cubicBezTo>
                <a:cubicBezTo>
                  <a:pt x="1495" y="305"/>
                  <a:pt x="1495" y="305"/>
                  <a:pt x="1495" y="305"/>
                </a:cubicBezTo>
                <a:cubicBezTo>
                  <a:pt x="1495" y="305"/>
                  <a:pt x="1493" y="304"/>
                  <a:pt x="1493" y="304"/>
                </a:cubicBezTo>
                <a:cubicBezTo>
                  <a:pt x="1492" y="301"/>
                  <a:pt x="1492" y="302"/>
                  <a:pt x="1495" y="299"/>
                </a:cubicBezTo>
                <a:cubicBezTo>
                  <a:pt x="1497" y="297"/>
                  <a:pt x="1498" y="297"/>
                  <a:pt x="1498" y="295"/>
                </a:cubicBezTo>
                <a:cubicBezTo>
                  <a:pt x="1495" y="290"/>
                  <a:pt x="1501" y="285"/>
                  <a:pt x="1501" y="289"/>
                </a:cubicBezTo>
                <a:cubicBezTo>
                  <a:pt x="1501" y="291"/>
                  <a:pt x="1502" y="289"/>
                  <a:pt x="1503" y="290"/>
                </a:cubicBezTo>
                <a:cubicBezTo>
                  <a:pt x="1503" y="293"/>
                  <a:pt x="1503" y="293"/>
                  <a:pt x="1502" y="295"/>
                </a:cubicBezTo>
                <a:cubicBezTo>
                  <a:pt x="1503" y="296"/>
                  <a:pt x="1503" y="296"/>
                  <a:pt x="1505" y="296"/>
                </a:cubicBezTo>
                <a:cubicBezTo>
                  <a:pt x="1508" y="296"/>
                  <a:pt x="1507" y="296"/>
                  <a:pt x="1508" y="295"/>
                </a:cubicBezTo>
                <a:cubicBezTo>
                  <a:pt x="1506" y="292"/>
                  <a:pt x="1506" y="293"/>
                  <a:pt x="1504" y="292"/>
                </a:cubicBezTo>
                <a:cubicBezTo>
                  <a:pt x="1502" y="289"/>
                  <a:pt x="1506" y="289"/>
                  <a:pt x="1507" y="287"/>
                </a:cubicBezTo>
                <a:cubicBezTo>
                  <a:pt x="1506" y="287"/>
                  <a:pt x="1504" y="288"/>
                  <a:pt x="1503" y="286"/>
                </a:cubicBezTo>
                <a:cubicBezTo>
                  <a:pt x="1503" y="285"/>
                  <a:pt x="1505" y="285"/>
                  <a:pt x="1506" y="285"/>
                </a:cubicBezTo>
                <a:cubicBezTo>
                  <a:pt x="1510" y="284"/>
                  <a:pt x="1510" y="286"/>
                  <a:pt x="1514" y="285"/>
                </a:cubicBezTo>
                <a:cubicBezTo>
                  <a:pt x="1516" y="285"/>
                  <a:pt x="1517" y="286"/>
                  <a:pt x="1519" y="286"/>
                </a:cubicBezTo>
                <a:cubicBezTo>
                  <a:pt x="1519" y="285"/>
                  <a:pt x="1521" y="283"/>
                  <a:pt x="1521" y="283"/>
                </a:cubicBezTo>
                <a:cubicBezTo>
                  <a:pt x="1528" y="281"/>
                  <a:pt x="1523" y="282"/>
                  <a:pt x="1528" y="283"/>
                </a:cubicBezTo>
                <a:cubicBezTo>
                  <a:pt x="1529" y="284"/>
                  <a:pt x="1527" y="285"/>
                  <a:pt x="1529" y="286"/>
                </a:cubicBezTo>
                <a:cubicBezTo>
                  <a:pt x="1531" y="285"/>
                  <a:pt x="1530" y="284"/>
                  <a:pt x="1531" y="284"/>
                </a:cubicBezTo>
                <a:cubicBezTo>
                  <a:pt x="1532" y="284"/>
                  <a:pt x="1532" y="285"/>
                  <a:pt x="1532" y="286"/>
                </a:cubicBezTo>
                <a:cubicBezTo>
                  <a:pt x="1532" y="285"/>
                  <a:pt x="1532" y="282"/>
                  <a:pt x="1532" y="282"/>
                </a:cubicBezTo>
                <a:cubicBezTo>
                  <a:pt x="1535" y="280"/>
                  <a:pt x="1533" y="280"/>
                  <a:pt x="1536" y="281"/>
                </a:cubicBezTo>
                <a:cubicBezTo>
                  <a:pt x="1536" y="280"/>
                  <a:pt x="1536" y="280"/>
                  <a:pt x="1536" y="280"/>
                </a:cubicBezTo>
                <a:cubicBezTo>
                  <a:pt x="1536" y="280"/>
                  <a:pt x="1536" y="280"/>
                  <a:pt x="1536" y="280"/>
                </a:cubicBezTo>
                <a:cubicBezTo>
                  <a:pt x="1534" y="280"/>
                  <a:pt x="1536" y="279"/>
                  <a:pt x="1536" y="279"/>
                </a:cubicBezTo>
                <a:cubicBezTo>
                  <a:pt x="1535" y="278"/>
                  <a:pt x="1534" y="278"/>
                  <a:pt x="1533" y="277"/>
                </a:cubicBezTo>
                <a:cubicBezTo>
                  <a:pt x="1532" y="277"/>
                  <a:pt x="1533" y="276"/>
                  <a:pt x="1534" y="275"/>
                </a:cubicBezTo>
                <a:cubicBezTo>
                  <a:pt x="1534" y="274"/>
                  <a:pt x="1535" y="274"/>
                  <a:pt x="1536" y="274"/>
                </a:cubicBezTo>
                <a:cubicBezTo>
                  <a:pt x="1533" y="272"/>
                  <a:pt x="1532" y="272"/>
                  <a:pt x="1533" y="271"/>
                </a:cubicBezTo>
                <a:cubicBezTo>
                  <a:pt x="1530" y="271"/>
                  <a:pt x="1530" y="271"/>
                  <a:pt x="1530" y="271"/>
                </a:cubicBezTo>
                <a:cubicBezTo>
                  <a:pt x="1528" y="271"/>
                  <a:pt x="1533" y="266"/>
                  <a:pt x="1533" y="265"/>
                </a:cubicBezTo>
                <a:cubicBezTo>
                  <a:pt x="1533" y="265"/>
                  <a:pt x="1533" y="265"/>
                  <a:pt x="1532" y="265"/>
                </a:cubicBezTo>
                <a:cubicBezTo>
                  <a:pt x="1532" y="264"/>
                  <a:pt x="1531" y="264"/>
                  <a:pt x="1530" y="264"/>
                </a:cubicBezTo>
                <a:cubicBezTo>
                  <a:pt x="1529" y="263"/>
                  <a:pt x="1529" y="263"/>
                  <a:pt x="1530" y="260"/>
                </a:cubicBezTo>
                <a:cubicBezTo>
                  <a:pt x="1530" y="260"/>
                  <a:pt x="1531" y="259"/>
                  <a:pt x="1531" y="259"/>
                </a:cubicBezTo>
                <a:cubicBezTo>
                  <a:pt x="1531" y="259"/>
                  <a:pt x="1529" y="257"/>
                  <a:pt x="1529" y="257"/>
                </a:cubicBezTo>
                <a:cubicBezTo>
                  <a:pt x="1529" y="253"/>
                  <a:pt x="1530" y="254"/>
                  <a:pt x="1530" y="253"/>
                </a:cubicBezTo>
                <a:cubicBezTo>
                  <a:pt x="1530" y="252"/>
                  <a:pt x="1530" y="252"/>
                  <a:pt x="1530" y="252"/>
                </a:cubicBezTo>
                <a:cubicBezTo>
                  <a:pt x="1530" y="250"/>
                  <a:pt x="1532" y="246"/>
                  <a:pt x="1533" y="246"/>
                </a:cubicBezTo>
                <a:cubicBezTo>
                  <a:pt x="1538" y="245"/>
                  <a:pt x="1538" y="245"/>
                  <a:pt x="1537" y="247"/>
                </a:cubicBezTo>
                <a:cubicBezTo>
                  <a:pt x="1538" y="247"/>
                  <a:pt x="1538" y="247"/>
                  <a:pt x="1538" y="246"/>
                </a:cubicBezTo>
                <a:cubicBezTo>
                  <a:pt x="1538" y="246"/>
                  <a:pt x="1539" y="245"/>
                  <a:pt x="1540" y="245"/>
                </a:cubicBezTo>
                <a:cubicBezTo>
                  <a:pt x="1541" y="245"/>
                  <a:pt x="1542" y="242"/>
                  <a:pt x="1543" y="242"/>
                </a:cubicBezTo>
                <a:cubicBezTo>
                  <a:pt x="1544" y="239"/>
                  <a:pt x="1545" y="241"/>
                  <a:pt x="1546" y="240"/>
                </a:cubicBezTo>
                <a:cubicBezTo>
                  <a:pt x="1547" y="240"/>
                  <a:pt x="1550" y="239"/>
                  <a:pt x="1550" y="239"/>
                </a:cubicBezTo>
                <a:cubicBezTo>
                  <a:pt x="1550" y="240"/>
                  <a:pt x="1548" y="241"/>
                  <a:pt x="1548" y="241"/>
                </a:cubicBezTo>
                <a:cubicBezTo>
                  <a:pt x="1549" y="243"/>
                  <a:pt x="1549" y="243"/>
                  <a:pt x="1549" y="243"/>
                </a:cubicBezTo>
                <a:cubicBezTo>
                  <a:pt x="1550" y="245"/>
                  <a:pt x="1549" y="244"/>
                  <a:pt x="1548" y="245"/>
                </a:cubicBezTo>
                <a:cubicBezTo>
                  <a:pt x="1549" y="247"/>
                  <a:pt x="1548" y="247"/>
                  <a:pt x="1547" y="248"/>
                </a:cubicBezTo>
                <a:cubicBezTo>
                  <a:pt x="1547" y="249"/>
                  <a:pt x="1548" y="250"/>
                  <a:pt x="1548" y="250"/>
                </a:cubicBezTo>
                <a:cubicBezTo>
                  <a:pt x="1548" y="252"/>
                  <a:pt x="1548" y="252"/>
                  <a:pt x="1547" y="254"/>
                </a:cubicBezTo>
                <a:cubicBezTo>
                  <a:pt x="1547" y="254"/>
                  <a:pt x="1547" y="254"/>
                  <a:pt x="1547" y="254"/>
                </a:cubicBezTo>
                <a:cubicBezTo>
                  <a:pt x="1547" y="253"/>
                  <a:pt x="1548" y="252"/>
                  <a:pt x="1549" y="252"/>
                </a:cubicBezTo>
                <a:cubicBezTo>
                  <a:pt x="1554" y="251"/>
                  <a:pt x="1552" y="254"/>
                  <a:pt x="1551" y="257"/>
                </a:cubicBezTo>
                <a:cubicBezTo>
                  <a:pt x="1551" y="257"/>
                  <a:pt x="1549" y="257"/>
                  <a:pt x="1548" y="257"/>
                </a:cubicBezTo>
                <a:cubicBezTo>
                  <a:pt x="1548" y="256"/>
                  <a:pt x="1547" y="257"/>
                  <a:pt x="1547" y="257"/>
                </a:cubicBezTo>
                <a:cubicBezTo>
                  <a:pt x="1546" y="259"/>
                  <a:pt x="1547" y="259"/>
                  <a:pt x="1545" y="260"/>
                </a:cubicBezTo>
                <a:cubicBezTo>
                  <a:pt x="1545" y="262"/>
                  <a:pt x="1545" y="262"/>
                  <a:pt x="1545" y="262"/>
                </a:cubicBezTo>
                <a:cubicBezTo>
                  <a:pt x="1546" y="262"/>
                  <a:pt x="1546" y="262"/>
                  <a:pt x="1546" y="262"/>
                </a:cubicBezTo>
                <a:cubicBezTo>
                  <a:pt x="1546" y="262"/>
                  <a:pt x="1547" y="262"/>
                  <a:pt x="1547" y="262"/>
                </a:cubicBezTo>
                <a:cubicBezTo>
                  <a:pt x="1551" y="262"/>
                  <a:pt x="1551" y="262"/>
                  <a:pt x="1551" y="262"/>
                </a:cubicBezTo>
                <a:cubicBezTo>
                  <a:pt x="1551" y="263"/>
                  <a:pt x="1554" y="265"/>
                  <a:pt x="1551" y="265"/>
                </a:cubicBezTo>
                <a:cubicBezTo>
                  <a:pt x="1552" y="265"/>
                  <a:pt x="1554" y="265"/>
                  <a:pt x="1554" y="266"/>
                </a:cubicBezTo>
                <a:cubicBezTo>
                  <a:pt x="1554" y="269"/>
                  <a:pt x="1553" y="270"/>
                  <a:pt x="1551" y="272"/>
                </a:cubicBezTo>
                <a:cubicBezTo>
                  <a:pt x="1551" y="273"/>
                  <a:pt x="1550" y="272"/>
                  <a:pt x="1549" y="271"/>
                </a:cubicBezTo>
                <a:cubicBezTo>
                  <a:pt x="1549" y="269"/>
                  <a:pt x="1549" y="270"/>
                  <a:pt x="1550" y="269"/>
                </a:cubicBezTo>
                <a:cubicBezTo>
                  <a:pt x="1550" y="268"/>
                  <a:pt x="1550" y="268"/>
                  <a:pt x="1550" y="268"/>
                </a:cubicBezTo>
                <a:cubicBezTo>
                  <a:pt x="1548" y="269"/>
                  <a:pt x="1550" y="270"/>
                  <a:pt x="1545" y="268"/>
                </a:cubicBezTo>
                <a:cubicBezTo>
                  <a:pt x="1546" y="270"/>
                  <a:pt x="1546" y="270"/>
                  <a:pt x="1544" y="271"/>
                </a:cubicBezTo>
                <a:cubicBezTo>
                  <a:pt x="1545" y="271"/>
                  <a:pt x="1545" y="271"/>
                  <a:pt x="1545" y="272"/>
                </a:cubicBezTo>
                <a:cubicBezTo>
                  <a:pt x="1545" y="273"/>
                  <a:pt x="1545" y="273"/>
                  <a:pt x="1544" y="274"/>
                </a:cubicBezTo>
                <a:cubicBezTo>
                  <a:pt x="1544" y="274"/>
                  <a:pt x="1544" y="274"/>
                  <a:pt x="1544" y="274"/>
                </a:cubicBezTo>
                <a:cubicBezTo>
                  <a:pt x="1545" y="275"/>
                  <a:pt x="1545" y="275"/>
                  <a:pt x="1546" y="275"/>
                </a:cubicBezTo>
                <a:cubicBezTo>
                  <a:pt x="1546" y="274"/>
                  <a:pt x="1547" y="276"/>
                  <a:pt x="1547" y="276"/>
                </a:cubicBezTo>
                <a:cubicBezTo>
                  <a:pt x="1547" y="276"/>
                  <a:pt x="1548" y="276"/>
                  <a:pt x="1548" y="276"/>
                </a:cubicBezTo>
                <a:cubicBezTo>
                  <a:pt x="1550" y="276"/>
                  <a:pt x="1550" y="276"/>
                  <a:pt x="1552" y="277"/>
                </a:cubicBezTo>
                <a:cubicBezTo>
                  <a:pt x="1552" y="275"/>
                  <a:pt x="1553" y="275"/>
                  <a:pt x="1554" y="274"/>
                </a:cubicBezTo>
                <a:cubicBezTo>
                  <a:pt x="1555" y="274"/>
                  <a:pt x="1556" y="275"/>
                  <a:pt x="1556" y="275"/>
                </a:cubicBezTo>
                <a:cubicBezTo>
                  <a:pt x="1554" y="278"/>
                  <a:pt x="1554" y="277"/>
                  <a:pt x="1553" y="279"/>
                </a:cubicBezTo>
                <a:cubicBezTo>
                  <a:pt x="1556" y="281"/>
                  <a:pt x="1556" y="278"/>
                  <a:pt x="1558" y="279"/>
                </a:cubicBezTo>
                <a:cubicBezTo>
                  <a:pt x="1558" y="279"/>
                  <a:pt x="1558" y="278"/>
                  <a:pt x="1559" y="278"/>
                </a:cubicBezTo>
                <a:cubicBezTo>
                  <a:pt x="1560" y="277"/>
                  <a:pt x="1561" y="277"/>
                  <a:pt x="1563" y="277"/>
                </a:cubicBezTo>
                <a:cubicBezTo>
                  <a:pt x="1564" y="276"/>
                  <a:pt x="1564" y="276"/>
                  <a:pt x="1564" y="276"/>
                </a:cubicBezTo>
                <a:cubicBezTo>
                  <a:pt x="1566" y="275"/>
                  <a:pt x="1566" y="275"/>
                  <a:pt x="1566" y="275"/>
                </a:cubicBezTo>
                <a:cubicBezTo>
                  <a:pt x="1569" y="275"/>
                  <a:pt x="1569" y="274"/>
                  <a:pt x="1571" y="275"/>
                </a:cubicBezTo>
                <a:cubicBezTo>
                  <a:pt x="1572" y="275"/>
                  <a:pt x="1572" y="275"/>
                  <a:pt x="1572" y="275"/>
                </a:cubicBezTo>
                <a:cubicBezTo>
                  <a:pt x="1572" y="275"/>
                  <a:pt x="1570" y="273"/>
                  <a:pt x="1572" y="272"/>
                </a:cubicBezTo>
                <a:cubicBezTo>
                  <a:pt x="1574" y="272"/>
                  <a:pt x="1573" y="272"/>
                  <a:pt x="1575" y="273"/>
                </a:cubicBezTo>
                <a:cubicBezTo>
                  <a:pt x="1577" y="274"/>
                  <a:pt x="1578" y="273"/>
                  <a:pt x="1576" y="277"/>
                </a:cubicBezTo>
                <a:cubicBezTo>
                  <a:pt x="1575" y="277"/>
                  <a:pt x="1574" y="277"/>
                  <a:pt x="1574" y="277"/>
                </a:cubicBezTo>
                <a:cubicBezTo>
                  <a:pt x="1574" y="278"/>
                  <a:pt x="1574" y="278"/>
                  <a:pt x="1574" y="278"/>
                </a:cubicBezTo>
                <a:cubicBezTo>
                  <a:pt x="1576" y="279"/>
                  <a:pt x="1576" y="279"/>
                  <a:pt x="1576" y="279"/>
                </a:cubicBezTo>
                <a:cubicBezTo>
                  <a:pt x="1576" y="279"/>
                  <a:pt x="1576" y="279"/>
                  <a:pt x="1576" y="279"/>
                </a:cubicBezTo>
                <a:cubicBezTo>
                  <a:pt x="1577" y="278"/>
                  <a:pt x="1579" y="280"/>
                  <a:pt x="1579" y="281"/>
                </a:cubicBezTo>
                <a:cubicBezTo>
                  <a:pt x="1580" y="282"/>
                  <a:pt x="1580" y="282"/>
                  <a:pt x="1581" y="282"/>
                </a:cubicBezTo>
                <a:cubicBezTo>
                  <a:pt x="1581" y="282"/>
                  <a:pt x="1582" y="282"/>
                  <a:pt x="1582" y="282"/>
                </a:cubicBezTo>
                <a:cubicBezTo>
                  <a:pt x="1583" y="281"/>
                  <a:pt x="1585" y="279"/>
                  <a:pt x="1587" y="279"/>
                </a:cubicBezTo>
                <a:cubicBezTo>
                  <a:pt x="1587" y="279"/>
                  <a:pt x="1592" y="278"/>
                  <a:pt x="1596" y="277"/>
                </a:cubicBezTo>
                <a:cubicBezTo>
                  <a:pt x="1596" y="277"/>
                  <a:pt x="1599" y="275"/>
                  <a:pt x="1599" y="275"/>
                </a:cubicBezTo>
                <a:cubicBezTo>
                  <a:pt x="1601" y="273"/>
                  <a:pt x="1601" y="273"/>
                  <a:pt x="1602" y="273"/>
                </a:cubicBezTo>
                <a:cubicBezTo>
                  <a:pt x="1605" y="273"/>
                  <a:pt x="1605" y="271"/>
                  <a:pt x="1607" y="271"/>
                </a:cubicBezTo>
                <a:cubicBezTo>
                  <a:pt x="1610" y="271"/>
                  <a:pt x="1615" y="270"/>
                  <a:pt x="1618" y="271"/>
                </a:cubicBezTo>
                <a:cubicBezTo>
                  <a:pt x="1618" y="271"/>
                  <a:pt x="1619" y="271"/>
                  <a:pt x="1619" y="272"/>
                </a:cubicBezTo>
                <a:cubicBezTo>
                  <a:pt x="1620" y="272"/>
                  <a:pt x="1620" y="273"/>
                  <a:pt x="1618" y="273"/>
                </a:cubicBezTo>
                <a:cubicBezTo>
                  <a:pt x="1615" y="272"/>
                  <a:pt x="1616" y="273"/>
                  <a:pt x="1619" y="276"/>
                </a:cubicBezTo>
                <a:cubicBezTo>
                  <a:pt x="1619" y="276"/>
                  <a:pt x="1620" y="275"/>
                  <a:pt x="1620" y="275"/>
                </a:cubicBezTo>
                <a:cubicBezTo>
                  <a:pt x="1622" y="276"/>
                  <a:pt x="1626" y="276"/>
                  <a:pt x="1628" y="275"/>
                </a:cubicBezTo>
                <a:cubicBezTo>
                  <a:pt x="1628" y="275"/>
                  <a:pt x="1630" y="274"/>
                  <a:pt x="1631" y="274"/>
                </a:cubicBezTo>
                <a:cubicBezTo>
                  <a:pt x="1630" y="273"/>
                  <a:pt x="1630" y="273"/>
                  <a:pt x="1630" y="273"/>
                </a:cubicBezTo>
                <a:cubicBezTo>
                  <a:pt x="1630" y="272"/>
                  <a:pt x="1628" y="274"/>
                  <a:pt x="1629" y="270"/>
                </a:cubicBezTo>
                <a:cubicBezTo>
                  <a:pt x="1630" y="269"/>
                  <a:pt x="1635" y="270"/>
                  <a:pt x="1636" y="270"/>
                </a:cubicBezTo>
                <a:cubicBezTo>
                  <a:pt x="1639" y="270"/>
                  <a:pt x="1638" y="270"/>
                  <a:pt x="1639" y="267"/>
                </a:cubicBezTo>
                <a:cubicBezTo>
                  <a:pt x="1638" y="266"/>
                  <a:pt x="1638" y="266"/>
                  <a:pt x="1638" y="266"/>
                </a:cubicBezTo>
                <a:cubicBezTo>
                  <a:pt x="1637" y="265"/>
                  <a:pt x="1638" y="263"/>
                  <a:pt x="1638" y="263"/>
                </a:cubicBezTo>
                <a:cubicBezTo>
                  <a:pt x="1638" y="262"/>
                  <a:pt x="1636" y="257"/>
                  <a:pt x="1637" y="257"/>
                </a:cubicBezTo>
                <a:cubicBezTo>
                  <a:pt x="1636" y="255"/>
                  <a:pt x="1636" y="255"/>
                  <a:pt x="1636" y="255"/>
                </a:cubicBezTo>
                <a:cubicBezTo>
                  <a:pt x="1636" y="255"/>
                  <a:pt x="1637" y="249"/>
                  <a:pt x="1637" y="249"/>
                </a:cubicBezTo>
                <a:cubicBezTo>
                  <a:pt x="1637" y="248"/>
                  <a:pt x="1639" y="247"/>
                  <a:pt x="1640" y="246"/>
                </a:cubicBezTo>
                <a:cubicBezTo>
                  <a:pt x="1640" y="245"/>
                  <a:pt x="1640" y="242"/>
                  <a:pt x="1640" y="242"/>
                </a:cubicBezTo>
                <a:cubicBezTo>
                  <a:pt x="1641" y="242"/>
                  <a:pt x="1641" y="241"/>
                  <a:pt x="1641" y="241"/>
                </a:cubicBezTo>
                <a:cubicBezTo>
                  <a:pt x="1643" y="240"/>
                  <a:pt x="1646" y="241"/>
                  <a:pt x="1646" y="239"/>
                </a:cubicBezTo>
                <a:cubicBezTo>
                  <a:pt x="1646" y="238"/>
                  <a:pt x="1649" y="238"/>
                  <a:pt x="1649" y="239"/>
                </a:cubicBezTo>
                <a:cubicBezTo>
                  <a:pt x="1649" y="242"/>
                  <a:pt x="1650" y="241"/>
                  <a:pt x="1650" y="241"/>
                </a:cubicBezTo>
                <a:cubicBezTo>
                  <a:pt x="1652" y="244"/>
                  <a:pt x="1653" y="244"/>
                  <a:pt x="1654" y="244"/>
                </a:cubicBezTo>
                <a:cubicBezTo>
                  <a:pt x="1655" y="246"/>
                  <a:pt x="1655" y="245"/>
                  <a:pt x="1658" y="247"/>
                </a:cubicBezTo>
                <a:cubicBezTo>
                  <a:pt x="1658" y="247"/>
                  <a:pt x="1658" y="248"/>
                  <a:pt x="1659" y="248"/>
                </a:cubicBezTo>
                <a:cubicBezTo>
                  <a:pt x="1661" y="248"/>
                  <a:pt x="1660" y="247"/>
                  <a:pt x="1661" y="247"/>
                </a:cubicBezTo>
                <a:cubicBezTo>
                  <a:pt x="1661" y="247"/>
                  <a:pt x="1663" y="249"/>
                  <a:pt x="1663" y="246"/>
                </a:cubicBezTo>
                <a:cubicBezTo>
                  <a:pt x="1663" y="245"/>
                  <a:pt x="1665" y="245"/>
                  <a:pt x="1665" y="244"/>
                </a:cubicBezTo>
                <a:cubicBezTo>
                  <a:pt x="1665" y="242"/>
                  <a:pt x="1664" y="243"/>
                  <a:pt x="1663" y="242"/>
                </a:cubicBezTo>
                <a:cubicBezTo>
                  <a:pt x="1662" y="242"/>
                  <a:pt x="1663" y="242"/>
                  <a:pt x="1663" y="239"/>
                </a:cubicBezTo>
                <a:cubicBezTo>
                  <a:pt x="1663" y="240"/>
                  <a:pt x="1661" y="240"/>
                  <a:pt x="1661" y="239"/>
                </a:cubicBezTo>
                <a:cubicBezTo>
                  <a:pt x="1661" y="236"/>
                  <a:pt x="1664" y="235"/>
                  <a:pt x="1664" y="234"/>
                </a:cubicBezTo>
                <a:cubicBezTo>
                  <a:pt x="1663" y="234"/>
                  <a:pt x="1659" y="236"/>
                  <a:pt x="1658" y="235"/>
                </a:cubicBezTo>
                <a:cubicBezTo>
                  <a:pt x="1657" y="233"/>
                  <a:pt x="1659" y="232"/>
                  <a:pt x="1656" y="231"/>
                </a:cubicBezTo>
                <a:cubicBezTo>
                  <a:pt x="1655" y="231"/>
                  <a:pt x="1653" y="230"/>
                  <a:pt x="1655" y="229"/>
                </a:cubicBezTo>
                <a:cubicBezTo>
                  <a:pt x="1654" y="229"/>
                  <a:pt x="1653" y="228"/>
                  <a:pt x="1653" y="226"/>
                </a:cubicBezTo>
                <a:cubicBezTo>
                  <a:pt x="1653" y="224"/>
                  <a:pt x="1657" y="222"/>
                  <a:pt x="1657" y="222"/>
                </a:cubicBezTo>
                <a:cubicBezTo>
                  <a:pt x="1660" y="222"/>
                  <a:pt x="1660" y="222"/>
                  <a:pt x="1661" y="220"/>
                </a:cubicBezTo>
                <a:cubicBezTo>
                  <a:pt x="1662" y="220"/>
                  <a:pt x="1663" y="220"/>
                  <a:pt x="1664" y="220"/>
                </a:cubicBezTo>
                <a:cubicBezTo>
                  <a:pt x="1668" y="220"/>
                  <a:pt x="1664" y="221"/>
                  <a:pt x="1669" y="219"/>
                </a:cubicBezTo>
                <a:cubicBezTo>
                  <a:pt x="1674" y="218"/>
                  <a:pt x="1672" y="219"/>
                  <a:pt x="1677" y="220"/>
                </a:cubicBezTo>
                <a:cubicBezTo>
                  <a:pt x="1679" y="220"/>
                  <a:pt x="1681" y="220"/>
                  <a:pt x="1681" y="221"/>
                </a:cubicBezTo>
                <a:cubicBezTo>
                  <a:pt x="1683" y="221"/>
                  <a:pt x="1685" y="221"/>
                  <a:pt x="1685" y="221"/>
                </a:cubicBezTo>
                <a:cubicBezTo>
                  <a:pt x="1687" y="221"/>
                  <a:pt x="1688" y="221"/>
                  <a:pt x="1691" y="221"/>
                </a:cubicBezTo>
                <a:cubicBezTo>
                  <a:pt x="1691" y="217"/>
                  <a:pt x="1690" y="218"/>
                  <a:pt x="1693" y="217"/>
                </a:cubicBezTo>
                <a:cubicBezTo>
                  <a:pt x="1694" y="217"/>
                  <a:pt x="1694" y="218"/>
                  <a:pt x="1695" y="218"/>
                </a:cubicBezTo>
                <a:cubicBezTo>
                  <a:pt x="1695" y="217"/>
                  <a:pt x="1697" y="217"/>
                  <a:pt x="1698" y="216"/>
                </a:cubicBezTo>
                <a:cubicBezTo>
                  <a:pt x="1699" y="215"/>
                  <a:pt x="1700" y="216"/>
                  <a:pt x="1701" y="216"/>
                </a:cubicBezTo>
                <a:cubicBezTo>
                  <a:pt x="1705" y="217"/>
                  <a:pt x="1705" y="217"/>
                  <a:pt x="1705" y="217"/>
                </a:cubicBezTo>
                <a:cubicBezTo>
                  <a:pt x="1706" y="217"/>
                  <a:pt x="1707" y="217"/>
                  <a:pt x="1707" y="215"/>
                </a:cubicBezTo>
                <a:cubicBezTo>
                  <a:pt x="1707" y="215"/>
                  <a:pt x="1706" y="214"/>
                  <a:pt x="1705" y="214"/>
                </a:cubicBezTo>
                <a:cubicBezTo>
                  <a:pt x="1705" y="214"/>
                  <a:pt x="1703" y="214"/>
                  <a:pt x="1702" y="214"/>
                </a:cubicBezTo>
                <a:cubicBezTo>
                  <a:pt x="1695" y="216"/>
                  <a:pt x="1696" y="211"/>
                  <a:pt x="1694" y="208"/>
                </a:cubicBezTo>
                <a:cubicBezTo>
                  <a:pt x="1692" y="209"/>
                  <a:pt x="1690" y="212"/>
                  <a:pt x="1687" y="210"/>
                </a:cubicBezTo>
                <a:cubicBezTo>
                  <a:pt x="1684" y="212"/>
                  <a:pt x="1685" y="211"/>
                  <a:pt x="1682" y="211"/>
                </a:cubicBezTo>
                <a:cubicBezTo>
                  <a:pt x="1675" y="211"/>
                  <a:pt x="1676" y="211"/>
                  <a:pt x="1670" y="213"/>
                </a:cubicBezTo>
                <a:cubicBezTo>
                  <a:pt x="1669" y="214"/>
                  <a:pt x="1667" y="213"/>
                  <a:pt x="1667" y="213"/>
                </a:cubicBezTo>
                <a:cubicBezTo>
                  <a:pt x="1661" y="215"/>
                  <a:pt x="1662" y="216"/>
                  <a:pt x="1655" y="217"/>
                </a:cubicBezTo>
                <a:cubicBezTo>
                  <a:pt x="1653" y="217"/>
                  <a:pt x="1651" y="216"/>
                  <a:pt x="1651" y="217"/>
                </a:cubicBezTo>
                <a:cubicBezTo>
                  <a:pt x="1650" y="218"/>
                  <a:pt x="1648" y="216"/>
                  <a:pt x="1646" y="214"/>
                </a:cubicBezTo>
                <a:cubicBezTo>
                  <a:pt x="1643" y="215"/>
                  <a:pt x="1644" y="215"/>
                  <a:pt x="1643" y="212"/>
                </a:cubicBezTo>
                <a:cubicBezTo>
                  <a:pt x="1641" y="212"/>
                  <a:pt x="1641" y="212"/>
                  <a:pt x="1641" y="212"/>
                </a:cubicBezTo>
                <a:cubicBezTo>
                  <a:pt x="1641" y="212"/>
                  <a:pt x="1636" y="209"/>
                  <a:pt x="1636" y="209"/>
                </a:cubicBezTo>
                <a:cubicBezTo>
                  <a:pt x="1634" y="203"/>
                  <a:pt x="1636" y="201"/>
                  <a:pt x="1636" y="200"/>
                </a:cubicBezTo>
                <a:cubicBezTo>
                  <a:pt x="1634" y="195"/>
                  <a:pt x="1634" y="195"/>
                  <a:pt x="1634" y="195"/>
                </a:cubicBezTo>
                <a:cubicBezTo>
                  <a:pt x="1634" y="192"/>
                  <a:pt x="1634" y="192"/>
                  <a:pt x="1634" y="192"/>
                </a:cubicBezTo>
                <a:cubicBezTo>
                  <a:pt x="1633" y="191"/>
                  <a:pt x="1632" y="190"/>
                  <a:pt x="1632" y="189"/>
                </a:cubicBezTo>
                <a:cubicBezTo>
                  <a:pt x="1633" y="186"/>
                  <a:pt x="1633" y="186"/>
                  <a:pt x="1636" y="183"/>
                </a:cubicBezTo>
                <a:cubicBezTo>
                  <a:pt x="1637" y="182"/>
                  <a:pt x="1642" y="181"/>
                  <a:pt x="1642" y="180"/>
                </a:cubicBezTo>
                <a:cubicBezTo>
                  <a:pt x="1642" y="179"/>
                  <a:pt x="1642" y="177"/>
                  <a:pt x="1644" y="177"/>
                </a:cubicBezTo>
                <a:cubicBezTo>
                  <a:pt x="1648" y="176"/>
                  <a:pt x="1648" y="175"/>
                  <a:pt x="1650" y="172"/>
                </a:cubicBezTo>
                <a:cubicBezTo>
                  <a:pt x="1650" y="171"/>
                  <a:pt x="1653" y="170"/>
                  <a:pt x="1653" y="169"/>
                </a:cubicBezTo>
                <a:cubicBezTo>
                  <a:pt x="1657" y="164"/>
                  <a:pt x="1656" y="167"/>
                  <a:pt x="1662" y="165"/>
                </a:cubicBezTo>
                <a:cubicBezTo>
                  <a:pt x="1660" y="159"/>
                  <a:pt x="1660" y="159"/>
                  <a:pt x="1660" y="159"/>
                </a:cubicBezTo>
                <a:cubicBezTo>
                  <a:pt x="1657" y="158"/>
                  <a:pt x="1656" y="158"/>
                  <a:pt x="1653" y="157"/>
                </a:cubicBezTo>
                <a:cubicBezTo>
                  <a:pt x="1653" y="158"/>
                  <a:pt x="1649" y="157"/>
                  <a:pt x="1649" y="157"/>
                </a:cubicBezTo>
                <a:cubicBezTo>
                  <a:pt x="1648" y="156"/>
                  <a:pt x="1646" y="158"/>
                  <a:pt x="1645" y="158"/>
                </a:cubicBezTo>
                <a:cubicBezTo>
                  <a:pt x="1645" y="158"/>
                  <a:pt x="1644" y="157"/>
                  <a:pt x="1643" y="157"/>
                </a:cubicBezTo>
                <a:cubicBezTo>
                  <a:pt x="1638" y="158"/>
                  <a:pt x="1641" y="156"/>
                  <a:pt x="1639" y="156"/>
                </a:cubicBezTo>
                <a:cubicBezTo>
                  <a:pt x="1639" y="156"/>
                  <a:pt x="1639" y="158"/>
                  <a:pt x="1638" y="158"/>
                </a:cubicBezTo>
                <a:cubicBezTo>
                  <a:pt x="1635" y="161"/>
                  <a:pt x="1636" y="161"/>
                  <a:pt x="1633" y="161"/>
                </a:cubicBezTo>
                <a:cubicBezTo>
                  <a:pt x="1633" y="164"/>
                  <a:pt x="1633" y="163"/>
                  <a:pt x="1631" y="164"/>
                </a:cubicBezTo>
                <a:cubicBezTo>
                  <a:pt x="1629" y="166"/>
                  <a:pt x="1629" y="166"/>
                  <a:pt x="1629" y="166"/>
                </a:cubicBezTo>
                <a:cubicBezTo>
                  <a:pt x="1633" y="168"/>
                  <a:pt x="1633" y="168"/>
                  <a:pt x="1633" y="168"/>
                </a:cubicBezTo>
                <a:cubicBezTo>
                  <a:pt x="1633" y="169"/>
                  <a:pt x="1635" y="170"/>
                  <a:pt x="1634" y="171"/>
                </a:cubicBezTo>
                <a:cubicBezTo>
                  <a:pt x="1630" y="173"/>
                  <a:pt x="1632" y="173"/>
                  <a:pt x="1630" y="174"/>
                </a:cubicBezTo>
                <a:cubicBezTo>
                  <a:pt x="1629" y="175"/>
                  <a:pt x="1627" y="176"/>
                  <a:pt x="1627" y="176"/>
                </a:cubicBezTo>
                <a:cubicBezTo>
                  <a:pt x="1627" y="177"/>
                  <a:pt x="1624" y="178"/>
                  <a:pt x="1624" y="178"/>
                </a:cubicBezTo>
                <a:cubicBezTo>
                  <a:pt x="1622" y="178"/>
                  <a:pt x="1623" y="178"/>
                  <a:pt x="1622" y="179"/>
                </a:cubicBezTo>
                <a:cubicBezTo>
                  <a:pt x="1619" y="181"/>
                  <a:pt x="1620" y="180"/>
                  <a:pt x="1618" y="180"/>
                </a:cubicBezTo>
                <a:cubicBezTo>
                  <a:pt x="1618" y="180"/>
                  <a:pt x="1617" y="180"/>
                  <a:pt x="1616" y="181"/>
                </a:cubicBezTo>
                <a:cubicBezTo>
                  <a:pt x="1616" y="181"/>
                  <a:pt x="1617" y="183"/>
                  <a:pt x="1616" y="182"/>
                </a:cubicBezTo>
                <a:cubicBezTo>
                  <a:pt x="1614" y="182"/>
                  <a:pt x="1614" y="182"/>
                  <a:pt x="1611" y="183"/>
                </a:cubicBezTo>
                <a:cubicBezTo>
                  <a:pt x="1611" y="184"/>
                  <a:pt x="1611" y="185"/>
                  <a:pt x="1611" y="186"/>
                </a:cubicBezTo>
                <a:cubicBezTo>
                  <a:pt x="1611" y="187"/>
                  <a:pt x="1607" y="186"/>
                  <a:pt x="1607" y="187"/>
                </a:cubicBezTo>
                <a:cubicBezTo>
                  <a:pt x="1605" y="190"/>
                  <a:pt x="1605" y="190"/>
                  <a:pt x="1605" y="190"/>
                </a:cubicBezTo>
                <a:cubicBezTo>
                  <a:pt x="1603" y="190"/>
                  <a:pt x="1603" y="190"/>
                  <a:pt x="1603" y="190"/>
                </a:cubicBezTo>
                <a:cubicBezTo>
                  <a:pt x="1603" y="191"/>
                  <a:pt x="1603" y="191"/>
                  <a:pt x="1603" y="192"/>
                </a:cubicBezTo>
                <a:cubicBezTo>
                  <a:pt x="1603" y="192"/>
                  <a:pt x="1605" y="194"/>
                  <a:pt x="1604" y="194"/>
                </a:cubicBezTo>
                <a:cubicBezTo>
                  <a:pt x="1603" y="196"/>
                  <a:pt x="1604" y="195"/>
                  <a:pt x="1604" y="197"/>
                </a:cubicBezTo>
                <a:cubicBezTo>
                  <a:pt x="1604" y="199"/>
                  <a:pt x="1603" y="199"/>
                  <a:pt x="1602" y="199"/>
                </a:cubicBezTo>
                <a:cubicBezTo>
                  <a:pt x="1601" y="203"/>
                  <a:pt x="1602" y="201"/>
                  <a:pt x="1602" y="204"/>
                </a:cubicBezTo>
                <a:cubicBezTo>
                  <a:pt x="1602" y="205"/>
                  <a:pt x="1601" y="208"/>
                  <a:pt x="1603" y="208"/>
                </a:cubicBezTo>
                <a:cubicBezTo>
                  <a:pt x="1604" y="208"/>
                  <a:pt x="1605" y="210"/>
                  <a:pt x="1606" y="210"/>
                </a:cubicBezTo>
                <a:cubicBezTo>
                  <a:pt x="1609" y="210"/>
                  <a:pt x="1608" y="210"/>
                  <a:pt x="1609" y="210"/>
                </a:cubicBezTo>
                <a:cubicBezTo>
                  <a:pt x="1610" y="211"/>
                  <a:pt x="1612" y="214"/>
                  <a:pt x="1614" y="214"/>
                </a:cubicBezTo>
                <a:cubicBezTo>
                  <a:pt x="1616" y="215"/>
                  <a:pt x="1616" y="215"/>
                  <a:pt x="1618" y="217"/>
                </a:cubicBezTo>
                <a:cubicBezTo>
                  <a:pt x="1618" y="218"/>
                  <a:pt x="1618" y="218"/>
                  <a:pt x="1617" y="219"/>
                </a:cubicBezTo>
                <a:cubicBezTo>
                  <a:pt x="1616" y="220"/>
                  <a:pt x="1616" y="220"/>
                  <a:pt x="1616" y="220"/>
                </a:cubicBezTo>
                <a:cubicBezTo>
                  <a:pt x="1614" y="221"/>
                  <a:pt x="1614" y="221"/>
                  <a:pt x="1613" y="222"/>
                </a:cubicBezTo>
                <a:cubicBezTo>
                  <a:pt x="1613" y="224"/>
                  <a:pt x="1614" y="224"/>
                  <a:pt x="1612" y="225"/>
                </a:cubicBezTo>
                <a:cubicBezTo>
                  <a:pt x="1612" y="226"/>
                  <a:pt x="1611" y="226"/>
                  <a:pt x="1610" y="226"/>
                </a:cubicBezTo>
                <a:cubicBezTo>
                  <a:pt x="1610" y="229"/>
                  <a:pt x="1610" y="230"/>
                  <a:pt x="1607" y="228"/>
                </a:cubicBezTo>
                <a:cubicBezTo>
                  <a:pt x="1607" y="228"/>
                  <a:pt x="1607" y="227"/>
                  <a:pt x="1607" y="226"/>
                </a:cubicBezTo>
                <a:cubicBezTo>
                  <a:pt x="1604" y="228"/>
                  <a:pt x="1606" y="229"/>
                  <a:pt x="1603" y="229"/>
                </a:cubicBezTo>
                <a:cubicBezTo>
                  <a:pt x="1603" y="231"/>
                  <a:pt x="1603" y="231"/>
                  <a:pt x="1603" y="231"/>
                </a:cubicBezTo>
                <a:cubicBezTo>
                  <a:pt x="1602" y="231"/>
                  <a:pt x="1600" y="230"/>
                  <a:pt x="1599" y="230"/>
                </a:cubicBezTo>
                <a:cubicBezTo>
                  <a:pt x="1600" y="231"/>
                  <a:pt x="1600" y="231"/>
                  <a:pt x="1600" y="231"/>
                </a:cubicBezTo>
                <a:cubicBezTo>
                  <a:pt x="1601" y="232"/>
                  <a:pt x="1601" y="233"/>
                  <a:pt x="1599" y="233"/>
                </a:cubicBezTo>
                <a:cubicBezTo>
                  <a:pt x="1600" y="233"/>
                  <a:pt x="1601" y="233"/>
                  <a:pt x="1601" y="234"/>
                </a:cubicBezTo>
                <a:cubicBezTo>
                  <a:pt x="1601" y="237"/>
                  <a:pt x="1601" y="237"/>
                  <a:pt x="1599" y="240"/>
                </a:cubicBezTo>
                <a:cubicBezTo>
                  <a:pt x="1599" y="240"/>
                  <a:pt x="1599" y="240"/>
                  <a:pt x="1599" y="241"/>
                </a:cubicBezTo>
                <a:cubicBezTo>
                  <a:pt x="1599" y="242"/>
                  <a:pt x="1601" y="243"/>
                  <a:pt x="1600" y="243"/>
                </a:cubicBezTo>
                <a:cubicBezTo>
                  <a:pt x="1599" y="246"/>
                  <a:pt x="1598" y="245"/>
                  <a:pt x="1599" y="247"/>
                </a:cubicBezTo>
                <a:cubicBezTo>
                  <a:pt x="1599" y="247"/>
                  <a:pt x="1599" y="249"/>
                  <a:pt x="1599" y="249"/>
                </a:cubicBezTo>
                <a:cubicBezTo>
                  <a:pt x="1600" y="248"/>
                  <a:pt x="1604" y="243"/>
                  <a:pt x="1604" y="243"/>
                </a:cubicBezTo>
                <a:cubicBezTo>
                  <a:pt x="1605" y="243"/>
                  <a:pt x="1604" y="245"/>
                  <a:pt x="1604" y="246"/>
                </a:cubicBezTo>
                <a:cubicBezTo>
                  <a:pt x="1602" y="248"/>
                  <a:pt x="1604" y="248"/>
                  <a:pt x="1601" y="252"/>
                </a:cubicBezTo>
                <a:cubicBezTo>
                  <a:pt x="1599" y="253"/>
                  <a:pt x="1600" y="254"/>
                  <a:pt x="1600" y="255"/>
                </a:cubicBezTo>
                <a:cubicBezTo>
                  <a:pt x="1600" y="257"/>
                  <a:pt x="1597" y="257"/>
                  <a:pt x="1597" y="256"/>
                </a:cubicBezTo>
                <a:cubicBezTo>
                  <a:pt x="1597" y="254"/>
                  <a:pt x="1598" y="253"/>
                  <a:pt x="1598" y="251"/>
                </a:cubicBezTo>
                <a:cubicBezTo>
                  <a:pt x="1597" y="252"/>
                  <a:pt x="1597" y="254"/>
                  <a:pt x="1596" y="255"/>
                </a:cubicBezTo>
                <a:cubicBezTo>
                  <a:pt x="1594" y="256"/>
                  <a:pt x="1594" y="256"/>
                  <a:pt x="1594" y="256"/>
                </a:cubicBezTo>
                <a:cubicBezTo>
                  <a:pt x="1593" y="257"/>
                  <a:pt x="1594" y="258"/>
                  <a:pt x="1593" y="256"/>
                </a:cubicBezTo>
                <a:cubicBezTo>
                  <a:pt x="1585" y="257"/>
                  <a:pt x="1585" y="257"/>
                  <a:pt x="1585" y="257"/>
                </a:cubicBezTo>
                <a:cubicBezTo>
                  <a:pt x="1582" y="259"/>
                  <a:pt x="1582" y="259"/>
                  <a:pt x="1582" y="259"/>
                </a:cubicBezTo>
                <a:cubicBezTo>
                  <a:pt x="1582" y="260"/>
                  <a:pt x="1582" y="261"/>
                  <a:pt x="1582" y="262"/>
                </a:cubicBezTo>
                <a:cubicBezTo>
                  <a:pt x="1584" y="263"/>
                  <a:pt x="1583" y="263"/>
                  <a:pt x="1581" y="265"/>
                </a:cubicBezTo>
                <a:cubicBezTo>
                  <a:pt x="1581" y="266"/>
                  <a:pt x="1579" y="265"/>
                  <a:pt x="1576" y="265"/>
                </a:cubicBezTo>
                <a:cubicBezTo>
                  <a:pt x="1575" y="265"/>
                  <a:pt x="1575" y="265"/>
                  <a:pt x="1575" y="265"/>
                </a:cubicBezTo>
                <a:cubicBezTo>
                  <a:pt x="1573" y="266"/>
                  <a:pt x="1572" y="265"/>
                  <a:pt x="1570" y="265"/>
                </a:cubicBezTo>
                <a:cubicBezTo>
                  <a:pt x="1570" y="265"/>
                  <a:pt x="1569" y="264"/>
                  <a:pt x="1569" y="264"/>
                </a:cubicBezTo>
                <a:cubicBezTo>
                  <a:pt x="1568" y="263"/>
                  <a:pt x="1570" y="263"/>
                  <a:pt x="1569" y="262"/>
                </a:cubicBezTo>
                <a:cubicBezTo>
                  <a:pt x="1569" y="262"/>
                  <a:pt x="1569" y="260"/>
                  <a:pt x="1569" y="259"/>
                </a:cubicBezTo>
                <a:cubicBezTo>
                  <a:pt x="1565" y="257"/>
                  <a:pt x="1565" y="257"/>
                  <a:pt x="1565" y="257"/>
                </a:cubicBezTo>
                <a:cubicBezTo>
                  <a:pt x="1565" y="257"/>
                  <a:pt x="1565" y="257"/>
                  <a:pt x="1565" y="258"/>
                </a:cubicBezTo>
                <a:cubicBezTo>
                  <a:pt x="1565" y="258"/>
                  <a:pt x="1566" y="258"/>
                  <a:pt x="1566" y="258"/>
                </a:cubicBezTo>
                <a:cubicBezTo>
                  <a:pt x="1568" y="264"/>
                  <a:pt x="1566" y="262"/>
                  <a:pt x="1564" y="263"/>
                </a:cubicBezTo>
                <a:cubicBezTo>
                  <a:pt x="1565" y="263"/>
                  <a:pt x="1567" y="265"/>
                  <a:pt x="1567" y="266"/>
                </a:cubicBezTo>
                <a:cubicBezTo>
                  <a:pt x="1567" y="268"/>
                  <a:pt x="1564" y="266"/>
                  <a:pt x="1563" y="268"/>
                </a:cubicBezTo>
                <a:cubicBezTo>
                  <a:pt x="1563" y="268"/>
                  <a:pt x="1565" y="269"/>
                  <a:pt x="1565" y="270"/>
                </a:cubicBezTo>
                <a:cubicBezTo>
                  <a:pt x="1561" y="274"/>
                  <a:pt x="1562" y="273"/>
                  <a:pt x="1560" y="273"/>
                </a:cubicBezTo>
                <a:cubicBezTo>
                  <a:pt x="1560" y="273"/>
                  <a:pt x="1558" y="273"/>
                  <a:pt x="1558" y="273"/>
                </a:cubicBezTo>
                <a:cubicBezTo>
                  <a:pt x="1556" y="273"/>
                  <a:pt x="1554" y="272"/>
                  <a:pt x="1553" y="271"/>
                </a:cubicBezTo>
                <a:cubicBezTo>
                  <a:pt x="1552" y="271"/>
                  <a:pt x="1554" y="270"/>
                  <a:pt x="1554" y="269"/>
                </a:cubicBezTo>
                <a:cubicBezTo>
                  <a:pt x="1554" y="268"/>
                  <a:pt x="1557" y="270"/>
                  <a:pt x="1558" y="269"/>
                </a:cubicBezTo>
                <a:cubicBezTo>
                  <a:pt x="1559" y="269"/>
                  <a:pt x="1559" y="269"/>
                  <a:pt x="1559" y="269"/>
                </a:cubicBezTo>
                <a:cubicBezTo>
                  <a:pt x="1558" y="267"/>
                  <a:pt x="1558" y="267"/>
                  <a:pt x="1558" y="267"/>
                </a:cubicBezTo>
                <a:cubicBezTo>
                  <a:pt x="1557" y="267"/>
                  <a:pt x="1556" y="267"/>
                  <a:pt x="1556" y="265"/>
                </a:cubicBezTo>
                <a:cubicBezTo>
                  <a:pt x="1554" y="264"/>
                  <a:pt x="1551" y="264"/>
                  <a:pt x="1551" y="261"/>
                </a:cubicBezTo>
                <a:cubicBezTo>
                  <a:pt x="1550" y="260"/>
                  <a:pt x="1553" y="261"/>
                  <a:pt x="1555" y="261"/>
                </a:cubicBezTo>
                <a:cubicBezTo>
                  <a:pt x="1557" y="261"/>
                  <a:pt x="1556" y="259"/>
                  <a:pt x="1558" y="259"/>
                </a:cubicBezTo>
                <a:cubicBezTo>
                  <a:pt x="1559" y="259"/>
                  <a:pt x="1559" y="260"/>
                  <a:pt x="1560" y="261"/>
                </a:cubicBezTo>
                <a:cubicBezTo>
                  <a:pt x="1560" y="261"/>
                  <a:pt x="1561" y="261"/>
                  <a:pt x="1562" y="260"/>
                </a:cubicBezTo>
                <a:cubicBezTo>
                  <a:pt x="1562" y="260"/>
                  <a:pt x="1562" y="260"/>
                  <a:pt x="1562" y="260"/>
                </a:cubicBezTo>
                <a:cubicBezTo>
                  <a:pt x="1560" y="259"/>
                  <a:pt x="1561" y="260"/>
                  <a:pt x="1561" y="257"/>
                </a:cubicBezTo>
                <a:cubicBezTo>
                  <a:pt x="1561" y="257"/>
                  <a:pt x="1564" y="256"/>
                  <a:pt x="1565" y="256"/>
                </a:cubicBezTo>
                <a:cubicBezTo>
                  <a:pt x="1565" y="255"/>
                  <a:pt x="1566" y="255"/>
                  <a:pt x="1566" y="255"/>
                </a:cubicBezTo>
                <a:cubicBezTo>
                  <a:pt x="1565" y="253"/>
                  <a:pt x="1566" y="254"/>
                  <a:pt x="1570" y="252"/>
                </a:cubicBezTo>
                <a:cubicBezTo>
                  <a:pt x="1567" y="250"/>
                  <a:pt x="1567" y="250"/>
                  <a:pt x="1567" y="250"/>
                </a:cubicBezTo>
                <a:cubicBezTo>
                  <a:pt x="1566" y="249"/>
                  <a:pt x="1564" y="250"/>
                  <a:pt x="1564" y="246"/>
                </a:cubicBezTo>
                <a:cubicBezTo>
                  <a:pt x="1564" y="244"/>
                  <a:pt x="1563" y="245"/>
                  <a:pt x="1563" y="245"/>
                </a:cubicBezTo>
                <a:cubicBezTo>
                  <a:pt x="1563" y="245"/>
                  <a:pt x="1560" y="242"/>
                  <a:pt x="1561" y="241"/>
                </a:cubicBezTo>
                <a:cubicBezTo>
                  <a:pt x="1558" y="239"/>
                  <a:pt x="1557" y="240"/>
                  <a:pt x="1559" y="237"/>
                </a:cubicBezTo>
                <a:cubicBezTo>
                  <a:pt x="1560" y="236"/>
                  <a:pt x="1560" y="236"/>
                  <a:pt x="1560" y="236"/>
                </a:cubicBezTo>
                <a:cubicBezTo>
                  <a:pt x="1559" y="235"/>
                  <a:pt x="1556" y="234"/>
                  <a:pt x="1556" y="234"/>
                </a:cubicBezTo>
                <a:cubicBezTo>
                  <a:pt x="1556" y="233"/>
                  <a:pt x="1558" y="234"/>
                  <a:pt x="1558" y="232"/>
                </a:cubicBezTo>
                <a:cubicBezTo>
                  <a:pt x="1557" y="232"/>
                  <a:pt x="1557" y="232"/>
                  <a:pt x="1557" y="232"/>
                </a:cubicBezTo>
                <a:cubicBezTo>
                  <a:pt x="1553" y="232"/>
                  <a:pt x="1557" y="231"/>
                  <a:pt x="1554" y="229"/>
                </a:cubicBezTo>
                <a:cubicBezTo>
                  <a:pt x="1554" y="228"/>
                  <a:pt x="1554" y="227"/>
                  <a:pt x="1554" y="226"/>
                </a:cubicBezTo>
                <a:cubicBezTo>
                  <a:pt x="1553" y="225"/>
                  <a:pt x="1551" y="225"/>
                  <a:pt x="1549" y="224"/>
                </a:cubicBezTo>
                <a:cubicBezTo>
                  <a:pt x="1549" y="224"/>
                  <a:pt x="1549" y="221"/>
                  <a:pt x="1549" y="221"/>
                </a:cubicBezTo>
                <a:cubicBezTo>
                  <a:pt x="1548" y="221"/>
                  <a:pt x="1548" y="221"/>
                  <a:pt x="1548" y="221"/>
                </a:cubicBezTo>
                <a:cubicBezTo>
                  <a:pt x="1548" y="221"/>
                  <a:pt x="1548" y="223"/>
                  <a:pt x="1547" y="223"/>
                </a:cubicBezTo>
                <a:cubicBezTo>
                  <a:pt x="1545" y="227"/>
                  <a:pt x="1547" y="226"/>
                  <a:pt x="1542" y="226"/>
                </a:cubicBezTo>
                <a:cubicBezTo>
                  <a:pt x="1541" y="228"/>
                  <a:pt x="1541" y="228"/>
                  <a:pt x="1541" y="228"/>
                </a:cubicBezTo>
                <a:cubicBezTo>
                  <a:pt x="1537" y="232"/>
                  <a:pt x="1537" y="232"/>
                  <a:pt x="1537" y="232"/>
                </a:cubicBezTo>
                <a:cubicBezTo>
                  <a:pt x="1530" y="235"/>
                  <a:pt x="1530" y="235"/>
                  <a:pt x="1530" y="235"/>
                </a:cubicBezTo>
                <a:cubicBezTo>
                  <a:pt x="1528" y="236"/>
                  <a:pt x="1523" y="237"/>
                  <a:pt x="1522" y="237"/>
                </a:cubicBezTo>
                <a:cubicBezTo>
                  <a:pt x="1522" y="237"/>
                  <a:pt x="1521" y="236"/>
                  <a:pt x="1520" y="236"/>
                </a:cubicBezTo>
                <a:cubicBezTo>
                  <a:pt x="1518" y="236"/>
                  <a:pt x="1515" y="237"/>
                  <a:pt x="1515" y="234"/>
                </a:cubicBezTo>
                <a:cubicBezTo>
                  <a:pt x="1515" y="234"/>
                  <a:pt x="1511" y="232"/>
                  <a:pt x="1510" y="232"/>
                </a:cubicBezTo>
                <a:cubicBezTo>
                  <a:pt x="1508" y="231"/>
                  <a:pt x="1507" y="229"/>
                  <a:pt x="1507" y="228"/>
                </a:cubicBezTo>
                <a:cubicBezTo>
                  <a:pt x="1509" y="225"/>
                  <a:pt x="1508" y="225"/>
                  <a:pt x="1510" y="225"/>
                </a:cubicBezTo>
                <a:cubicBezTo>
                  <a:pt x="1511" y="225"/>
                  <a:pt x="1511" y="223"/>
                  <a:pt x="1513" y="223"/>
                </a:cubicBezTo>
                <a:cubicBezTo>
                  <a:pt x="1513" y="223"/>
                  <a:pt x="1513" y="222"/>
                  <a:pt x="1511" y="222"/>
                </a:cubicBezTo>
                <a:cubicBezTo>
                  <a:pt x="1509" y="223"/>
                  <a:pt x="1508" y="223"/>
                  <a:pt x="1506" y="225"/>
                </a:cubicBezTo>
                <a:cubicBezTo>
                  <a:pt x="1506" y="225"/>
                  <a:pt x="1504" y="224"/>
                  <a:pt x="1504" y="223"/>
                </a:cubicBezTo>
                <a:cubicBezTo>
                  <a:pt x="1505" y="221"/>
                  <a:pt x="1505" y="219"/>
                  <a:pt x="1504" y="217"/>
                </a:cubicBezTo>
                <a:cubicBezTo>
                  <a:pt x="1503" y="216"/>
                  <a:pt x="1508" y="215"/>
                  <a:pt x="1509" y="214"/>
                </a:cubicBezTo>
                <a:cubicBezTo>
                  <a:pt x="1509" y="213"/>
                  <a:pt x="1509" y="213"/>
                  <a:pt x="1509" y="213"/>
                </a:cubicBezTo>
                <a:cubicBezTo>
                  <a:pt x="1509" y="213"/>
                  <a:pt x="1506" y="214"/>
                  <a:pt x="1506" y="213"/>
                </a:cubicBezTo>
                <a:cubicBezTo>
                  <a:pt x="1506" y="211"/>
                  <a:pt x="1505" y="212"/>
                  <a:pt x="1507" y="210"/>
                </a:cubicBezTo>
                <a:cubicBezTo>
                  <a:pt x="1507" y="210"/>
                  <a:pt x="1509" y="210"/>
                  <a:pt x="1509" y="210"/>
                </a:cubicBezTo>
                <a:cubicBezTo>
                  <a:pt x="1509" y="209"/>
                  <a:pt x="1509" y="209"/>
                  <a:pt x="1509" y="209"/>
                </a:cubicBezTo>
                <a:cubicBezTo>
                  <a:pt x="1508" y="209"/>
                  <a:pt x="1507" y="209"/>
                  <a:pt x="1506" y="209"/>
                </a:cubicBezTo>
                <a:cubicBezTo>
                  <a:pt x="1506" y="209"/>
                  <a:pt x="1505" y="209"/>
                  <a:pt x="1505" y="208"/>
                </a:cubicBezTo>
                <a:cubicBezTo>
                  <a:pt x="1504" y="206"/>
                  <a:pt x="1504" y="206"/>
                  <a:pt x="1506" y="205"/>
                </a:cubicBezTo>
                <a:cubicBezTo>
                  <a:pt x="1505" y="203"/>
                  <a:pt x="1505" y="203"/>
                  <a:pt x="1505" y="203"/>
                </a:cubicBezTo>
                <a:cubicBezTo>
                  <a:pt x="1504" y="203"/>
                  <a:pt x="1504" y="199"/>
                  <a:pt x="1506" y="200"/>
                </a:cubicBezTo>
                <a:cubicBezTo>
                  <a:pt x="1506" y="200"/>
                  <a:pt x="1506" y="200"/>
                  <a:pt x="1506" y="200"/>
                </a:cubicBezTo>
                <a:cubicBezTo>
                  <a:pt x="1506" y="200"/>
                  <a:pt x="1506" y="200"/>
                  <a:pt x="1507" y="200"/>
                </a:cubicBezTo>
                <a:cubicBezTo>
                  <a:pt x="1506" y="200"/>
                  <a:pt x="1505" y="199"/>
                  <a:pt x="1506" y="199"/>
                </a:cubicBezTo>
                <a:cubicBezTo>
                  <a:pt x="1505" y="198"/>
                  <a:pt x="1504" y="197"/>
                  <a:pt x="1504" y="197"/>
                </a:cubicBezTo>
                <a:cubicBezTo>
                  <a:pt x="1504" y="195"/>
                  <a:pt x="1503" y="195"/>
                  <a:pt x="1505" y="195"/>
                </a:cubicBezTo>
                <a:cubicBezTo>
                  <a:pt x="1505" y="194"/>
                  <a:pt x="1505" y="193"/>
                  <a:pt x="1505" y="192"/>
                </a:cubicBezTo>
                <a:cubicBezTo>
                  <a:pt x="1505" y="191"/>
                  <a:pt x="1508" y="193"/>
                  <a:pt x="1510" y="190"/>
                </a:cubicBezTo>
                <a:cubicBezTo>
                  <a:pt x="1510" y="190"/>
                  <a:pt x="1514" y="192"/>
                  <a:pt x="1516" y="191"/>
                </a:cubicBezTo>
                <a:cubicBezTo>
                  <a:pt x="1513" y="190"/>
                  <a:pt x="1513" y="190"/>
                  <a:pt x="1513" y="190"/>
                </a:cubicBezTo>
                <a:cubicBezTo>
                  <a:pt x="1512" y="190"/>
                  <a:pt x="1516" y="187"/>
                  <a:pt x="1516" y="187"/>
                </a:cubicBezTo>
                <a:cubicBezTo>
                  <a:pt x="1520" y="188"/>
                  <a:pt x="1518" y="187"/>
                  <a:pt x="1521" y="187"/>
                </a:cubicBezTo>
                <a:cubicBezTo>
                  <a:pt x="1523" y="187"/>
                  <a:pt x="1523" y="187"/>
                  <a:pt x="1523" y="187"/>
                </a:cubicBezTo>
                <a:cubicBezTo>
                  <a:pt x="1522" y="186"/>
                  <a:pt x="1522" y="186"/>
                  <a:pt x="1520" y="185"/>
                </a:cubicBezTo>
                <a:cubicBezTo>
                  <a:pt x="1518" y="185"/>
                  <a:pt x="1523" y="183"/>
                  <a:pt x="1523" y="184"/>
                </a:cubicBezTo>
                <a:cubicBezTo>
                  <a:pt x="1524" y="185"/>
                  <a:pt x="1524" y="184"/>
                  <a:pt x="1526" y="184"/>
                </a:cubicBezTo>
                <a:cubicBezTo>
                  <a:pt x="1529" y="185"/>
                  <a:pt x="1529" y="185"/>
                  <a:pt x="1529" y="185"/>
                </a:cubicBezTo>
                <a:cubicBezTo>
                  <a:pt x="1528" y="184"/>
                  <a:pt x="1528" y="184"/>
                  <a:pt x="1528" y="184"/>
                </a:cubicBezTo>
                <a:cubicBezTo>
                  <a:pt x="1527" y="184"/>
                  <a:pt x="1528" y="182"/>
                  <a:pt x="1529" y="181"/>
                </a:cubicBezTo>
                <a:cubicBezTo>
                  <a:pt x="1526" y="182"/>
                  <a:pt x="1526" y="179"/>
                  <a:pt x="1528" y="179"/>
                </a:cubicBezTo>
                <a:cubicBezTo>
                  <a:pt x="1532" y="179"/>
                  <a:pt x="1530" y="178"/>
                  <a:pt x="1531" y="180"/>
                </a:cubicBezTo>
                <a:cubicBezTo>
                  <a:pt x="1531" y="180"/>
                  <a:pt x="1532" y="180"/>
                  <a:pt x="1533" y="179"/>
                </a:cubicBezTo>
                <a:cubicBezTo>
                  <a:pt x="1531" y="178"/>
                  <a:pt x="1531" y="178"/>
                  <a:pt x="1531" y="178"/>
                </a:cubicBezTo>
                <a:cubicBezTo>
                  <a:pt x="1531" y="178"/>
                  <a:pt x="1531" y="177"/>
                  <a:pt x="1532" y="177"/>
                </a:cubicBezTo>
                <a:cubicBezTo>
                  <a:pt x="1534" y="177"/>
                  <a:pt x="1533" y="176"/>
                  <a:pt x="1535" y="176"/>
                </a:cubicBezTo>
                <a:cubicBezTo>
                  <a:pt x="1536" y="176"/>
                  <a:pt x="1536" y="178"/>
                  <a:pt x="1537" y="178"/>
                </a:cubicBezTo>
                <a:cubicBezTo>
                  <a:pt x="1537" y="178"/>
                  <a:pt x="1538" y="179"/>
                  <a:pt x="1538" y="179"/>
                </a:cubicBezTo>
                <a:cubicBezTo>
                  <a:pt x="1539" y="178"/>
                  <a:pt x="1541" y="178"/>
                  <a:pt x="1542" y="178"/>
                </a:cubicBezTo>
                <a:cubicBezTo>
                  <a:pt x="1541" y="178"/>
                  <a:pt x="1541" y="177"/>
                  <a:pt x="1541" y="177"/>
                </a:cubicBezTo>
                <a:cubicBezTo>
                  <a:pt x="1541" y="177"/>
                  <a:pt x="1541" y="176"/>
                  <a:pt x="1544" y="175"/>
                </a:cubicBezTo>
                <a:cubicBezTo>
                  <a:pt x="1545" y="173"/>
                  <a:pt x="1545" y="173"/>
                  <a:pt x="1545" y="173"/>
                </a:cubicBezTo>
                <a:cubicBezTo>
                  <a:pt x="1547" y="172"/>
                  <a:pt x="1547" y="172"/>
                  <a:pt x="1547" y="172"/>
                </a:cubicBezTo>
                <a:cubicBezTo>
                  <a:pt x="1548" y="171"/>
                  <a:pt x="1549" y="168"/>
                  <a:pt x="1550" y="168"/>
                </a:cubicBezTo>
                <a:cubicBezTo>
                  <a:pt x="1555" y="168"/>
                  <a:pt x="1552" y="168"/>
                  <a:pt x="1554" y="170"/>
                </a:cubicBezTo>
                <a:cubicBezTo>
                  <a:pt x="1556" y="169"/>
                  <a:pt x="1556" y="169"/>
                  <a:pt x="1556" y="169"/>
                </a:cubicBezTo>
                <a:cubicBezTo>
                  <a:pt x="1556" y="168"/>
                  <a:pt x="1556" y="168"/>
                  <a:pt x="1556" y="167"/>
                </a:cubicBezTo>
                <a:cubicBezTo>
                  <a:pt x="1556" y="167"/>
                  <a:pt x="1554" y="167"/>
                  <a:pt x="1554" y="167"/>
                </a:cubicBezTo>
                <a:cubicBezTo>
                  <a:pt x="1553" y="166"/>
                  <a:pt x="1556" y="165"/>
                  <a:pt x="1556" y="165"/>
                </a:cubicBezTo>
                <a:cubicBezTo>
                  <a:pt x="1558" y="162"/>
                  <a:pt x="1555" y="164"/>
                  <a:pt x="1561" y="162"/>
                </a:cubicBezTo>
                <a:cubicBezTo>
                  <a:pt x="1561" y="161"/>
                  <a:pt x="1561" y="160"/>
                  <a:pt x="1561" y="159"/>
                </a:cubicBezTo>
                <a:cubicBezTo>
                  <a:pt x="1561" y="158"/>
                  <a:pt x="1564" y="156"/>
                  <a:pt x="1564" y="156"/>
                </a:cubicBezTo>
                <a:cubicBezTo>
                  <a:pt x="1564" y="156"/>
                  <a:pt x="1564" y="153"/>
                  <a:pt x="1565" y="153"/>
                </a:cubicBezTo>
                <a:cubicBezTo>
                  <a:pt x="1568" y="152"/>
                  <a:pt x="1568" y="152"/>
                  <a:pt x="1568" y="152"/>
                </a:cubicBezTo>
                <a:cubicBezTo>
                  <a:pt x="1568" y="151"/>
                  <a:pt x="1568" y="150"/>
                  <a:pt x="1568" y="149"/>
                </a:cubicBezTo>
                <a:cubicBezTo>
                  <a:pt x="1568" y="149"/>
                  <a:pt x="1568" y="149"/>
                  <a:pt x="1568" y="149"/>
                </a:cubicBezTo>
                <a:cubicBezTo>
                  <a:pt x="1568" y="146"/>
                  <a:pt x="1568" y="148"/>
                  <a:pt x="1571" y="145"/>
                </a:cubicBezTo>
                <a:cubicBezTo>
                  <a:pt x="1573" y="144"/>
                  <a:pt x="1572" y="144"/>
                  <a:pt x="1575" y="144"/>
                </a:cubicBezTo>
                <a:cubicBezTo>
                  <a:pt x="1577" y="144"/>
                  <a:pt x="1574" y="143"/>
                  <a:pt x="1578" y="142"/>
                </a:cubicBezTo>
                <a:cubicBezTo>
                  <a:pt x="1578" y="139"/>
                  <a:pt x="1578" y="139"/>
                  <a:pt x="1580" y="139"/>
                </a:cubicBezTo>
                <a:cubicBezTo>
                  <a:pt x="1580" y="139"/>
                  <a:pt x="1580" y="138"/>
                  <a:pt x="1580" y="138"/>
                </a:cubicBezTo>
                <a:cubicBezTo>
                  <a:pt x="1579" y="138"/>
                  <a:pt x="1579" y="138"/>
                  <a:pt x="1579" y="136"/>
                </a:cubicBezTo>
                <a:cubicBezTo>
                  <a:pt x="1579" y="135"/>
                  <a:pt x="1582" y="135"/>
                  <a:pt x="1583" y="135"/>
                </a:cubicBezTo>
                <a:cubicBezTo>
                  <a:pt x="1583" y="134"/>
                  <a:pt x="1583" y="132"/>
                  <a:pt x="1584" y="133"/>
                </a:cubicBezTo>
                <a:cubicBezTo>
                  <a:pt x="1586" y="133"/>
                  <a:pt x="1586" y="133"/>
                  <a:pt x="1586" y="133"/>
                </a:cubicBezTo>
                <a:cubicBezTo>
                  <a:pt x="1589" y="131"/>
                  <a:pt x="1589" y="131"/>
                  <a:pt x="1589" y="131"/>
                </a:cubicBezTo>
                <a:cubicBezTo>
                  <a:pt x="1591" y="131"/>
                  <a:pt x="1591" y="131"/>
                  <a:pt x="1591" y="131"/>
                </a:cubicBezTo>
                <a:cubicBezTo>
                  <a:pt x="1591" y="130"/>
                  <a:pt x="1592" y="130"/>
                  <a:pt x="1592" y="129"/>
                </a:cubicBezTo>
                <a:cubicBezTo>
                  <a:pt x="1591" y="129"/>
                  <a:pt x="1591" y="129"/>
                  <a:pt x="1591" y="129"/>
                </a:cubicBezTo>
                <a:cubicBezTo>
                  <a:pt x="1591" y="129"/>
                  <a:pt x="1590" y="130"/>
                  <a:pt x="1589" y="130"/>
                </a:cubicBezTo>
                <a:cubicBezTo>
                  <a:pt x="1587" y="131"/>
                  <a:pt x="1588" y="130"/>
                  <a:pt x="1586" y="132"/>
                </a:cubicBezTo>
                <a:cubicBezTo>
                  <a:pt x="1586" y="133"/>
                  <a:pt x="1579" y="132"/>
                  <a:pt x="1578" y="132"/>
                </a:cubicBezTo>
                <a:cubicBezTo>
                  <a:pt x="1578" y="133"/>
                  <a:pt x="1577" y="134"/>
                  <a:pt x="1577" y="134"/>
                </a:cubicBezTo>
                <a:cubicBezTo>
                  <a:pt x="1571" y="134"/>
                  <a:pt x="1576" y="135"/>
                  <a:pt x="1570" y="134"/>
                </a:cubicBezTo>
                <a:cubicBezTo>
                  <a:pt x="1569" y="134"/>
                  <a:pt x="1569" y="133"/>
                  <a:pt x="1570" y="132"/>
                </a:cubicBezTo>
                <a:cubicBezTo>
                  <a:pt x="1571" y="132"/>
                  <a:pt x="1571" y="132"/>
                  <a:pt x="1572" y="131"/>
                </a:cubicBezTo>
                <a:cubicBezTo>
                  <a:pt x="1572" y="131"/>
                  <a:pt x="1573" y="131"/>
                  <a:pt x="1574" y="131"/>
                </a:cubicBezTo>
                <a:cubicBezTo>
                  <a:pt x="1576" y="132"/>
                  <a:pt x="1576" y="130"/>
                  <a:pt x="1577" y="130"/>
                </a:cubicBezTo>
                <a:cubicBezTo>
                  <a:pt x="1581" y="130"/>
                  <a:pt x="1581" y="130"/>
                  <a:pt x="1581" y="130"/>
                </a:cubicBezTo>
                <a:cubicBezTo>
                  <a:pt x="1581" y="129"/>
                  <a:pt x="1581" y="129"/>
                  <a:pt x="1581" y="129"/>
                </a:cubicBezTo>
                <a:cubicBezTo>
                  <a:pt x="1579" y="129"/>
                  <a:pt x="1579" y="129"/>
                  <a:pt x="1579" y="129"/>
                </a:cubicBezTo>
                <a:cubicBezTo>
                  <a:pt x="1579" y="129"/>
                  <a:pt x="1578" y="129"/>
                  <a:pt x="1578" y="129"/>
                </a:cubicBezTo>
                <a:cubicBezTo>
                  <a:pt x="1576" y="128"/>
                  <a:pt x="1577" y="129"/>
                  <a:pt x="1577" y="127"/>
                </a:cubicBezTo>
                <a:cubicBezTo>
                  <a:pt x="1577" y="126"/>
                  <a:pt x="1580" y="126"/>
                  <a:pt x="1580" y="126"/>
                </a:cubicBezTo>
                <a:cubicBezTo>
                  <a:pt x="1584" y="123"/>
                  <a:pt x="1583" y="126"/>
                  <a:pt x="1586" y="122"/>
                </a:cubicBezTo>
                <a:cubicBezTo>
                  <a:pt x="1586" y="122"/>
                  <a:pt x="1589" y="121"/>
                  <a:pt x="1589" y="122"/>
                </a:cubicBezTo>
                <a:cubicBezTo>
                  <a:pt x="1589" y="124"/>
                  <a:pt x="1590" y="124"/>
                  <a:pt x="1588" y="125"/>
                </a:cubicBezTo>
                <a:cubicBezTo>
                  <a:pt x="1588" y="126"/>
                  <a:pt x="1588" y="126"/>
                  <a:pt x="1588" y="126"/>
                </a:cubicBezTo>
                <a:cubicBezTo>
                  <a:pt x="1589" y="126"/>
                  <a:pt x="1590" y="126"/>
                  <a:pt x="1592" y="126"/>
                </a:cubicBezTo>
                <a:cubicBezTo>
                  <a:pt x="1592" y="126"/>
                  <a:pt x="1593" y="126"/>
                  <a:pt x="1593" y="127"/>
                </a:cubicBezTo>
                <a:cubicBezTo>
                  <a:pt x="1596" y="128"/>
                  <a:pt x="1594" y="128"/>
                  <a:pt x="1600" y="124"/>
                </a:cubicBezTo>
                <a:cubicBezTo>
                  <a:pt x="1599" y="123"/>
                  <a:pt x="1599" y="123"/>
                  <a:pt x="1599" y="123"/>
                </a:cubicBezTo>
                <a:cubicBezTo>
                  <a:pt x="1597" y="125"/>
                  <a:pt x="1599" y="124"/>
                  <a:pt x="1594" y="124"/>
                </a:cubicBezTo>
                <a:cubicBezTo>
                  <a:pt x="1593" y="123"/>
                  <a:pt x="1596" y="119"/>
                  <a:pt x="1596" y="119"/>
                </a:cubicBezTo>
                <a:cubicBezTo>
                  <a:pt x="1599" y="118"/>
                  <a:pt x="1600" y="118"/>
                  <a:pt x="1603" y="119"/>
                </a:cubicBezTo>
                <a:cubicBezTo>
                  <a:pt x="1604" y="119"/>
                  <a:pt x="1605" y="120"/>
                  <a:pt x="1606" y="120"/>
                </a:cubicBezTo>
                <a:cubicBezTo>
                  <a:pt x="1606" y="120"/>
                  <a:pt x="1606" y="120"/>
                  <a:pt x="1606" y="120"/>
                </a:cubicBezTo>
                <a:cubicBezTo>
                  <a:pt x="1604" y="118"/>
                  <a:pt x="1603" y="118"/>
                  <a:pt x="1607" y="116"/>
                </a:cubicBezTo>
                <a:cubicBezTo>
                  <a:pt x="1609" y="115"/>
                  <a:pt x="1610" y="115"/>
                  <a:pt x="1612" y="114"/>
                </a:cubicBezTo>
                <a:cubicBezTo>
                  <a:pt x="1612" y="114"/>
                  <a:pt x="1612" y="112"/>
                  <a:pt x="1613" y="112"/>
                </a:cubicBezTo>
                <a:cubicBezTo>
                  <a:pt x="1613" y="111"/>
                  <a:pt x="1615" y="111"/>
                  <a:pt x="1615" y="112"/>
                </a:cubicBezTo>
                <a:cubicBezTo>
                  <a:pt x="1618" y="116"/>
                  <a:pt x="1616" y="114"/>
                  <a:pt x="1614" y="117"/>
                </a:cubicBezTo>
                <a:cubicBezTo>
                  <a:pt x="1615" y="118"/>
                  <a:pt x="1615" y="118"/>
                  <a:pt x="1615" y="118"/>
                </a:cubicBezTo>
                <a:cubicBezTo>
                  <a:pt x="1617" y="117"/>
                  <a:pt x="1616" y="116"/>
                  <a:pt x="1618" y="114"/>
                </a:cubicBezTo>
                <a:cubicBezTo>
                  <a:pt x="1618" y="114"/>
                  <a:pt x="1620" y="116"/>
                  <a:pt x="1620" y="116"/>
                </a:cubicBezTo>
                <a:cubicBezTo>
                  <a:pt x="1620" y="116"/>
                  <a:pt x="1620" y="116"/>
                  <a:pt x="1620" y="119"/>
                </a:cubicBezTo>
                <a:cubicBezTo>
                  <a:pt x="1620" y="118"/>
                  <a:pt x="1621" y="118"/>
                  <a:pt x="1621" y="118"/>
                </a:cubicBezTo>
                <a:cubicBezTo>
                  <a:pt x="1624" y="115"/>
                  <a:pt x="1623" y="115"/>
                  <a:pt x="1625" y="116"/>
                </a:cubicBezTo>
                <a:cubicBezTo>
                  <a:pt x="1627" y="114"/>
                  <a:pt x="1628" y="115"/>
                  <a:pt x="1630" y="116"/>
                </a:cubicBezTo>
                <a:cubicBezTo>
                  <a:pt x="1631" y="115"/>
                  <a:pt x="1631" y="115"/>
                  <a:pt x="1631" y="115"/>
                </a:cubicBezTo>
                <a:cubicBezTo>
                  <a:pt x="1629" y="115"/>
                  <a:pt x="1629" y="115"/>
                  <a:pt x="1628" y="114"/>
                </a:cubicBezTo>
                <a:cubicBezTo>
                  <a:pt x="1628" y="114"/>
                  <a:pt x="1623" y="111"/>
                  <a:pt x="1625" y="111"/>
                </a:cubicBezTo>
                <a:cubicBezTo>
                  <a:pt x="1633" y="111"/>
                  <a:pt x="1633" y="111"/>
                  <a:pt x="1633" y="111"/>
                </a:cubicBezTo>
                <a:cubicBezTo>
                  <a:pt x="1632" y="110"/>
                  <a:pt x="1632" y="110"/>
                  <a:pt x="1632" y="110"/>
                </a:cubicBezTo>
                <a:cubicBezTo>
                  <a:pt x="1631" y="111"/>
                  <a:pt x="1631" y="110"/>
                  <a:pt x="1630" y="110"/>
                </a:cubicBezTo>
                <a:cubicBezTo>
                  <a:pt x="1629" y="110"/>
                  <a:pt x="1630" y="108"/>
                  <a:pt x="1631" y="108"/>
                </a:cubicBezTo>
                <a:cubicBezTo>
                  <a:pt x="1633" y="107"/>
                  <a:pt x="1632" y="108"/>
                  <a:pt x="1633" y="108"/>
                </a:cubicBezTo>
                <a:cubicBezTo>
                  <a:pt x="1635" y="107"/>
                  <a:pt x="1635" y="107"/>
                  <a:pt x="1635" y="107"/>
                </a:cubicBezTo>
                <a:cubicBezTo>
                  <a:pt x="1639" y="107"/>
                  <a:pt x="1639" y="107"/>
                  <a:pt x="1639" y="107"/>
                </a:cubicBezTo>
                <a:cubicBezTo>
                  <a:pt x="1639" y="106"/>
                  <a:pt x="1641" y="105"/>
                  <a:pt x="1642" y="106"/>
                </a:cubicBezTo>
                <a:cubicBezTo>
                  <a:pt x="1643" y="108"/>
                  <a:pt x="1643" y="108"/>
                  <a:pt x="1642" y="108"/>
                </a:cubicBezTo>
                <a:cubicBezTo>
                  <a:pt x="1644" y="108"/>
                  <a:pt x="1644" y="108"/>
                  <a:pt x="1646" y="109"/>
                </a:cubicBezTo>
                <a:cubicBezTo>
                  <a:pt x="1646" y="109"/>
                  <a:pt x="1647" y="109"/>
                  <a:pt x="1647" y="108"/>
                </a:cubicBezTo>
                <a:cubicBezTo>
                  <a:pt x="1645" y="108"/>
                  <a:pt x="1648" y="105"/>
                  <a:pt x="1648" y="106"/>
                </a:cubicBezTo>
                <a:cubicBezTo>
                  <a:pt x="1649" y="105"/>
                  <a:pt x="1650" y="106"/>
                  <a:pt x="1652" y="107"/>
                </a:cubicBezTo>
                <a:cubicBezTo>
                  <a:pt x="1652" y="107"/>
                  <a:pt x="1654" y="105"/>
                  <a:pt x="1654" y="105"/>
                </a:cubicBezTo>
                <a:cubicBezTo>
                  <a:pt x="1660" y="105"/>
                  <a:pt x="1661" y="104"/>
                  <a:pt x="1659" y="107"/>
                </a:cubicBezTo>
                <a:cubicBezTo>
                  <a:pt x="1659" y="108"/>
                  <a:pt x="1655" y="110"/>
                  <a:pt x="1654" y="110"/>
                </a:cubicBezTo>
                <a:cubicBezTo>
                  <a:pt x="1653" y="110"/>
                  <a:pt x="1653" y="113"/>
                  <a:pt x="1653" y="113"/>
                </a:cubicBezTo>
                <a:cubicBezTo>
                  <a:pt x="1656" y="111"/>
                  <a:pt x="1657" y="111"/>
                  <a:pt x="1660" y="108"/>
                </a:cubicBezTo>
                <a:cubicBezTo>
                  <a:pt x="1660" y="108"/>
                  <a:pt x="1661" y="105"/>
                  <a:pt x="1662" y="106"/>
                </a:cubicBezTo>
                <a:cubicBezTo>
                  <a:pt x="1665" y="106"/>
                  <a:pt x="1664" y="106"/>
                  <a:pt x="1663" y="109"/>
                </a:cubicBezTo>
                <a:cubicBezTo>
                  <a:pt x="1666" y="109"/>
                  <a:pt x="1666" y="109"/>
                  <a:pt x="1666" y="109"/>
                </a:cubicBezTo>
                <a:cubicBezTo>
                  <a:pt x="1666" y="109"/>
                  <a:pt x="1668" y="107"/>
                  <a:pt x="1668" y="107"/>
                </a:cubicBezTo>
                <a:cubicBezTo>
                  <a:pt x="1669" y="105"/>
                  <a:pt x="1667" y="105"/>
                  <a:pt x="1671" y="104"/>
                </a:cubicBezTo>
                <a:cubicBezTo>
                  <a:pt x="1671" y="104"/>
                  <a:pt x="1676" y="105"/>
                  <a:pt x="1676" y="105"/>
                </a:cubicBezTo>
                <a:cubicBezTo>
                  <a:pt x="1677" y="108"/>
                  <a:pt x="1677" y="107"/>
                  <a:pt x="1675" y="108"/>
                </a:cubicBezTo>
                <a:cubicBezTo>
                  <a:pt x="1676" y="109"/>
                  <a:pt x="1676" y="109"/>
                  <a:pt x="1676" y="109"/>
                </a:cubicBezTo>
                <a:cubicBezTo>
                  <a:pt x="1679" y="108"/>
                  <a:pt x="1678" y="108"/>
                  <a:pt x="1681" y="105"/>
                </a:cubicBezTo>
                <a:cubicBezTo>
                  <a:pt x="1681" y="104"/>
                  <a:pt x="1691" y="108"/>
                  <a:pt x="1691" y="108"/>
                </a:cubicBezTo>
                <a:cubicBezTo>
                  <a:pt x="1691" y="108"/>
                  <a:pt x="1694" y="109"/>
                  <a:pt x="1695" y="110"/>
                </a:cubicBezTo>
                <a:cubicBezTo>
                  <a:pt x="1696" y="111"/>
                  <a:pt x="1694" y="112"/>
                  <a:pt x="1693" y="114"/>
                </a:cubicBezTo>
                <a:cubicBezTo>
                  <a:pt x="1692" y="116"/>
                  <a:pt x="1691" y="113"/>
                  <a:pt x="1689" y="113"/>
                </a:cubicBezTo>
                <a:cubicBezTo>
                  <a:pt x="1689" y="113"/>
                  <a:pt x="1687" y="113"/>
                  <a:pt x="1685" y="112"/>
                </a:cubicBezTo>
                <a:cubicBezTo>
                  <a:pt x="1682" y="113"/>
                  <a:pt x="1682" y="113"/>
                  <a:pt x="1682" y="113"/>
                </a:cubicBezTo>
                <a:cubicBezTo>
                  <a:pt x="1683" y="113"/>
                  <a:pt x="1683" y="113"/>
                  <a:pt x="1683" y="113"/>
                </a:cubicBezTo>
                <a:cubicBezTo>
                  <a:pt x="1684" y="114"/>
                  <a:pt x="1686" y="115"/>
                  <a:pt x="1686" y="116"/>
                </a:cubicBezTo>
                <a:cubicBezTo>
                  <a:pt x="1690" y="116"/>
                  <a:pt x="1690" y="116"/>
                  <a:pt x="1690" y="116"/>
                </a:cubicBezTo>
                <a:cubicBezTo>
                  <a:pt x="1693" y="116"/>
                  <a:pt x="1693" y="116"/>
                  <a:pt x="1693" y="116"/>
                </a:cubicBezTo>
                <a:cubicBezTo>
                  <a:pt x="1696" y="116"/>
                  <a:pt x="1696" y="116"/>
                  <a:pt x="1696" y="117"/>
                </a:cubicBezTo>
                <a:cubicBezTo>
                  <a:pt x="1700" y="118"/>
                  <a:pt x="1700" y="118"/>
                  <a:pt x="1700" y="118"/>
                </a:cubicBezTo>
                <a:cubicBezTo>
                  <a:pt x="1704" y="115"/>
                  <a:pt x="1704" y="115"/>
                  <a:pt x="1704" y="115"/>
                </a:cubicBezTo>
                <a:cubicBezTo>
                  <a:pt x="1705" y="115"/>
                  <a:pt x="1705" y="115"/>
                  <a:pt x="1705" y="115"/>
                </a:cubicBezTo>
                <a:cubicBezTo>
                  <a:pt x="1711" y="114"/>
                  <a:pt x="1708" y="117"/>
                  <a:pt x="1712" y="116"/>
                </a:cubicBezTo>
                <a:cubicBezTo>
                  <a:pt x="1716" y="116"/>
                  <a:pt x="1714" y="119"/>
                  <a:pt x="1713" y="119"/>
                </a:cubicBezTo>
                <a:cubicBezTo>
                  <a:pt x="1711" y="119"/>
                  <a:pt x="1711" y="119"/>
                  <a:pt x="1711" y="119"/>
                </a:cubicBezTo>
                <a:cubicBezTo>
                  <a:pt x="1712" y="120"/>
                  <a:pt x="1712" y="120"/>
                  <a:pt x="1712" y="120"/>
                </a:cubicBezTo>
                <a:cubicBezTo>
                  <a:pt x="1714" y="120"/>
                  <a:pt x="1715" y="120"/>
                  <a:pt x="1716" y="120"/>
                </a:cubicBezTo>
                <a:cubicBezTo>
                  <a:pt x="1719" y="120"/>
                  <a:pt x="1718" y="122"/>
                  <a:pt x="1723" y="121"/>
                </a:cubicBezTo>
                <a:cubicBezTo>
                  <a:pt x="1724" y="121"/>
                  <a:pt x="1729" y="122"/>
                  <a:pt x="1732" y="122"/>
                </a:cubicBezTo>
                <a:cubicBezTo>
                  <a:pt x="1735" y="121"/>
                  <a:pt x="1737" y="121"/>
                  <a:pt x="1739" y="123"/>
                </a:cubicBezTo>
                <a:cubicBezTo>
                  <a:pt x="1739" y="123"/>
                  <a:pt x="1742" y="124"/>
                  <a:pt x="1746" y="126"/>
                </a:cubicBezTo>
                <a:cubicBezTo>
                  <a:pt x="1749" y="126"/>
                  <a:pt x="1749" y="126"/>
                  <a:pt x="1749" y="126"/>
                </a:cubicBezTo>
                <a:cubicBezTo>
                  <a:pt x="1750" y="126"/>
                  <a:pt x="1759" y="132"/>
                  <a:pt x="1760" y="132"/>
                </a:cubicBezTo>
                <a:cubicBezTo>
                  <a:pt x="1774" y="136"/>
                  <a:pt x="1774" y="136"/>
                  <a:pt x="1774" y="136"/>
                </a:cubicBezTo>
                <a:cubicBezTo>
                  <a:pt x="1775" y="136"/>
                  <a:pt x="1776" y="138"/>
                  <a:pt x="1777" y="140"/>
                </a:cubicBezTo>
                <a:cubicBezTo>
                  <a:pt x="1778" y="142"/>
                  <a:pt x="1780" y="141"/>
                  <a:pt x="1780" y="142"/>
                </a:cubicBezTo>
                <a:cubicBezTo>
                  <a:pt x="1780" y="147"/>
                  <a:pt x="1780" y="145"/>
                  <a:pt x="1779" y="146"/>
                </a:cubicBezTo>
                <a:cubicBezTo>
                  <a:pt x="1779" y="149"/>
                  <a:pt x="1779" y="149"/>
                  <a:pt x="1779" y="149"/>
                </a:cubicBezTo>
                <a:cubicBezTo>
                  <a:pt x="1772" y="153"/>
                  <a:pt x="1772" y="153"/>
                  <a:pt x="1772" y="153"/>
                </a:cubicBezTo>
                <a:cubicBezTo>
                  <a:pt x="1772" y="153"/>
                  <a:pt x="1768" y="154"/>
                  <a:pt x="1767" y="154"/>
                </a:cubicBezTo>
                <a:cubicBezTo>
                  <a:pt x="1766" y="154"/>
                  <a:pt x="1766" y="153"/>
                  <a:pt x="1765" y="153"/>
                </a:cubicBezTo>
                <a:cubicBezTo>
                  <a:pt x="1763" y="155"/>
                  <a:pt x="1763" y="155"/>
                  <a:pt x="1759" y="154"/>
                </a:cubicBezTo>
                <a:cubicBezTo>
                  <a:pt x="1755" y="153"/>
                  <a:pt x="1746" y="153"/>
                  <a:pt x="1744" y="153"/>
                </a:cubicBezTo>
                <a:cubicBezTo>
                  <a:pt x="1744" y="153"/>
                  <a:pt x="1738" y="150"/>
                  <a:pt x="1738" y="149"/>
                </a:cubicBezTo>
                <a:cubicBezTo>
                  <a:pt x="1737" y="148"/>
                  <a:pt x="1726" y="147"/>
                  <a:pt x="1722" y="147"/>
                </a:cubicBezTo>
                <a:cubicBezTo>
                  <a:pt x="1718" y="146"/>
                  <a:pt x="1717" y="146"/>
                  <a:pt x="1714" y="143"/>
                </a:cubicBezTo>
                <a:cubicBezTo>
                  <a:pt x="1714" y="144"/>
                  <a:pt x="1714" y="144"/>
                  <a:pt x="1714" y="144"/>
                </a:cubicBezTo>
                <a:cubicBezTo>
                  <a:pt x="1719" y="148"/>
                  <a:pt x="1720" y="147"/>
                  <a:pt x="1722" y="148"/>
                </a:cubicBezTo>
                <a:cubicBezTo>
                  <a:pt x="1726" y="151"/>
                  <a:pt x="1726" y="151"/>
                  <a:pt x="1726" y="151"/>
                </a:cubicBezTo>
                <a:cubicBezTo>
                  <a:pt x="1732" y="152"/>
                  <a:pt x="1732" y="152"/>
                  <a:pt x="1732" y="152"/>
                </a:cubicBezTo>
                <a:cubicBezTo>
                  <a:pt x="1732" y="152"/>
                  <a:pt x="1734" y="155"/>
                  <a:pt x="1735" y="156"/>
                </a:cubicBezTo>
                <a:cubicBezTo>
                  <a:pt x="1735" y="156"/>
                  <a:pt x="1734" y="160"/>
                  <a:pt x="1734" y="160"/>
                </a:cubicBezTo>
                <a:cubicBezTo>
                  <a:pt x="1736" y="162"/>
                  <a:pt x="1736" y="161"/>
                  <a:pt x="1736" y="164"/>
                </a:cubicBezTo>
                <a:cubicBezTo>
                  <a:pt x="1738" y="166"/>
                  <a:pt x="1737" y="167"/>
                  <a:pt x="1737" y="169"/>
                </a:cubicBezTo>
                <a:cubicBezTo>
                  <a:pt x="1741" y="169"/>
                  <a:pt x="1744" y="171"/>
                  <a:pt x="1748" y="172"/>
                </a:cubicBezTo>
                <a:cubicBezTo>
                  <a:pt x="1749" y="172"/>
                  <a:pt x="1750" y="174"/>
                  <a:pt x="1751" y="174"/>
                </a:cubicBezTo>
                <a:cubicBezTo>
                  <a:pt x="1753" y="175"/>
                  <a:pt x="1755" y="176"/>
                  <a:pt x="1756" y="176"/>
                </a:cubicBezTo>
                <a:cubicBezTo>
                  <a:pt x="1756" y="176"/>
                  <a:pt x="1760" y="174"/>
                  <a:pt x="1761" y="174"/>
                </a:cubicBezTo>
                <a:cubicBezTo>
                  <a:pt x="1761" y="174"/>
                  <a:pt x="1761" y="172"/>
                  <a:pt x="1761" y="172"/>
                </a:cubicBezTo>
                <a:cubicBezTo>
                  <a:pt x="1750" y="169"/>
                  <a:pt x="1750" y="169"/>
                  <a:pt x="1750" y="169"/>
                </a:cubicBezTo>
                <a:cubicBezTo>
                  <a:pt x="1745" y="166"/>
                  <a:pt x="1745" y="166"/>
                  <a:pt x="1745" y="166"/>
                </a:cubicBezTo>
                <a:cubicBezTo>
                  <a:pt x="1744" y="165"/>
                  <a:pt x="1750" y="164"/>
                  <a:pt x="1751" y="164"/>
                </a:cubicBezTo>
                <a:cubicBezTo>
                  <a:pt x="1750" y="163"/>
                  <a:pt x="1750" y="162"/>
                  <a:pt x="1752" y="162"/>
                </a:cubicBezTo>
                <a:cubicBezTo>
                  <a:pt x="1754" y="163"/>
                  <a:pt x="1753" y="163"/>
                  <a:pt x="1756" y="163"/>
                </a:cubicBezTo>
                <a:cubicBezTo>
                  <a:pt x="1756" y="163"/>
                  <a:pt x="1757" y="163"/>
                  <a:pt x="1758" y="164"/>
                </a:cubicBezTo>
                <a:cubicBezTo>
                  <a:pt x="1762" y="165"/>
                  <a:pt x="1762" y="165"/>
                  <a:pt x="1762" y="165"/>
                </a:cubicBezTo>
                <a:cubicBezTo>
                  <a:pt x="1763" y="165"/>
                  <a:pt x="1763" y="165"/>
                  <a:pt x="1764" y="166"/>
                </a:cubicBezTo>
                <a:cubicBezTo>
                  <a:pt x="1770" y="168"/>
                  <a:pt x="1770" y="168"/>
                  <a:pt x="1770" y="168"/>
                </a:cubicBezTo>
                <a:cubicBezTo>
                  <a:pt x="1775" y="168"/>
                  <a:pt x="1775" y="168"/>
                  <a:pt x="1775" y="168"/>
                </a:cubicBezTo>
                <a:cubicBezTo>
                  <a:pt x="1776" y="167"/>
                  <a:pt x="1779" y="169"/>
                  <a:pt x="1779" y="169"/>
                </a:cubicBezTo>
                <a:cubicBezTo>
                  <a:pt x="1776" y="166"/>
                  <a:pt x="1777" y="167"/>
                  <a:pt x="1775" y="164"/>
                </a:cubicBezTo>
                <a:cubicBezTo>
                  <a:pt x="1772" y="162"/>
                  <a:pt x="1772" y="162"/>
                  <a:pt x="1772" y="162"/>
                </a:cubicBezTo>
                <a:cubicBezTo>
                  <a:pt x="1772" y="161"/>
                  <a:pt x="1772" y="158"/>
                  <a:pt x="1773" y="158"/>
                </a:cubicBezTo>
                <a:cubicBezTo>
                  <a:pt x="1776" y="157"/>
                  <a:pt x="1776" y="158"/>
                  <a:pt x="1777" y="156"/>
                </a:cubicBezTo>
                <a:cubicBezTo>
                  <a:pt x="1779" y="154"/>
                  <a:pt x="1780" y="156"/>
                  <a:pt x="1781" y="155"/>
                </a:cubicBezTo>
                <a:cubicBezTo>
                  <a:pt x="1781" y="155"/>
                  <a:pt x="1785" y="153"/>
                  <a:pt x="1785" y="152"/>
                </a:cubicBezTo>
                <a:cubicBezTo>
                  <a:pt x="1786" y="152"/>
                  <a:pt x="1787" y="148"/>
                  <a:pt x="1788" y="149"/>
                </a:cubicBezTo>
                <a:cubicBezTo>
                  <a:pt x="1792" y="151"/>
                  <a:pt x="1790" y="151"/>
                  <a:pt x="1794" y="151"/>
                </a:cubicBezTo>
                <a:cubicBezTo>
                  <a:pt x="1799" y="151"/>
                  <a:pt x="1798" y="151"/>
                  <a:pt x="1803" y="153"/>
                </a:cubicBezTo>
                <a:cubicBezTo>
                  <a:pt x="1803" y="153"/>
                  <a:pt x="1803" y="153"/>
                  <a:pt x="1803" y="152"/>
                </a:cubicBezTo>
                <a:cubicBezTo>
                  <a:pt x="1805" y="147"/>
                  <a:pt x="1805" y="149"/>
                  <a:pt x="1804" y="144"/>
                </a:cubicBezTo>
                <a:cubicBezTo>
                  <a:pt x="1804" y="143"/>
                  <a:pt x="1804" y="143"/>
                  <a:pt x="1803" y="143"/>
                </a:cubicBezTo>
                <a:cubicBezTo>
                  <a:pt x="1802" y="143"/>
                  <a:pt x="1795" y="146"/>
                  <a:pt x="1797" y="141"/>
                </a:cubicBezTo>
                <a:cubicBezTo>
                  <a:pt x="1799" y="140"/>
                  <a:pt x="1798" y="138"/>
                  <a:pt x="1798" y="136"/>
                </a:cubicBezTo>
                <a:cubicBezTo>
                  <a:pt x="1794" y="133"/>
                  <a:pt x="1793" y="133"/>
                  <a:pt x="1789" y="129"/>
                </a:cubicBezTo>
                <a:cubicBezTo>
                  <a:pt x="1789" y="127"/>
                  <a:pt x="1789" y="127"/>
                  <a:pt x="1789" y="127"/>
                </a:cubicBezTo>
                <a:cubicBezTo>
                  <a:pt x="1789" y="125"/>
                  <a:pt x="1793" y="129"/>
                  <a:pt x="1794" y="129"/>
                </a:cubicBezTo>
                <a:cubicBezTo>
                  <a:pt x="1800" y="130"/>
                  <a:pt x="1807" y="128"/>
                  <a:pt x="1812" y="131"/>
                </a:cubicBezTo>
                <a:cubicBezTo>
                  <a:pt x="1815" y="133"/>
                  <a:pt x="1819" y="134"/>
                  <a:pt x="1820" y="137"/>
                </a:cubicBezTo>
                <a:cubicBezTo>
                  <a:pt x="1820" y="139"/>
                  <a:pt x="1815" y="137"/>
                  <a:pt x="1814" y="138"/>
                </a:cubicBezTo>
                <a:cubicBezTo>
                  <a:pt x="1812" y="138"/>
                  <a:pt x="1809" y="137"/>
                  <a:pt x="1808" y="139"/>
                </a:cubicBezTo>
                <a:cubicBezTo>
                  <a:pt x="1807" y="140"/>
                  <a:pt x="1809" y="141"/>
                  <a:pt x="1810" y="141"/>
                </a:cubicBezTo>
                <a:cubicBezTo>
                  <a:pt x="1811" y="142"/>
                  <a:pt x="1815" y="145"/>
                  <a:pt x="1816" y="145"/>
                </a:cubicBezTo>
                <a:cubicBezTo>
                  <a:pt x="1827" y="145"/>
                  <a:pt x="1827" y="145"/>
                  <a:pt x="1827" y="145"/>
                </a:cubicBezTo>
                <a:cubicBezTo>
                  <a:pt x="1827" y="143"/>
                  <a:pt x="1827" y="143"/>
                  <a:pt x="1827" y="143"/>
                </a:cubicBezTo>
                <a:cubicBezTo>
                  <a:pt x="1827" y="143"/>
                  <a:pt x="1825" y="143"/>
                  <a:pt x="1826" y="142"/>
                </a:cubicBezTo>
                <a:cubicBezTo>
                  <a:pt x="1828" y="137"/>
                  <a:pt x="1827" y="139"/>
                  <a:pt x="1832" y="136"/>
                </a:cubicBezTo>
                <a:cubicBezTo>
                  <a:pt x="1832" y="135"/>
                  <a:pt x="1831" y="135"/>
                  <a:pt x="1832" y="134"/>
                </a:cubicBezTo>
                <a:cubicBezTo>
                  <a:pt x="1832" y="134"/>
                  <a:pt x="1839" y="134"/>
                  <a:pt x="1841" y="134"/>
                </a:cubicBezTo>
                <a:cubicBezTo>
                  <a:pt x="1847" y="132"/>
                  <a:pt x="1847" y="132"/>
                  <a:pt x="1847" y="132"/>
                </a:cubicBezTo>
                <a:cubicBezTo>
                  <a:pt x="1848" y="131"/>
                  <a:pt x="1851" y="132"/>
                  <a:pt x="1853" y="131"/>
                </a:cubicBezTo>
                <a:cubicBezTo>
                  <a:pt x="1859" y="130"/>
                  <a:pt x="1856" y="129"/>
                  <a:pt x="1856" y="127"/>
                </a:cubicBezTo>
                <a:cubicBezTo>
                  <a:pt x="1856" y="125"/>
                  <a:pt x="1869" y="125"/>
                  <a:pt x="1871" y="125"/>
                </a:cubicBezTo>
                <a:cubicBezTo>
                  <a:pt x="1872" y="125"/>
                  <a:pt x="1873" y="125"/>
                  <a:pt x="1871" y="127"/>
                </a:cubicBezTo>
                <a:cubicBezTo>
                  <a:pt x="1868" y="129"/>
                  <a:pt x="1870" y="128"/>
                  <a:pt x="1870" y="129"/>
                </a:cubicBezTo>
                <a:cubicBezTo>
                  <a:pt x="1870" y="131"/>
                  <a:pt x="1866" y="132"/>
                  <a:pt x="1866" y="132"/>
                </a:cubicBezTo>
                <a:cubicBezTo>
                  <a:pt x="1866" y="132"/>
                  <a:pt x="1866" y="132"/>
                  <a:pt x="1866" y="132"/>
                </a:cubicBezTo>
                <a:cubicBezTo>
                  <a:pt x="1868" y="134"/>
                  <a:pt x="1871" y="132"/>
                  <a:pt x="1875" y="133"/>
                </a:cubicBezTo>
                <a:cubicBezTo>
                  <a:pt x="1881" y="134"/>
                  <a:pt x="1873" y="127"/>
                  <a:pt x="1886" y="129"/>
                </a:cubicBezTo>
                <a:cubicBezTo>
                  <a:pt x="1897" y="131"/>
                  <a:pt x="1895" y="129"/>
                  <a:pt x="1898" y="127"/>
                </a:cubicBezTo>
                <a:cubicBezTo>
                  <a:pt x="1906" y="126"/>
                  <a:pt x="1906" y="126"/>
                  <a:pt x="1906" y="126"/>
                </a:cubicBezTo>
                <a:cubicBezTo>
                  <a:pt x="1908" y="126"/>
                  <a:pt x="1910" y="127"/>
                  <a:pt x="1910" y="128"/>
                </a:cubicBezTo>
                <a:cubicBezTo>
                  <a:pt x="1910" y="129"/>
                  <a:pt x="1908" y="131"/>
                  <a:pt x="1908" y="131"/>
                </a:cubicBezTo>
                <a:cubicBezTo>
                  <a:pt x="1908" y="131"/>
                  <a:pt x="1909" y="131"/>
                  <a:pt x="1911" y="131"/>
                </a:cubicBezTo>
                <a:cubicBezTo>
                  <a:pt x="1912" y="131"/>
                  <a:pt x="1914" y="131"/>
                  <a:pt x="1915" y="131"/>
                </a:cubicBezTo>
                <a:cubicBezTo>
                  <a:pt x="1915" y="131"/>
                  <a:pt x="1915" y="130"/>
                  <a:pt x="1915" y="130"/>
                </a:cubicBezTo>
                <a:cubicBezTo>
                  <a:pt x="1912" y="129"/>
                  <a:pt x="1914" y="128"/>
                  <a:pt x="1915" y="128"/>
                </a:cubicBezTo>
                <a:cubicBezTo>
                  <a:pt x="1919" y="128"/>
                  <a:pt x="1917" y="127"/>
                  <a:pt x="1919" y="127"/>
                </a:cubicBezTo>
                <a:cubicBezTo>
                  <a:pt x="1920" y="123"/>
                  <a:pt x="1913" y="123"/>
                  <a:pt x="1911" y="122"/>
                </a:cubicBezTo>
                <a:cubicBezTo>
                  <a:pt x="1910" y="121"/>
                  <a:pt x="1910" y="120"/>
                  <a:pt x="1911" y="120"/>
                </a:cubicBezTo>
                <a:cubicBezTo>
                  <a:pt x="1912" y="120"/>
                  <a:pt x="1913" y="120"/>
                  <a:pt x="1913" y="119"/>
                </a:cubicBezTo>
                <a:cubicBezTo>
                  <a:pt x="1912" y="120"/>
                  <a:pt x="1910" y="120"/>
                  <a:pt x="1908" y="120"/>
                </a:cubicBezTo>
                <a:cubicBezTo>
                  <a:pt x="1907" y="119"/>
                  <a:pt x="1907" y="119"/>
                  <a:pt x="1906" y="118"/>
                </a:cubicBezTo>
                <a:cubicBezTo>
                  <a:pt x="1906" y="117"/>
                  <a:pt x="1905" y="117"/>
                  <a:pt x="1903" y="117"/>
                </a:cubicBezTo>
                <a:cubicBezTo>
                  <a:pt x="1899" y="118"/>
                  <a:pt x="1899" y="116"/>
                  <a:pt x="1897" y="116"/>
                </a:cubicBezTo>
                <a:cubicBezTo>
                  <a:pt x="1893" y="115"/>
                  <a:pt x="1897" y="112"/>
                  <a:pt x="1898" y="111"/>
                </a:cubicBezTo>
                <a:cubicBezTo>
                  <a:pt x="1899" y="109"/>
                  <a:pt x="1908" y="114"/>
                  <a:pt x="1909" y="115"/>
                </a:cubicBezTo>
                <a:cubicBezTo>
                  <a:pt x="1911" y="115"/>
                  <a:pt x="1915" y="116"/>
                  <a:pt x="1914" y="118"/>
                </a:cubicBezTo>
                <a:cubicBezTo>
                  <a:pt x="1914" y="118"/>
                  <a:pt x="1915" y="118"/>
                  <a:pt x="1915" y="118"/>
                </a:cubicBezTo>
                <a:cubicBezTo>
                  <a:pt x="1915" y="117"/>
                  <a:pt x="1922" y="118"/>
                  <a:pt x="1923" y="118"/>
                </a:cubicBezTo>
                <a:cubicBezTo>
                  <a:pt x="1925" y="118"/>
                  <a:pt x="1930" y="118"/>
                  <a:pt x="1932" y="118"/>
                </a:cubicBezTo>
                <a:cubicBezTo>
                  <a:pt x="1949" y="122"/>
                  <a:pt x="1949" y="122"/>
                  <a:pt x="1949" y="122"/>
                </a:cubicBezTo>
                <a:cubicBezTo>
                  <a:pt x="1954" y="123"/>
                  <a:pt x="1956" y="124"/>
                  <a:pt x="1960" y="126"/>
                </a:cubicBezTo>
                <a:cubicBezTo>
                  <a:pt x="1965" y="126"/>
                  <a:pt x="1965" y="126"/>
                  <a:pt x="1965" y="126"/>
                </a:cubicBezTo>
                <a:cubicBezTo>
                  <a:pt x="1967" y="126"/>
                  <a:pt x="1966" y="127"/>
                  <a:pt x="1968" y="127"/>
                </a:cubicBezTo>
                <a:cubicBezTo>
                  <a:pt x="1970" y="127"/>
                  <a:pt x="1973" y="132"/>
                  <a:pt x="1976" y="131"/>
                </a:cubicBezTo>
                <a:cubicBezTo>
                  <a:pt x="1977" y="130"/>
                  <a:pt x="1977" y="131"/>
                  <a:pt x="1977" y="132"/>
                </a:cubicBezTo>
                <a:cubicBezTo>
                  <a:pt x="1978" y="132"/>
                  <a:pt x="1978" y="132"/>
                  <a:pt x="1979" y="131"/>
                </a:cubicBezTo>
                <a:cubicBezTo>
                  <a:pt x="1979" y="129"/>
                  <a:pt x="1980" y="128"/>
                  <a:pt x="1980" y="127"/>
                </a:cubicBezTo>
                <a:cubicBezTo>
                  <a:pt x="1981" y="126"/>
                  <a:pt x="1981" y="126"/>
                  <a:pt x="1981" y="126"/>
                </a:cubicBezTo>
                <a:cubicBezTo>
                  <a:pt x="1981" y="126"/>
                  <a:pt x="1981" y="126"/>
                  <a:pt x="1981" y="126"/>
                </a:cubicBezTo>
                <a:cubicBezTo>
                  <a:pt x="1979" y="127"/>
                  <a:pt x="1979" y="127"/>
                  <a:pt x="1978" y="127"/>
                </a:cubicBezTo>
                <a:cubicBezTo>
                  <a:pt x="1971" y="124"/>
                  <a:pt x="1970" y="127"/>
                  <a:pt x="1970" y="122"/>
                </a:cubicBezTo>
                <a:cubicBezTo>
                  <a:pt x="1970" y="122"/>
                  <a:pt x="1969" y="121"/>
                  <a:pt x="1969" y="121"/>
                </a:cubicBezTo>
                <a:cubicBezTo>
                  <a:pt x="1967" y="122"/>
                  <a:pt x="1965" y="122"/>
                  <a:pt x="1964" y="120"/>
                </a:cubicBezTo>
                <a:cubicBezTo>
                  <a:pt x="1961" y="121"/>
                  <a:pt x="1961" y="121"/>
                  <a:pt x="1961" y="121"/>
                </a:cubicBezTo>
                <a:cubicBezTo>
                  <a:pt x="1960" y="121"/>
                  <a:pt x="1957" y="118"/>
                  <a:pt x="1958" y="117"/>
                </a:cubicBezTo>
                <a:cubicBezTo>
                  <a:pt x="1962" y="116"/>
                  <a:pt x="1962" y="116"/>
                  <a:pt x="1962" y="116"/>
                </a:cubicBezTo>
                <a:cubicBezTo>
                  <a:pt x="1962" y="115"/>
                  <a:pt x="1961" y="115"/>
                  <a:pt x="1960" y="115"/>
                </a:cubicBezTo>
                <a:cubicBezTo>
                  <a:pt x="1957" y="114"/>
                  <a:pt x="1959" y="111"/>
                  <a:pt x="1959" y="111"/>
                </a:cubicBezTo>
                <a:cubicBezTo>
                  <a:pt x="1959" y="110"/>
                  <a:pt x="1956" y="109"/>
                  <a:pt x="1954" y="109"/>
                </a:cubicBezTo>
                <a:cubicBezTo>
                  <a:pt x="1950" y="108"/>
                  <a:pt x="1951" y="107"/>
                  <a:pt x="1951" y="104"/>
                </a:cubicBezTo>
                <a:cubicBezTo>
                  <a:pt x="1951" y="103"/>
                  <a:pt x="1957" y="102"/>
                  <a:pt x="1957" y="102"/>
                </a:cubicBezTo>
                <a:cubicBezTo>
                  <a:pt x="1958" y="102"/>
                  <a:pt x="1959" y="102"/>
                  <a:pt x="1959" y="101"/>
                </a:cubicBezTo>
                <a:cubicBezTo>
                  <a:pt x="1961" y="99"/>
                  <a:pt x="1962" y="100"/>
                  <a:pt x="1961" y="94"/>
                </a:cubicBezTo>
                <a:cubicBezTo>
                  <a:pt x="1961" y="89"/>
                  <a:pt x="1961" y="89"/>
                  <a:pt x="1961" y="89"/>
                </a:cubicBezTo>
                <a:cubicBezTo>
                  <a:pt x="1961" y="88"/>
                  <a:pt x="1963" y="87"/>
                  <a:pt x="1963" y="88"/>
                </a:cubicBezTo>
                <a:cubicBezTo>
                  <a:pt x="1963" y="89"/>
                  <a:pt x="1962" y="89"/>
                  <a:pt x="1964" y="89"/>
                </a:cubicBezTo>
                <a:cubicBezTo>
                  <a:pt x="1984" y="89"/>
                  <a:pt x="1984" y="89"/>
                  <a:pt x="1984" y="89"/>
                </a:cubicBezTo>
                <a:cubicBezTo>
                  <a:pt x="1987" y="89"/>
                  <a:pt x="1989" y="93"/>
                  <a:pt x="1989" y="94"/>
                </a:cubicBezTo>
                <a:cubicBezTo>
                  <a:pt x="1989" y="94"/>
                  <a:pt x="1990" y="95"/>
                  <a:pt x="1990" y="95"/>
                </a:cubicBezTo>
                <a:cubicBezTo>
                  <a:pt x="1992" y="98"/>
                  <a:pt x="1992" y="98"/>
                  <a:pt x="1988" y="102"/>
                </a:cubicBezTo>
                <a:cubicBezTo>
                  <a:pt x="1989" y="103"/>
                  <a:pt x="1991" y="103"/>
                  <a:pt x="1992" y="103"/>
                </a:cubicBezTo>
                <a:cubicBezTo>
                  <a:pt x="1994" y="103"/>
                  <a:pt x="1995" y="105"/>
                  <a:pt x="1996" y="105"/>
                </a:cubicBezTo>
                <a:cubicBezTo>
                  <a:pt x="1996" y="105"/>
                  <a:pt x="1996" y="107"/>
                  <a:pt x="1997" y="107"/>
                </a:cubicBezTo>
                <a:cubicBezTo>
                  <a:pt x="1997" y="108"/>
                  <a:pt x="1998" y="106"/>
                  <a:pt x="1998" y="111"/>
                </a:cubicBezTo>
                <a:cubicBezTo>
                  <a:pt x="1999" y="111"/>
                  <a:pt x="2000" y="112"/>
                  <a:pt x="2000" y="113"/>
                </a:cubicBezTo>
                <a:cubicBezTo>
                  <a:pt x="2000" y="113"/>
                  <a:pt x="2000" y="114"/>
                  <a:pt x="2000" y="115"/>
                </a:cubicBezTo>
                <a:cubicBezTo>
                  <a:pt x="2000" y="116"/>
                  <a:pt x="2004" y="119"/>
                  <a:pt x="2004" y="120"/>
                </a:cubicBezTo>
                <a:cubicBezTo>
                  <a:pt x="2004" y="120"/>
                  <a:pt x="2004" y="121"/>
                  <a:pt x="2004" y="122"/>
                </a:cubicBezTo>
                <a:cubicBezTo>
                  <a:pt x="2004" y="122"/>
                  <a:pt x="2004" y="122"/>
                  <a:pt x="2004" y="122"/>
                </a:cubicBezTo>
                <a:cubicBezTo>
                  <a:pt x="2005" y="123"/>
                  <a:pt x="2005" y="123"/>
                  <a:pt x="2005" y="123"/>
                </a:cubicBezTo>
                <a:cubicBezTo>
                  <a:pt x="2005" y="123"/>
                  <a:pt x="2007" y="126"/>
                  <a:pt x="2006" y="126"/>
                </a:cubicBezTo>
                <a:cubicBezTo>
                  <a:pt x="2007" y="127"/>
                  <a:pt x="2014" y="130"/>
                  <a:pt x="2016" y="131"/>
                </a:cubicBezTo>
                <a:cubicBezTo>
                  <a:pt x="2018" y="131"/>
                  <a:pt x="2016" y="133"/>
                  <a:pt x="2015" y="134"/>
                </a:cubicBezTo>
                <a:cubicBezTo>
                  <a:pt x="2014" y="134"/>
                  <a:pt x="2014" y="134"/>
                  <a:pt x="2015" y="135"/>
                </a:cubicBezTo>
                <a:cubicBezTo>
                  <a:pt x="2015" y="136"/>
                  <a:pt x="2015" y="136"/>
                  <a:pt x="2016" y="137"/>
                </a:cubicBezTo>
                <a:cubicBezTo>
                  <a:pt x="2017" y="138"/>
                  <a:pt x="2016" y="138"/>
                  <a:pt x="2014" y="139"/>
                </a:cubicBezTo>
                <a:cubicBezTo>
                  <a:pt x="2015" y="142"/>
                  <a:pt x="2013" y="144"/>
                  <a:pt x="2011" y="145"/>
                </a:cubicBezTo>
                <a:cubicBezTo>
                  <a:pt x="2012" y="147"/>
                  <a:pt x="2009" y="146"/>
                  <a:pt x="2008" y="146"/>
                </a:cubicBezTo>
                <a:cubicBezTo>
                  <a:pt x="2005" y="147"/>
                  <a:pt x="2005" y="147"/>
                  <a:pt x="2005" y="147"/>
                </a:cubicBezTo>
                <a:cubicBezTo>
                  <a:pt x="2003" y="147"/>
                  <a:pt x="2001" y="149"/>
                  <a:pt x="1998" y="147"/>
                </a:cubicBezTo>
                <a:cubicBezTo>
                  <a:pt x="1998" y="147"/>
                  <a:pt x="1997" y="147"/>
                  <a:pt x="1996" y="147"/>
                </a:cubicBezTo>
                <a:cubicBezTo>
                  <a:pt x="1994" y="148"/>
                  <a:pt x="1993" y="148"/>
                  <a:pt x="1991" y="148"/>
                </a:cubicBezTo>
                <a:cubicBezTo>
                  <a:pt x="1993" y="149"/>
                  <a:pt x="1992" y="149"/>
                  <a:pt x="1995" y="150"/>
                </a:cubicBezTo>
                <a:cubicBezTo>
                  <a:pt x="1998" y="151"/>
                  <a:pt x="2001" y="146"/>
                  <a:pt x="1999" y="151"/>
                </a:cubicBezTo>
                <a:cubicBezTo>
                  <a:pt x="2001" y="151"/>
                  <a:pt x="2001" y="151"/>
                  <a:pt x="2001" y="151"/>
                </a:cubicBezTo>
                <a:cubicBezTo>
                  <a:pt x="2008" y="151"/>
                  <a:pt x="2008" y="150"/>
                  <a:pt x="2011" y="152"/>
                </a:cubicBezTo>
                <a:cubicBezTo>
                  <a:pt x="2012" y="152"/>
                  <a:pt x="2013" y="152"/>
                  <a:pt x="2013" y="153"/>
                </a:cubicBezTo>
                <a:cubicBezTo>
                  <a:pt x="2018" y="151"/>
                  <a:pt x="2018" y="151"/>
                  <a:pt x="2018" y="151"/>
                </a:cubicBezTo>
                <a:cubicBezTo>
                  <a:pt x="2018" y="151"/>
                  <a:pt x="2016" y="151"/>
                  <a:pt x="2016" y="150"/>
                </a:cubicBezTo>
                <a:cubicBezTo>
                  <a:pt x="2016" y="148"/>
                  <a:pt x="2021" y="147"/>
                  <a:pt x="2022" y="147"/>
                </a:cubicBezTo>
                <a:cubicBezTo>
                  <a:pt x="2026" y="147"/>
                  <a:pt x="2023" y="145"/>
                  <a:pt x="2025" y="143"/>
                </a:cubicBezTo>
                <a:cubicBezTo>
                  <a:pt x="2027" y="139"/>
                  <a:pt x="2033" y="137"/>
                  <a:pt x="2027" y="134"/>
                </a:cubicBezTo>
                <a:cubicBezTo>
                  <a:pt x="2023" y="133"/>
                  <a:pt x="2020" y="128"/>
                  <a:pt x="2025" y="128"/>
                </a:cubicBezTo>
                <a:cubicBezTo>
                  <a:pt x="2029" y="127"/>
                  <a:pt x="2032" y="125"/>
                  <a:pt x="2036" y="127"/>
                </a:cubicBezTo>
                <a:cubicBezTo>
                  <a:pt x="2038" y="128"/>
                  <a:pt x="2044" y="131"/>
                  <a:pt x="2045" y="133"/>
                </a:cubicBezTo>
                <a:cubicBezTo>
                  <a:pt x="2047" y="135"/>
                  <a:pt x="2044" y="137"/>
                  <a:pt x="2045" y="138"/>
                </a:cubicBezTo>
                <a:cubicBezTo>
                  <a:pt x="2048" y="141"/>
                  <a:pt x="2054" y="140"/>
                  <a:pt x="2058" y="139"/>
                </a:cubicBezTo>
                <a:cubicBezTo>
                  <a:pt x="2055" y="139"/>
                  <a:pt x="2055" y="139"/>
                  <a:pt x="2055" y="139"/>
                </a:cubicBezTo>
                <a:cubicBezTo>
                  <a:pt x="2051" y="138"/>
                  <a:pt x="2047" y="139"/>
                  <a:pt x="2048" y="134"/>
                </a:cubicBezTo>
                <a:cubicBezTo>
                  <a:pt x="2050" y="131"/>
                  <a:pt x="2048" y="132"/>
                  <a:pt x="2047" y="130"/>
                </a:cubicBezTo>
                <a:cubicBezTo>
                  <a:pt x="2046" y="129"/>
                  <a:pt x="2047" y="129"/>
                  <a:pt x="2043" y="127"/>
                </a:cubicBezTo>
                <a:cubicBezTo>
                  <a:pt x="2042" y="127"/>
                  <a:pt x="2041" y="127"/>
                  <a:pt x="2040" y="125"/>
                </a:cubicBezTo>
                <a:cubicBezTo>
                  <a:pt x="2037" y="125"/>
                  <a:pt x="2034" y="126"/>
                  <a:pt x="2032" y="124"/>
                </a:cubicBezTo>
                <a:cubicBezTo>
                  <a:pt x="2029" y="124"/>
                  <a:pt x="2030" y="123"/>
                  <a:pt x="2028" y="123"/>
                </a:cubicBezTo>
                <a:cubicBezTo>
                  <a:pt x="2025" y="123"/>
                  <a:pt x="2025" y="124"/>
                  <a:pt x="2023" y="125"/>
                </a:cubicBezTo>
                <a:cubicBezTo>
                  <a:pt x="2021" y="125"/>
                  <a:pt x="2013" y="125"/>
                  <a:pt x="2013" y="124"/>
                </a:cubicBezTo>
                <a:cubicBezTo>
                  <a:pt x="2014" y="124"/>
                  <a:pt x="2014" y="124"/>
                  <a:pt x="2014" y="124"/>
                </a:cubicBezTo>
                <a:cubicBezTo>
                  <a:pt x="2013" y="123"/>
                  <a:pt x="2013" y="123"/>
                  <a:pt x="2013" y="123"/>
                </a:cubicBezTo>
                <a:cubicBezTo>
                  <a:pt x="2014" y="122"/>
                  <a:pt x="2012" y="121"/>
                  <a:pt x="2012" y="120"/>
                </a:cubicBezTo>
                <a:cubicBezTo>
                  <a:pt x="2008" y="118"/>
                  <a:pt x="2009" y="120"/>
                  <a:pt x="2009" y="112"/>
                </a:cubicBezTo>
                <a:cubicBezTo>
                  <a:pt x="2009" y="112"/>
                  <a:pt x="2008" y="110"/>
                  <a:pt x="2007" y="109"/>
                </a:cubicBezTo>
                <a:cubicBezTo>
                  <a:pt x="2007" y="109"/>
                  <a:pt x="2004" y="108"/>
                  <a:pt x="2003" y="106"/>
                </a:cubicBezTo>
                <a:cubicBezTo>
                  <a:pt x="2002" y="105"/>
                  <a:pt x="1996" y="104"/>
                  <a:pt x="1997" y="102"/>
                </a:cubicBezTo>
                <a:cubicBezTo>
                  <a:pt x="1996" y="102"/>
                  <a:pt x="1995" y="101"/>
                  <a:pt x="1995" y="100"/>
                </a:cubicBezTo>
                <a:cubicBezTo>
                  <a:pt x="1995" y="99"/>
                  <a:pt x="1998" y="99"/>
                  <a:pt x="2000" y="97"/>
                </a:cubicBezTo>
                <a:cubicBezTo>
                  <a:pt x="2003" y="96"/>
                  <a:pt x="2004" y="95"/>
                  <a:pt x="2002" y="92"/>
                </a:cubicBezTo>
                <a:cubicBezTo>
                  <a:pt x="2000" y="88"/>
                  <a:pt x="2002" y="87"/>
                  <a:pt x="2005" y="89"/>
                </a:cubicBezTo>
                <a:cubicBezTo>
                  <a:pt x="2011" y="92"/>
                  <a:pt x="2009" y="96"/>
                  <a:pt x="2011" y="101"/>
                </a:cubicBezTo>
                <a:cubicBezTo>
                  <a:pt x="2011" y="101"/>
                  <a:pt x="2013" y="103"/>
                  <a:pt x="2012" y="103"/>
                </a:cubicBezTo>
                <a:cubicBezTo>
                  <a:pt x="2015" y="106"/>
                  <a:pt x="2018" y="105"/>
                  <a:pt x="2022" y="105"/>
                </a:cubicBezTo>
                <a:cubicBezTo>
                  <a:pt x="2024" y="105"/>
                  <a:pt x="2026" y="104"/>
                  <a:pt x="2028" y="105"/>
                </a:cubicBezTo>
                <a:cubicBezTo>
                  <a:pt x="2029" y="105"/>
                  <a:pt x="2033" y="106"/>
                  <a:pt x="2033" y="107"/>
                </a:cubicBezTo>
                <a:cubicBezTo>
                  <a:pt x="2038" y="106"/>
                  <a:pt x="2038" y="106"/>
                  <a:pt x="2038" y="106"/>
                </a:cubicBezTo>
                <a:cubicBezTo>
                  <a:pt x="2037" y="106"/>
                  <a:pt x="2033" y="104"/>
                  <a:pt x="2032" y="104"/>
                </a:cubicBezTo>
                <a:cubicBezTo>
                  <a:pt x="2030" y="104"/>
                  <a:pt x="2028" y="104"/>
                  <a:pt x="2027" y="104"/>
                </a:cubicBezTo>
                <a:cubicBezTo>
                  <a:pt x="2025" y="104"/>
                  <a:pt x="2015" y="103"/>
                  <a:pt x="2014" y="100"/>
                </a:cubicBezTo>
                <a:cubicBezTo>
                  <a:pt x="2014" y="98"/>
                  <a:pt x="2016" y="97"/>
                  <a:pt x="2017" y="97"/>
                </a:cubicBezTo>
                <a:cubicBezTo>
                  <a:pt x="2020" y="97"/>
                  <a:pt x="2021" y="97"/>
                  <a:pt x="2024" y="98"/>
                </a:cubicBezTo>
                <a:cubicBezTo>
                  <a:pt x="2027" y="100"/>
                  <a:pt x="2027" y="100"/>
                  <a:pt x="2030" y="97"/>
                </a:cubicBezTo>
                <a:cubicBezTo>
                  <a:pt x="2027" y="97"/>
                  <a:pt x="2023" y="96"/>
                  <a:pt x="2022" y="95"/>
                </a:cubicBezTo>
                <a:cubicBezTo>
                  <a:pt x="2019" y="93"/>
                  <a:pt x="2029" y="93"/>
                  <a:pt x="2030" y="93"/>
                </a:cubicBezTo>
                <a:cubicBezTo>
                  <a:pt x="2036" y="93"/>
                  <a:pt x="2040" y="93"/>
                  <a:pt x="2043" y="95"/>
                </a:cubicBezTo>
                <a:cubicBezTo>
                  <a:pt x="2046" y="97"/>
                  <a:pt x="2053" y="99"/>
                  <a:pt x="2055" y="100"/>
                </a:cubicBezTo>
                <a:cubicBezTo>
                  <a:pt x="2057" y="100"/>
                  <a:pt x="2060" y="99"/>
                  <a:pt x="2062" y="98"/>
                </a:cubicBezTo>
                <a:cubicBezTo>
                  <a:pt x="2060" y="97"/>
                  <a:pt x="2060" y="97"/>
                  <a:pt x="2060" y="97"/>
                </a:cubicBezTo>
                <a:cubicBezTo>
                  <a:pt x="2059" y="97"/>
                  <a:pt x="2055" y="97"/>
                  <a:pt x="2051" y="96"/>
                </a:cubicBezTo>
                <a:cubicBezTo>
                  <a:pt x="2048" y="95"/>
                  <a:pt x="2043" y="93"/>
                  <a:pt x="2042" y="90"/>
                </a:cubicBezTo>
                <a:cubicBezTo>
                  <a:pt x="2041" y="87"/>
                  <a:pt x="2039" y="89"/>
                  <a:pt x="2038" y="87"/>
                </a:cubicBezTo>
                <a:cubicBezTo>
                  <a:pt x="2037" y="86"/>
                  <a:pt x="2034" y="86"/>
                  <a:pt x="2037" y="84"/>
                </a:cubicBezTo>
                <a:cubicBezTo>
                  <a:pt x="2039" y="82"/>
                  <a:pt x="2040" y="83"/>
                  <a:pt x="2041" y="82"/>
                </a:cubicBezTo>
                <a:cubicBezTo>
                  <a:pt x="2043" y="81"/>
                  <a:pt x="2048" y="82"/>
                  <a:pt x="2051" y="82"/>
                </a:cubicBezTo>
                <a:cubicBezTo>
                  <a:pt x="2055" y="81"/>
                  <a:pt x="2062" y="81"/>
                  <a:pt x="2065" y="80"/>
                </a:cubicBezTo>
                <a:cubicBezTo>
                  <a:pt x="2068" y="78"/>
                  <a:pt x="2073" y="79"/>
                  <a:pt x="2076" y="79"/>
                </a:cubicBezTo>
                <a:cubicBezTo>
                  <a:pt x="2074" y="78"/>
                  <a:pt x="2073" y="78"/>
                  <a:pt x="2072" y="78"/>
                </a:cubicBezTo>
                <a:cubicBezTo>
                  <a:pt x="2072" y="78"/>
                  <a:pt x="2067" y="77"/>
                  <a:pt x="2070" y="75"/>
                </a:cubicBezTo>
                <a:cubicBezTo>
                  <a:pt x="2069" y="74"/>
                  <a:pt x="2068" y="74"/>
                  <a:pt x="2068" y="74"/>
                </a:cubicBezTo>
                <a:cubicBezTo>
                  <a:pt x="2067" y="75"/>
                  <a:pt x="2066" y="74"/>
                  <a:pt x="2064" y="74"/>
                </a:cubicBezTo>
                <a:cubicBezTo>
                  <a:pt x="2063" y="73"/>
                  <a:pt x="2064" y="72"/>
                  <a:pt x="2065" y="72"/>
                </a:cubicBezTo>
                <a:cubicBezTo>
                  <a:pt x="2067" y="72"/>
                  <a:pt x="2067" y="71"/>
                  <a:pt x="2070" y="72"/>
                </a:cubicBezTo>
                <a:cubicBezTo>
                  <a:pt x="2073" y="70"/>
                  <a:pt x="2073" y="70"/>
                  <a:pt x="2073" y="70"/>
                </a:cubicBezTo>
                <a:cubicBezTo>
                  <a:pt x="2071" y="69"/>
                  <a:pt x="2067" y="67"/>
                  <a:pt x="2071" y="66"/>
                </a:cubicBezTo>
                <a:cubicBezTo>
                  <a:pt x="2079" y="64"/>
                  <a:pt x="2091" y="67"/>
                  <a:pt x="2104" y="63"/>
                </a:cubicBezTo>
                <a:cubicBezTo>
                  <a:pt x="2103" y="62"/>
                  <a:pt x="2100" y="61"/>
                  <a:pt x="2102" y="61"/>
                </a:cubicBezTo>
                <a:cubicBezTo>
                  <a:pt x="2102" y="61"/>
                  <a:pt x="2110" y="60"/>
                  <a:pt x="2111" y="60"/>
                </a:cubicBezTo>
                <a:cubicBezTo>
                  <a:pt x="2115" y="61"/>
                  <a:pt x="2116" y="59"/>
                  <a:pt x="2119" y="59"/>
                </a:cubicBezTo>
                <a:cubicBezTo>
                  <a:pt x="2123" y="59"/>
                  <a:pt x="2125" y="60"/>
                  <a:pt x="2122" y="61"/>
                </a:cubicBezTo>
                <a:cubicBezTo>
                  <a:pt x="2123" y="61"/>
                  <a:pt x="2123" y="61"/>
                  <a:pt x="2124" y="61"/>
                </a:cubicBezTo>
                <a:cubicBezTo>
                  <a:pt x="2129" y="60"/>
                  <a:pt x="2128" y="63"/>
                  <a:pt x="2130" y="62"/>
                </a:cubicBezTo>
                <a:cubicBezTo>
                  <a:pt x="2130" y="62"/>
                  <a:pt x="2130" y="62"/>
                  <a:pt x="2131" y="62"/>
                </a:cubicBezTo>
                <a:cubicBezTo>
                  <a:pt x="2131" y="60"/>
                  <a:pt x="2133" y="62"/>
                  <a:pt x="2135" y="61"/>
                </a:cubicBezTo>
                <a:cubicBezTo>
                  <a:pt x="2141" y="58"/>
                  <a:pt x="2141" y="58"/>
                  <a:pt x="2141" y="58"/>
                </a:cubicBezTo>
                <a:cubicBezTo>
                  <a:pt x="2140" y="58"/>
                  <a:pt x="2137" y="57"/>
                  <a:pt x="2139" y="57"/>
                </a:cubicBezTo>
                <a:cubicBezTo>
                  <a:pt x="2140" y="57"/>
                  <a:pt x="2151" y="57"/>
                  <a:pt x="2151" y="57"/>
                </a:cubicBezTo>
                <a:cubicBezTo>
                  <a:pt x="2151" y="56"/>
                  <a:pt x="2152" y="56"/>
                  <a:pt x="2150" y="55"/>
                </a:cubicBezTo>
                <a:cubicBezTo>
                  <a:pt x="2145" y="55"/>
                  <a:pt x="2149" y="49"/>
                  <a:pt x="2153" y="47"/>
                </a:cubicBezTo>
                <a:cubicBezTo>
                  <a:pt x="2155" y="46"/>
                  <a:pt x="2158" y="47"/>
                  <a:pt x="2160" y="47"/>
                </a:cubicBezTo>
                <a:cubicBezTo>
                  <a:pt x="2171" y="48"/>
                  <a:pt x="2171" y="48"/>
                  <a:pt x="2171" y="48"/>
                </a:cubicBezTo>
                <a:cubicBezTo>
                  <a:pt x="2173" y="48"/>
                  <a:pt x="2175" y="47"/>
                  <a:pt x="2176" y="48"/>
                </a:cubicBezTo>
                <a:cubicBezTo>
                  <a:pt x="2177" y="50"/>
                  <a:pt x="2172" y="51"/>
                  <a:pt x="2174" y="52"/>
                </a:cubicBezTo>
                <a:cubicBezTo>
                  <a:pt x="2177" y="53"/>
                  <a:pt x="2183" y="53"/>
                  <a:pt x="2186" y="53"/>
                </a:cubicBezTo>
                <a:cubicBezTo>
                  <a:pt x="2188" y="53"/>
                  <a:pt x="2190" y="52"/>
                  <a:pt x="2191" y="53"/>
                </a:cubicBezTo>
                <a:cubicBezTo>
                  <a:pt x="2193" y="54"/>
                  <a:pt x="2190" y="55"/>
                  <a:pt x="2190" y="56"/>
                </a:cubicBezTo>
                <a:cubicBezTo>
                  <a:pt x="2190" y="57"/>
                  <a:pt x="2195" y="58"/>
                  <a:pt x="2197" y="55"/>
                </a:cubicBezTo>
                <a:cubicBezTo>
                  <a:pt x="2198" y="55"/>
                  <a:pt x="2194" y="51"/>
                  <a:pt x="2199" y="51"/>
                </a:cubicBezTo>
                <a:cubicBezTo>
                  <a:pt x="2204" y="51"/>
                  <a:pt x="2216" y="54"/>
                  <a:pt x="2222" y="55"/>
                </a:cubicBezTo>
                <a:cubicBezTo>
                  <a:pt x="2231" y="57"/>
                  <a:pt x="2229" y="58"/>
                  <a:pt x="2238" y="60"/>
                </a:cubicBezTo>
                <a:cubicBezTo>
                  <a:pt x="2240" y="61"/>
                  <a:pt x="2245" y="63"/>
                  <a:pt x="2246" y="63"/>
                </a:cubicBezTo>
                <a:cubicBezTo>
                  <a:pt x="2247" y="63"/>
                  <a:pt x="2249" y="62"/>
                  <a:pt x="2249" y="64"/>
                </a:cubicBezTo>
                <a:cubicBezTo>
                  <a:pt x="2249" y="65"/>
                  <a:pt x="2250" y="66"/>
                  <a:pt x="2250" y="67"/>
                </a:cubicBezTo>
                <a:cubicBezTo>
                  <a:pt x="2250" y="74"/>
                  <a:pt x="2241" y="76"/>
                  <a:pt x="2237" y="76"/>
                </a:cubicBezTo>
                <a:cubicBezTo>
                  <a:pt x="2236" y="76"/>
                  <a:pt x="2235" y="76"/>
                  <a:pt x="2234" y="77"/>
                </a:cubicBezTo>
                <a:cubicBezTo>
                  <a:pt x="2234" y="77"/>
                  <a:pt x="2233" y="81"/>
                  <a:pt x="2232" y="79"/>
                </a:cubicBezTo>
                <a:cubicBezTo>
                  <a:pt x="2230" y="80"/>
                  <a:pt x="2229" y="82"/>
                  <a:pt x="2228" y="82"/>
                </a:cubicBezTo>
                <a:cubicBezTo>
                  <a:pt x="2228" y="83"/>
                  <a:pt x="2227" y="83"/>
                  <a:pt x="2227" y="83"/>
                </a:cubicBezTo>
                <a:cubicBezTo>
                  <a:pt x="2225" y="84"/>
                  <a:pt x="2225" y="84"/>
                  <a:pt x="2225" y="84"/>
                </a:cubicBezTo>
                <a:cubicBezTo>
                  <a:pt x="2223" y="84"/>
                  <a:pt x="2223" y="83"/>
                  <a:pt x="2221" y="84"/>
                </a:cubicBezTo>
                <a:cubicBezTo>
                  <a:pt x="2221" y="87"/>
                  <a:pt x="2220" y="86"/>
                  <a:pt x="2217" y="87"/>
                </a:cubicBezTo>
                <a:cubicBezTo>
                  <a:pt x="2217" y="88"/>
                  <a:pt x="2217" y="88"/>
                  <a:pt x="2217" y="88"/>
                </a:cubicBezTo>
                <a:cubicBezTo>
                  <a:pt x="2218" y="88"/>
                  <a:pt x="2218" y="88"/>
                  <a:pt x="2218" y="88"/>
                </a:cubicBezTo>
                <a:cubicBezTo>
                  <a:pt x="2218" y="86"/>
                  <a:pt x="2219" y="87"/>
                  <a:pt x="2221" y="87"/>
                </a:cubicBezTo>
                <a:cubicBezTo>
                  <a:pt x="2222" y="85"/>
                  <a:pt x="2222" y="85"/>
                  <a:pt x="2222" y="85"/>
                </a:cubicBezTo>
                <a:cubicBezTo>
                  <a:pt x="2222" y="85"/>
                  <a:pt x="2234" y="85"/>
                  <a:pt x="2236" y="85"/>
                </a:cubicBezTo>
                <a:cubicBezTo>
                  <a:pt x="2239" y="85"/>
                  <a:pt x="2241" y="84"/>
                  <a:pt x="2241" y="84"/>
                </a:cubicBezTo>
                <a:cubicBezTo>
                  <a:pt x="2233" y="81"/>
                  <a:pt x="2237" y="78"/>
                  <a:pt x="2245" y="79"/>
                </a:cubicBezTo>
                <a:cubicBezTo>
                  <a:pt x="2246" y="80"/>
                  <a:pt x="2248" y="78"/>
                  <a:pt x="2249" y="80"/>
                </a:cubicBezTo>
                <a:cubicBezTo>
                  <a:pt x="2249" y="81"/>
                  <a:pt x="2251" y="81"/>
                  <a:pt x="2252" y="81"/>
                </a:cubicBezTo>
                <a:cubicBezTo>
                  <a:pt x="2254" y="82"/>
                  <a:pt x="2254" y="82"/>
                  <a:pt x="2254" y="82"/>
                </a:cubicBezTo>
                <a:cubicBezTo>
                  <a:pt x="2256" y="82"/>
                  <a:pt x="2260" y="76"/>
                  <a:pt x="2261" y="81"/>
                </a:cubicBezTo>
                <a:cubicBezTo>
                  <a:pt x="2265" y="82"/>
                  <a:pt x="2266" y="85"/>
                  <a:pt x="2266" y="85"/>
                </a:cubicBezTo>
                <a:cubicBezTo>
                  <a:pt x="2269" y="84"/>
                  <a:pt x="2269" y="84"/>
                  <a:pt x="2269" y="84"/>
                </a:cubicBezTo>
                <a:cubicBezTo>
                  <a:pt x="2269" y="83"/>
                  <a:pt x="2270" y="83"/>
                  <a:pt x="2271" y="83"/>
                </a:cubicBezTo>
                <a:cubicBezTo>
                  <a:pt x="2271" y="82"/>
                  <a:pt x="2273" y="83"/>
                  <a:pt x="2273" y="83"/>
                </a:cubicBezTo>
                <a:cubicBezTo>
                  <a:pt x="2295" y="82"/>
                  <a:pt x="2295" y="82"/>
                  <a:pt x="2295" y="82"/>
                </a:cubicBezTo>
                <a:cubicBezTo>
                  <a:pt x="2306" y="82"/>
                  <a:pt x="2306" y="82"/>
                  <a:pt x="2306" y="82"/>
                </a:cubicBezTo>
                <a:cubicBezTo>
                  <a:pt x="2306" y="82"/>
                  <a:pt x="2306" y="82"/>
                  <a:pt x="2306" y="82"/>
                </a:cubicBezTo>
                <a:cubicBezTo>
                  <a:pt x="2308" y="88"/>
                  <a:pt x="2308" y="88"/>
                  <a:pt x="2308" y="88"/>
                </a:cubicBezTo>
                <a:cubicBezTo>
                  <a:pt x="2328" y="90"/>
                  <a:pt x="2317" y="90"/>
                  <a:pt x="2338" y="87"/>
                </a:cubicBezTo>
                <a:cubicBezTo>
                  <a:pt x="2335" y="86"/>
                  <a:pt x="2332" y="85"/>
                  <a:pt x="2339" y="82"/>
                </a:cubicBezTo>
                <a:cubicBezTo>
                  <a:pt x="2340" y="82"/>
                  <a:pt x="2351" y="83"/>
                  <a:pt x="2356" y="81"/>
                </a:cubicBezTo>
                <a:cubicBezTo>
                  <a:pt x="2358" y="80"/>
                  <a:pt x="2359" y="82"/>
                  <a:pt x="2359" y="85"/>
                </a:cubicBezTo>
                <a:cubicBezTo>
                  <a:pt x="2361" y="84"/>
                  <a:pt x="2360" y="83"/>
                  <a:pt x="2362" y="84"/>
                </a:cubicBezTo>
                <a:cubicBezTo>
                  <a:pt x="2369" y="85"/>
                  <a:pt x="2372" y="84"/>
                  <a:pt x="2378" y="84"/>
                </a:cubicBezTo>
                <a:cubicBezTo>
                  <a:pt x="2379" y="84"/>
                  <a:pt x="2380" y="86"/>
                  <a:pt x="2382" y="88"/>
                </a:cubicBezTo>
                <a:cubicBezTo>
                  <a:pt x="2382" y="89"/>
                  <a:pt x="2385" y="90"/>
                  <a:pt x="2384" y="91"/>
                </a:cubicBezTo>
                <a:cubicBezTo>
                  <a:pt x="2387" y="93"/>
                  <a:pt x="2390" y="93"/>
                  <a:pt x="2392" y="94"/>
                </a:cubicBezTo>
                <a:cubicBezTo>
                  <a:pt x="2392" y="95"/>
                  <a:pt x="2394" y="95"/>
                  <a:pt x="2393" y="96"/>
                </a:cubicBezTo>
                <a:cubicBezTo>
                  <a:pt x="2394" y="96"/>
                  <a:pt x="2393" y="97"/>
                  <a:pt x="2393" y="97"/>
                </a:cubicBezTo>
                <a:cubicBezTo>
                  <a:pt x="2390" y="98"/>
                  <a:pt x="2389" y="98"/>
                  <a:pt x="2386" y="97"/>
                </a:cubicBezTo>
                <a:cubicBezTo>
                  <a:pt x="2387" y="99"/>
                  <a:pt x="2392" y="100"/>
                  <a:pt x="2393" y="100"/>
                </a:cubicBezTo>
                <a:cubicBezTo>
                  <a:pt x="2395" y="101"/>
                  <a:pt x="2395" y="101"/>
                  <a:pt x="2395" y="101"/>
                </a:cubicBezTo>
                <a:cubicBezTo>
                  <a:pt x="2396" y="101"/>
                  <a:pt x="2398" y="103"/>
                  <a:pt x="2399" y="103"/>
                </a:cubicBezTo>
                <a:cubicBezTo>
                  <a:pt x="2408" y="104"/>
                  <a:pt x="2407" y="106"/>
                  <a:pt x="2412" y="106"/>
                </a:cubicBezTo>
                <a:cubicBezTo>
                  <a:pt x="2412" y="106"/>
                  <a:pt x="2415" y="107"/>
                  <a:pt x="2415" y="107"/>
                </a:cubicBezTo>
                <a:cubicBezTo>
                  <a:pt x="2420" y="108"/>
                  <a:pt x="2420" y="108"/>
                  <a:pt x="2420" y="108"/>
                </a:cubicBezTo>
                <a:cubicBezTo>
                  <a:pt x="2421" y="103"/>
                  <a:pt x="2418" y="103"/>
                  <a:pt x="2418" y="100"/>
                </a:cubicBezTo>
                <a:cubicBezTo>
                  <a:pt x="2418" y="96"/>
                  <a:pt x="2424" y="101"/>
                  <a:pt x="2426" y="101"/>
                </a:cubicBezTo>
                <a:cubicBezTo>
                  <a:pt x="2427" y="101"/>
                  <a:pt x="2429" y="103"/>
                  <a:pt x="2430" y="103"/>
                </a:cubicBezTo>
                <a:cubicBezTo>
                  <a:pt x="2431" y="103"/>
                  <a:pt x="2438" y="102"/>
                  <a:pt x="2438" y="102"/>
                </a:cubicBezTo>
                <a:cubicBezTo>
                  <a:pt x="2439" y="102"/>
                  <a:pt x="2446" y="101"/>
                  <a:pt x="2446" y="101"/>
                </a:cubicBezTo>
                <a:cubicBezTo>
                  <a:pt x="2451" y="101"/>
                  <a:pt x="2451" y="101"/>
                  <a:pt x="2451" y="101"/>
                </a:cubicBezTo>
                <a:cubicBezTo>
                  <a:pt x="2463" y="100"/>
                  <a:pt x="2459" y="102"/>
                  <a:pt x="2459" y="104"/>
                </a:cubicBezTo>
                <a:cubicBezTo>
                  <a:pt x="2459" y="104"/>
                  <a:pt x="2462" y="105"/>
                  <a:pt x="2463" y="105"/>
                </a:cubicBezTo>
                <a:cubicBezTo>
                  <a:pt x="2463" y="104"/>
                  <a:pt x="2461" y="104"/>
                  <a:pt x="2461" y="103"/>
                </a:cubicBezTo>
                <a:cubicBezTo>
                  <a:pt x="2461" y="100"/>
                  <a:pt x="2469" y="104"/>
                  <a:pt x="2471" y="103"/>
                </a:cubicBezTo>
                <a:cubicBezTo>
                  <a:pt x="2472" y="101"/>
                  <a:pt x="2467" y="98"/>
                  <a:pt x="2466" y="97"/>
                </a:cubicBezTo>
                <a:cubicBezTo>
                  <a:pt x="2464" y="95"/>
                  <a:pt x="2463" y="98"/>
                  <a:pt x="2461" y="98"/>
                </a:cubicBezTo>
                <a:cubicBezTo>
                  <a:pt x="2455" y="96"/>
                  <a:pt x="2463" y="92"/>
                  <a:pt x="2466" y="92"/>
                </a:cubicBezTo>
                <a:cubicBezTo>
                  <a:pt x="2466" y="91"/>
                  <a:pt x="2465" y="90"/>
                  <a:pt x="2466" y="89"/>
                </a:cubicBezTo>
                <a:cubicBezTo>
                  <a:pt x="2468" y="88"/>
                  <a:pt x="2468" y="91"/>
                  <a:pt x="2472" y="90"/>
                </a:cubicBezTo>
                <a:cubicBezTo>
                  <a:pt x="2476" y="90"/>
                  <a:pt x="2481" y="91"/>
                  <a:pt x="2484" y="91"/>
                </a:cubicBezTo>
                <a:cubicBezTo>
                  <a:pt x="2487" y="92"/>
                  <a:pt x="2489" y="92"/>
                  <a:pt x="2492" y="92"/>
                </a:cubicBezTo>
                <a:cubicBezTo>
                  <a:pt x="2495" y="92"/>
                  <a:pt x="2498" y="91"/>
                  <a:pt x="2501" y="92"/>
                </a:cubicBezTo>
                <a:cubicBezTo>
                  <a:pt x="2502" y="92"/>
                  <a:pt x="2501" y="91"/>
                  <a:pt x="2504" y="92"/>
                </a:cubicBezTo>
                <a:cubicBezTo>
                  <a:pt x="2506" y="93"/>
                  <a:pt x="2510" y="93"/>
                  <a:pt x="2512" y="93"/>
                </a:cubicBezTo>
                <a:cubicBezTo>
                  <a:pt x="2513" y="94"/>
                  <a:pt x="2512" y="93"/>
                  <a:pt x="2514" y="94"/>
                </a:cubicBezTo>
                <a:cubicBezTo>
                  <a:pt x="2516" y="96"/>
                  <a:pt x="2516" y="98"/>
                  <a:pt x="2513" y="98"/>
                </a:cubicBezTo>
                <a:cubicBezTo>
                  <a:pt x="2510" y="98"/>
                  <a:pt x="2511" y="96"/>
                  <a:pt x="2509" y="96"/>
                </a:cubicBezTo>
                <a:cubicBezTo>
                  <a:pt x="2502" y="94"/>
                  <a:pt x="2504" y="95"/>
                  <a:pt x="2501" y="96"/>
                </a:cubicBezTo>
                <a:cubicBezTo>
                  <a:pt x="2500" y="96"/>
                  <a:pt x="2499" y="95"/>
                  <a:pt x="2497" y="97"/>
                </a:cubicBezTo>
                <a:cubicBezTo>
                  <a:pt x="2499" y="97"/>
                  <a:pt x="2500" y="96"/>
                  <a:pt x="2502" y="96"/>
                </a:cubicBezTo>
                <a:cubicBezTo>
                  <a:pt x="2510" y="94"/>
                  <a:pt x="2507" y="100"/>
                  <a:pt x="2509" y="101"/>
                </a:cubicBezTo>
                <a:cubicBezTo>
                  <a:pt x="2511" y="101"/>
                  <a:pt x="2513" y="101"/>
                  <a:pt x="2515" y="100"/>
                </a:cubicBezTo>
                <a:cubicBezTo>
                  <a:pt x="2517" y="99"/>
                  <a:pt x="2512" y="94"/>
                  <a:pt x="2522" y="96"/>
                </a:cubicBezTo>
                <a:cubicBezTo>
                  <a:pt x="2527" y="97"/>
                  <a:pt x="2531" y="96"/>
                  <a:pt x="2536" y="96"/>
                </a:cubicBezTo>
                <a:cubicBezTo>
                  <a:pt x="2537" y="96"/>
                  <a:pt x="2540" y="95"/>
                  <a:pt x="2541" y="97"/>
                </a:cubicBezTo>
                <a:cubicBezTo>
                  <a:pt x="2541" y="99"/>
                  <a:pt x="2537" y="99"/>
                  <a:pt x="2537" y="100"/>
                </a:cubicBezTo>
                <a:cubicBezTo>
                  <a:pt x="2540" y="102"/>
                  <a:pt x="2544" y="100"/>
                  <a:pt x="2547" y="101"/>
                </a:cubicBezTo>
                <a:cubicBezTo>
                  <a:pt x="2553" y="102"/>
                  <a:pt x="2560" y="104"/>
                  <a:pt x="2566" y="105"/>
                </a:cubicBezTo>
                <a:cubicBezTo>
                  <a:pt x="2570" y="106"/>
                  <a:pt x="2573" y="107"/>
                  <a:pt x="2577" y="108"/>
                </a:cubicBezTo>
                <a:cubicBezTo>
                  <a:pt x="2579" y="108"/>
                  <a:pt x="2582" y="108"/>
                  <a:pt x="2584" y="108"/>
                </a:cubicBezTo>
                <a:cubicBezTo>
                  <a:pt x="2589" y="106"/>
                  <a:pt x="2589" y="106"/>
                  <a:pt x="2589" y="106"/>
                </a:cubicBezTo>
                <a:cubicBezTo>
                  <a:pt x="2602" y="105"/>
                  <a:pt x="2602" y="105"/>
                  <a:pt x="2602" y="105"/>
                </a:cubicBezTo>
                <a:cubicBezTo>
                  <a:pt x="2611" y="105"/>
                  <a:pt x="2611" y="105"/>
                  <a:pt x="2611" y="105"/>
                </a:cubicBezTo>
                <a:cubicBezTo>
                  <a:pt x="2612" y="105"/>
                  <a:pt x="2615" y="107"/>
                  <a:pt x="2615" y="107"/>
                </a:cubicBezTo>
                <a:cubicBezTo>
                  <a:pt x="2617" y="107"/>
                  <a:pt x="2625" y="106"/>
                  <a:pt x="2632" y="109"/>
                </a:cubicBezTo>
                <a:cubicBezTo>
                  <a:pt x="2635" y="110"/>
                  <a:pt x="2636" y="116"/>
                  <a:pt x="2639" y="116"/>
                </a:cubicBezTo>
                <a:cubicBezTo>
                  <a:pt x="2645" y="118"/>
                  <a:pt x="2653" y="117"/>
                  <a:pt x="2659" y="117"/>
                </a:cubicBezTo>
                <a:cubicBezTo>
                  <a:pt x="2667" y="117"/>
                  <a:pt x="2681" y="119"/>
                  <a:pt x="2688" y="120"/>
                </a:cubicBezTo>
                <a:cubicBezTo>
                  <a:pt x="2689" y="121"/>
                  <a:pt x="2691" y="121"/>
                  <a:pt x="2692" y="121"/>
                </a:cubicBezTo>
                <a:cubicBezTo>
                  <a:pt x="2695" y="121"/>
                  <a:pt x="2696" y="121"/>
                  <a:pt x="2699" y="119"/>
                </a:cubicBezTo>
                <a:cubicBezTo>
                  <a:pt x="2700" y="118"/>
                  <a:pt x="2697" y="114"/>
                  <a:pt x="2702" y="115"/>
                </a:cubicBezTo>
                <a:cubicBezTo>
                  <a:pt x="2705" y="116"/>
                  <a:pt x="2707" y="115"/>
                  <a:pt x="2710" y="116"/>
                </a:cubicBezTo>
                <a:cubicBezTo>
                  <a:pt x="2711" y="117"/>
                  <a:pt x="2712" y="121"/>
                  <a:pt x="2708" y="119"/>
                </a:cubicBezTo>
                <a:cubicBezTo>
                  <a:pt x="2704" y="118"/>
                  <a:pt x="2706" y="121"/>
                  <a:pt x="2708" y="123"/>
                </a:cubicBezTo>
                <a:cubicBezTo>
                  <a:pt x="2710" y="123"/>
                  <a:pt x="2712" y="123"/>
                  <a:pt x="2713" y="124"/>
                </a:cubicBezTo>
                <a:cubicBezTo>
                  <a:pt x="2715" y="125"/>
                  <a:pt x="2718" y="124"/>
                  <a:pt x="2721" y="125"/>
                </a:cubicBezTo>
                <a:cubicBezTo>
                  <a:pt x="2725" y="128"/>
                  <a:pt x="2728" y="131"/>
                  <a:pt x="2732" y="127"/>
                </a:cubicBezTo>
                <a:cubicBezTo>
                  <a:pt x="2732" y="126"/>
                  <a:pt x="2726" y="122"/>
                  <a:pt x="2725" y="122"/>
                </a:cubicBezTo>
                <a:cubicBezTo>
                  <a:pt x="2720" y="122"/>
                  <a:pt x="2720" y="122"/>
                  <a:pt x="2720" y="122"/>
                </a:cubicBezTo>
                <a:cubicBezTo>
                  <a:pt x="2719" y="122"/>
                  <a:pt x="2716" y="118"/>
                  <a:pt x="2715" y="116"/>
                </a:cubicBezTo>
                <a:cubicBezTo>
                  <a:pt x="2716" y="116"/>
                  <a:pt x="2716" y="116"/>
                  <a:pt x="2716" y="116"/>
                </a:cubicBezTo>
                <a:cubicBezTo>
                  <a:pt x="2715" y="115"/>
                  <a:pt x="2714" y="113"/>
                  <a:pt x="2715" y="114"/>
                </a:cubicBezTo>
                <a:cubicBezTo>
                  <a:pt x="2718" y="114"/>
                  <a:pt x="2721" y="114"/>
                  <a:pt x="2724" y="115"/>
                </a:cubicBezTo>
                <a:cubicBezTo>
                  <a:pt x="2738" y="118"/>
                  <a:pt x="2749" y="116"/>
                  <a:pt x="2766" y="119"/>
                </a:cubicBezTo>
                <a:cubicBezTo>
                  <a:pt x="2768" y="120"/>
                  <a:pt x="2771" y="120"/>
                  <a:pt x="2774" y="121"/>
                </a:cubicBezTo>
                <a:cubicBezTo>
                  <a:pt x="2780" y="122"/>
                  <a:pt x="2793" y="125"/>
                  <a:pt x="2794" y="125"/>
                </a:cubicBezTo>
                <a:cubicBezTo>
                  <a:pt x="2796" y="125"/>
                  <a:pt x="2804" y="128"/>
                  <a:pt x="2805" y="128"/>
                </a:cubicBezTo>
                <a:cubicBezTo>
                  <a:pt x="2817" y="130"/>
                  <a:pt x="2817" y="130"/>
                  <a:pt x="2817" y="130"/>
                </a:cubicBezTo>
                <a:cubicBezTo>
                  <a:pt x="2850" y="140"/>
                  <a:pt x="2850" y="140"/>
                  <a:pt x="2850" y="140"/>
                </a:cubicBezTo>
                <a:cubicBezTo>
                  <a:pt x="2855" y="141"/>
                  <a:pt x="2855" y="141"/>
                  <a:pt x="2855" y="141"/>
                </a:cubicBezTo>
                <a:cubicBezTo>
                  <a:pt x="2855" y="141"/>
                  <a:pt x="2857" y="142"/>
                  <a:pt x="2857" y="143"/>
                </a:cubicBezTo>
                <a:cubicBezTo>
                  <a:pt x="2861" y="143"/>
                  <a:pt x="2861" y="143"/>
                  <a:pt x="2861" y="143"/>
                </a:cubicBezTo>
                <a:cubicBezTo>
                  <a:pt x="2862" y="143"/>
                  <a:pt x="2864" y="145"/>
                  <a:pt x="2864" y="146"/>
                </a:cubicBezTo>
                <a:cubicBezTo>
                  <a:pt x="2869" y="148"/>
                  <a:pt x="2869" y="148"/>
                  <a:pt x="2869" y="148"/>
                </a:cubicBezTo>
                <a:cubicBezTo>
                  <a:pt x="2871" y="150"/>
                  <a:pt x="2871" y="150"/>
                  <a:pt x="2871" y="150"/>
                </a:cubicBezTo>
                <a:cubicBezTo>
                  <a:pt x="2872" y="150"/>
                  <a:pt x="2875" y="151"/>
                  <a:pt x="2876" y="151"/>
                </a:cubicBezTo>
                <a:cubicBezTo>
                  <a:pt x="2877" y="151"/>
                  <a:pt x="2878" y="152"/>
                  <a:pt x="2878" y="152"/>
                </a:cubicBezTo>
                <a:cubicBezTo>
                  <a:pt x="2878" y="152"/>
                  <a:pt x="2878" y="152"/>
                  <a:pt x="2878" y="152"/>
                </a:cubicBezTo>
                <a:cubicBezTo>
                  <a:pt x="2877" y="150"/>
                  <a:pt x="2877" y="150"/>
                  <a:pt x="2877" y="150"/>
                </a:cubicBezTo>
                <a:cubicBezTo>
                  <a:pt x="2868" y="147"/>
                  <a:pt x="2868" y="147"/>
                  <a:pt x="2868" y="147"/>
                </a:cubicBezTo>
                <a:cubicBezTo>
                  <a:pt x="2868" y="147"/>
                  <a:pt x="2868" y="147"/>
                  <a:pt x="2868" y="147"/>
                </a:cubicBezTo>
                <a:cubicBezTo>
                  <a:pt x="2874" y="146"/>
                  <a:pt x="2874" y="146"/>
                  <a:pt x="2874" y="146"/>
                </a:cubicBezTo>
                <a:cubicBezTo>
                  <a:pt x="2874" y="145"/>
                  <a:pt x="2876" y="147"/>
                  <a:pt x="2877" y="147"/>
                </a:cubicBezTo>
                <a:cubicBezTo>
                  <a:pt x="2884" y="147"/>
                  <a:pt x="2884" y="147"/>
                  <a:pt x="2884" y="147"/>
                </a:cubicBezTo>
                <a:cubicBezTo>
                  <a:pt x="2892" y="147"/>
                  <a:pt x="2892" y="147"/>
                  <a:pt x="2892" y="147"/>
                </a:cubicBezTo>
                <a:cubicBezTo>
                  <a:pt x="2892" y="147"/>
                  <a:pt x="2895" y="148"/>
                  <a:pt x="2895" y="149"/>
                </a:cubicBezTo>
                <a:cubicBezTo>
                  <a:pt x="2902" y="152"/>
                  <a:pt x="2902" y="152"/>
                  <a:pt x="2902" y="152"/>
                </a:cubicBezTo>
                <a:cubicBezTo>
                  <a:pt x="2902" y="152"/>
                  <a:pt x="2909" y="153"/>
                  <a:pt x="2911" y="154"/>
                </a:cubicBezTo>
                <a:cubicBezTo>
                  <a:pt x="2913" y="155"/>
                  <a:pt x="2913" y="154"/>
                  <a:pt x="2914" y="154"/>
                </a:cubicBezTo>
                <a:cubicBezTo>
                  <a:pt x="2920" y="156"/>
                  <a:pt x="2920" y="155"/>
                  <a:pt x="2919" y="158"/>
                </a:cubicBezTo>
                <a:cubicBezTo>
                  <a:pt x="2918" y="160"/>
                  <a:pt x="2920" y="159"/>
                  <a:pt x="2916" y="161"/>
                </a:cubicBezTo>
                <a:cubicBezTo>
                  <a:pt x="2918" y="162"/>
                  <a:pt x="2918" y="162"/>
                  <a:pt x="2918" y="162"/>
                </a:cubicBezTo>
                <a:cubicBezTo>
                  <a:pt x="2919" y="162"/>
                  <a:pt x="2919" y="162"/>
                  <a:pt x="2918" y="162"/>
                </a:cubicBezTo>
                <a:cubicBezTo>
                  <a:pt x="2911" y="163"/>
                  <a:pt x="2911" y="163"/>
                  <a:pt x="2911" y="163"/>
                </a:cubicBezTo>
                <a:cubicBezTo>
                  <a:pt x="2912" y="164"/>
                  <a:pt x="2912" y="164"/>
                  <a:pt x="2912" y="164"/>
                </a:cubicBezTo>
                <a:cubicBezTo>
                  <a:pt x="2914" y="166"/>
                  <a:pt x="2914" y="166"/>
                  <a:pt x="2914" y="166"/>
                </a:cubicBezTo>
                <a:cubicBezTo>
                  <a:pt x="2919" y="166"/>
                  <a:pt x="2919" y="166"/>
                  <a:pt x="2919" y="166"/>
                </a:cubicBezTo>
                <a:cubicBezTo>
                  <a:pt x="2920" y="166"/>
                  <a:pt x="2924" y="173"/>
                  <a:pt x="2924" y="173"/>
                </a:cubicBezTo>
                <a:cubicBezTo>
                  <a:pt x="2924" y="174"/>
                  <a:pt x="2923" y="176"/>
                  <a:pt x="2923" y="176"/>
                </a:cubicBezTo>
                <a:cubicBezTo>
                  <a:pt x="2923" y="176"/>
                  <a:pt x="2917" y="173"/>
                  <a:pt x="2916" y="173"/>
                </a:cubicBezTo>
                <a:cubicBezTo>
                  <a:pt x="2917" y="173"/>
                  <a:pt x="2916" y="174"/>
                  <a:pt x="2916" y="174"/>
                </a:cubicBezTo>
                <a:cubicBezTo>
                  <a:pt x="2915" y="174"/>
                  <a:pt x="2912" y="174"/>
                  <a:pt x="2911" y="174"/>
                </a:cubicBezTo>
                <a:cubicBezTo>
                  <a:pt x="2911" y="174"/>
                  <a:pt x="2907" y="171"/>
                  <a:pt x="2906" y="170"/>
                </a:cubicBezTo>
                <a:cubicBezTo>
                  <a:pt x="2901" y="168"/>
                  <a:pt x="2901" y="168"/>
                  <a:pt x="2901" y="168"/>
                </a:cubicBezTo>
                <a:cubicBezTo>
                  <a:pt x="2891" y="168"/>
                  <a:pt x="2891" y="168"/>
                  <a:pt x="2891" y="168"/>
                </a:cubicBezTo>
                <a:cubicBezTo>
                  <a:pt x="2888" y="166"/>
                  <a:pt x="2883" y="164"/>
                  <a:pt x="2882" y="164"/>
                </a:cubicBezTo>
                <a:cubicBezTo>
                  <a:pt x="2882" y="164"/>
                  <a:pt x="2879" y="163"/>
                  <a:pt x="2879" y="163"/>
                </a:cubicBezTo>
                <a:cubicBezTo>
                  <a:pt x="2873" y="162"/>
                  <a:pt x="2872" y="161"/>
                  <a:pt x="2872" y="161"/>
                </a:cubicBezTo>
                <a:cubicBezTo>
                  <a:pt x="2871" y="161"/>
                  <a:pt x="2867" y="162"/>
                  <a:pt x="2867" y="162"/>
                </a:cubicBezTo>
                <a:cubicBezTo>
                  <a:pt x="2863" y="162"/>
                  <a:pt x="2860" y="163"/>
                  <a:pt x="2858" y="160"/>
                </a:cubicBezTo>
                <a:cubicBezTo>
                  <a:pt x="2856" y="158"/>
                  <a:pt x="2854" y="159"/>
                  <a:pt x="2854" y="158"/>
                </a:cubicBezTo>
                <a:cubicBezTo>
                  <a:pt x="2852" y="156"/>
                  <a:pt x="2852" y="156"/>
                  <a:pt x="2849" y="154"/>
                </a:cubicBezTo>
                <a:cubicBezTo>
                  <a:pt x="2848" y="157"/>
                  <a:pt x="2849" y="157"/>
                  <a:pt x="2844" y="154"/>
                </a:cubicBezTo>
                <a:cubicBezTo>
                  <a:pt x="2845" y="156"/>
                  <a:pt x="2846" y="155"/>
                  <a:pt x="2844" y="156"/>
                </a:cubicBezTo>
                <a:cubicBezTo>
                  <a:pt x="2845" y="157"/>
                  <a:pt x="2845" y="157"/>
                  <a:pt x="2845" y="157"/>
                </a:cubicBezTo>
                <a:cubicBezTo>
                  <a:pt x="2846" y="158"/>
                  <a:pt x="2847" y="158"/>
                  <a:pt x="2848" y="160"/>
                </a:cubicBezTo>
                <a:cubicBezTo>
                  <a:pt x="2850" y="162"/>
                  <a:pt x="2854" y="161"/>
                  <a:pt x="2855" y="164"/>
                </a:cubicBezTo>
                <a:cubicBezTo>
                  <a:pt x="2855" y="165"/>
                  <a:pt x="2857" y="166"/>
                  <a:pt x="2856" y="166"/>
                </a:cubicBezTo>
                <a:cubicBezTo>
                  <a:pt x="2855" y="168"/>
                  <a:pt x="2855" y="170"/>
                  <a:pt x="2853" y="171"/>
                </a:cubicBezTo>
                <a:cubicBezTo>
                  <a:pt x="2852" y="171"/>
                  <a:pt x="2843" y="170"/>
                  <a:pt x="2842" y="169"/>
                </a:cubicBezTo>
                <a:cubicBezTo>
                  <a:pt x="2840" y="169"/>
                  <a:pt x="2838" y="168"/>
                  <a:pt x="2838" y="168"/>
                </a:cubicBezTo>
                <a:cubicBezTo>
                  <a:pt x="2836" y="168"/>
                  <a:pt x="2831" y="166"/>
                  <a:pt x="2829" y="166"/>
                </a:cubicBezTo>
                <a:cubicBezTo>
                  <a:pt x="2829" y="167"/>
                  <a:pt x="2827" y="170"/>
                  <a:pt x="2833" y="171"/>
                </a:cubicBezTo>
                <a:cubicBezTo>
                  <a:pt x="2837" y="172"/>
                  <a:pt x="2836" y="170"/>
                  <a:pt x="2838" y="169"/>
                </a:cubicBezTo>
                <a:cubicBezTo>
                  <a:pt x="2840" y="169"/>
                  <a:pt x="2841" y="170"/>
                  <a:pt x="2842" y="171"/>
                </a:cubicBezTo>
                <a:cubicBezTo>
                  <a:pt x="2844" y="173"/>
                  <a:pt x="2849" y="176"/>
                  <a:pt x="2852" y="174"/>
                </a:cubicBezTo>
                <a:cubicBezTo>
                  <a:pt x="2853" y="173"/>
                  <a:pt x="2853" y="174"/>
                  <a:pt x="2855" y="175"/>
                </a:cubicBezTo>
                <a:cubicBezTo>
                  <a:pt x="2857" y="177"/>
                  <a:pt x="2860" y="178"/>
                  <a:pt x="2863" y="179"/>
                </a:cubicBezTo>
                <a:cubicBezTo>
                  <a:pt x="2863" y="179"/>
                  <a:pt x="2864" y="181"/>
                  <a:pt x="2864" y="181"/>
                </a:cubicBezTo>
                <a:cubicBezTo>
                  <a:pt x="2866" y="182"/>
                  <a:pt x="2868" y="184"/>
                  <a:pt x="2869" y="184"/>
                </a:cubicBezTo>
                <a:cubicBezTo>
                  <a:pt x="2869" y="184"/>
                  <a:pt x="2869" y="184"/>
                  <a:pt x="2870" y="184"/>
                </a:cubicBezTo>
                <a:cubicBezTo>
                  <a:pt x="2873" y="185"/>
                  <a:pt x="2875" y="185"/>
                  <a:pt x="2877" y="186"/>
                </a:cubicBezTo>
                <a:cubicBezTo>
                  <a:pt x="2880" y="188"/>
                  <a:pt x="2880" y="188"/>
                  <a:pt x="2884" y="189"/>
                </a:cubicBezTo>
                <a:cubicBezTo>
                  <a:pt x="2884" y="190"/>
                  <a:pt x="2886" y="192"/>
                  <a:pt x="2886" y="193"/>
                </a:cubicBezTo>
                <a:cubicBezTo>
                  <a:pt x="2886" y="194"/>
                  <a:pt x="2885" y="196"/>
                  <a:pt x="2885" y="196"/>
                </a:cubicBezTo>
                <a:cubicBezTo>
                  <a:pt x="2877" y="193"/>
                  <a:pt x="2882" y="194"/>
                  <a:pt x="2877" y="192"/>
                </a:cubicBezTo>
                <a:cubicBezTo>
                  <a:pt x="2877" y="192"/>
                  <a:pt x="2874" y="193"/>
                  <a:pt x="2874" y="192"/>
                </a:cubicBezTo>
                <a:cubicBezTo>
                  <a:pt x="2869" y="191"/>
                  <a:pt x="2869" y="193"/>
                  <a:pt x="2867" y="190"/>
                </a:cubicBezTo>
                <a:cubicBezTo>
                  <a:pt x="2865" y="190"/>
                  <a:pt x="2863" y="189"/>
                  <a:pt x="2862" y="190"/>
                </a:cubicBezTo>
                <a:cubicBezTo>
                  <a:pt x="2863" y="190"/>
                  <a:pt x="2865" y="190"/>
                  <a:pt x="2865" y="191"/>
                </a:cubicBezTo>
                <a:cubicBezTo>
                  <a:pt x="2865" y="193"/>
                  <a:pt x="2860" y="196"/>
                  <a:pt x="2859" y="197"/>
                </a:cubicBezTo>
                <a:cubicBezTo>
                  <a:pt x="2858" y="201"/>
                  <a:pt x="2859" y="200"/>
                  <a:pt x="2852" y="202"/>
                </a:cubicBezTo>
                <a:cubicBezTo>
                  <a:pt x="2851" y="203"/>
                  <a:pt x="2848" y="205"/>
                  <a:pt x="2848" y="207"/>
                </a:cubicBezTo>
                <a:cubicBezTo>
                  <a:pt x="2847" y="208"/>
                  <a:pt x="2849" y="209"/>
                  <a:pt x="2846" y="209"/>
                </a:cubicBezTo>
                <a:cubicBezTo>
                  <a:pt x="2845" y="209"/>
                  <a:pt x="2845" y="210"/>
                  <a:pt x="2845" y="211"/>
                </a:cubicBezTo>
                <a:cubicBezTo>
                  <a:pt x="2845" y="212"/>
                  <a:pt x="2846" y="214"/>
                  <a:pt x="2846" y="215"/>
                </a:cubicBezTo>
                <a:cubicBezTo>
                  <a:pt x="2846" y="216"/>
                  <a:pt x="2846" y="219"/>
                  <a:pt x="2846" y="219"/>
                </a:cubicBezTo>
                <a:cubicBezTo>
                  <a:pt x="2845" y="220"/>
                  <a:pt x="2840" y="217"/>
                  <a:pt x="2839" y="216"/>
                </a:cubicBezTo>
                <a:cubicBezTo>
                  <a:pt x="2836" y="215"/>
                  <a:pt x="2832" y="214"/>
                  <a:pt x="2831" y="212"/>
                </a:cubicBezTo>
                <a:cubicBezTo>
                  <a:pt x="2830" y="213"/>
                  <a:pt x="2825" y="214"/>
                  <a:pt x="2824" y="214"/>
                </a:cubicBezTo>
                <a:cubicBezTo>
                  <a:pt x="2821" y="214"/>
                  <a:pt x="2819" y="214"/>
                  <a:pt x="2817" y="215"/>
                </a:cubicBezTo>
                <a:cubicBezTo>
                  <a:pt x="2816" y="215"/>
                  <a:pt x="2816" y="222"/>
                  <a:pt x="2815" y="221"/>
                </a:cubicBezTo>
                <a:cubicBezTo>
                  <a:pt x="2807" y="216"/>
                  <a:pt x="2809" y="212"/>
                  <a:pt x="2807" y="214"/>
                </a:cubicBezTo>
                <a:cubicBezTo>
                  <a:pt x="2806" y="215"/>
                  <a:pt x="2805" y="215"/>
                  <a:pt x="2805" y="215"/>
                </a:cubicBezTo>
                <a:cubicBezTo>
                  <a:pt x="2805" y="216"/>
                  <a:pt x="2800" y="216"/>
                  <a:pt x="2806" y="220"/>
                </a:cubicBezTo>
                <a:cubicBezTo>
                  <a:pt x="2811" y="223"/>
                  <a:pt x="2803" y="220"/>
                  <a:pt x="2801" y="220"/>
                </a:cubicBezTo>
                <a:cubicBezTo>
                  <a:pt x="2800" y="220"/>
                  <a:pt x="2798" y="219"/>
                  <a:pt x="2797" y="218"/>
                </a:cubicBezTo>
                <a:cubicBezTo>
                  <a:pt x="2797" y="218"/>
                  <a:pt x="2796" y="218"/>
                  <a:pt x="2794" y="218"/>
                </a:cubicBezTo>
                <a:cubicBezTo>
                  <a:pt x="2793" y="218"/>
                  <a:pt x="2792" y="220"/>
                  <a:pt x="2790" y="220"/>
                </a:cubicBezTo>
                <a:cubicBezTo>
                  <a:pt x="2791" y="220"/>
                  <a:pt x="2792" y="221"/>
                  <a:pt x="2793" y="221"/>
                </a:cubicBezTo>
                <a:cubicBezTo>
                  <a:pt x="2794" y="222"/>
                  <a:pt x="2797" y="226"/>
                  <a:pt x="2798" y="227"/>
                </a:cubicBezTo>
                <a:cubicBezTo>
                  <a:pt x="2798" y="227"/>
                  <a:pt x="2798" y="230"/>
                  <a:pt x="2798" y="231"/>
                </a:cubicBezTo>
                <a:cubicBezTo>
                  <a:pt x="2800" y="237"/>
                  <a:pt x="2800" y="237"/>
                  <a:pt x="2800" y="237"/>
                </a:cubicBezTo>
                <a:cubicBezTo>
                  <a:pt x="2800" y="238"/>
                  <a:pt x="2802" y="240"/>
                  <a:pt x="2804" y="240"/>
                </a:cubicBezTo>
                <a:cubicBezTo>
                  <a:pt x="2805" y="240"/>
                  <a:pt x="2803" y="238"/>
                  <a:pt x="2804" y="238"/>
                </a:cubicBezTo>
                <a:cubicBezTo>
                  <a:pt x="2809" y="237"/>
                  <a:pt x="2811" y="236"/>
                  <a:pt x="2815" y="240"/>
                </a:cubicBezTo>
                <a:cubicBezTo>
                  <a:pt x="2815" y="240"/>
                  <a:pt x="2813" y="245"/>
                  <a:pt x="2813" y="245"/>
                </a:cubicBezTo>
                <a:cubicBezTo>
                  <a:pt x="2819" y="247"/>
                  <a:pt x="2817" y="245"/>
                  <a:pt x="2820" y="252"/>
                </a:cubicBezTo>
                <a:cubicBezTo>
                  <a:pt x="2822" y="252"/>
                  <a:pt x="2825" y="251"/>
                  <a:pt x="2826" y="252"/>
                </a:cubicBezTo>
                <a:cubicBezTo>
                  <a:pt x="2830" y="256"/>
                  <a:pt x="2834" y="255"/>
                  <a:pt x="2831" y="260"/>
                </a:cubicBezTo>
                <a:cubicBezTo>
                  <a:pt x="2831" y="260"/>
                  <a:pt x="2828" y="260"/>
                  <a:pt x="2828" y="259"/>
                </a:cubicBezTo>
                <a:cubicBezTo>
                  <a:pt x="2827" y="258"/>
                  <a:pt x="2826" y="260"/>
                  <a:pt x="2824" y="256"/>
                </a:cubicBezTo>
                <a:cubicBezTo>
                  <a:pt x="2825" y="265"/>
                  <a:pt x="2825" y="264"/>
                  <a:pt x="2831" y="271"/>
                </a:cubicBezTo>
                <a:cubicBezTo>
                  <a:pt x="2842" y="273"/>
                  <a:pt x="2839" y="277"/>
                  <a:pt x="2829" y="277"/>
                </a:cubicBezTo>
                <a:cubicBezTo>
                  <a:pt x="2829" y="278"/>
                  <a:pt x="2828" y="279"/>
                  <a:pt x="2828" y="279"/>
                </a:cubicBezTo>
                <a:cubicBezTo>
                  <a:pt x="2828" y="280"/>
                  <a:pt x="2830" y="284"/>
                  <a:pt x="2831" y="285"/>
                </a:cubicBezTo>
                <a:cubicBezTo>
                  <a:pt x="2831" y="285"/>
                  <a:pt x="2841" y="293"/>
                  <a:pt x="2836" y="293"/>
                </a:cubicBezTo>
                <a:cubicBezTo>
                  <a:pt x="2834" y="293"/>
                  <a:pt x="2834" y="291"/>
                  <a:pt x="2832" y="291"/>
                </a:cubicBezTo>
                <a:cubicBezTo>
                  <a:pt x="2830" y="291"/>
                  <a:pt x="2828" y="289"/>
                  <a:pt x="2828" y="293"/>
                </a:cubicBezTo>
                <a:cubicBezTo>
                  <a:pt x="2828" y="298"/>
                  <a:pt x="2832" y="299"/>
                  <a:pt x="2833" y="302"/>
                </a:cubicBezTo>
                <a:cubicBezTo>
                  <a:pt x="2835" y="305"/>
                  <a:pt x="2835" y="309"/>
                  <a:pt x="2833" y="312"/>
                </a:cubicBezTo>
                <a:cubicBezTo>
                  <a:pt x="2832" y="313"/>
                  <a:pt x="2831" y="316"/>
                  <a:pt x="2830" y="316"/>
                </a:cubicBezTo>
                <a:cubicBezTo>
                  <a:pt x="2828" y="316"/>
                  <a:pt x="2825" y="312"/>
                  <a:pt x="2823" y="311"/>
                </a:cubicBezTo>
                <a:cubicBezTo>
                  <a:pt x="2821" y="310"/>
                  <a:pt x="2819" y="309"/>
                  <a:pt x="2816" y="308"/>
                </a:cubicBezTo>
                <a:cubicBezTo>
                  <a:pt x="2811" y="301"/>
                  <a:pt x="2811" y="301"/>
                  <a:pt x="2811" y="301"/>
                </a:cubicBezTo>
                <a:cubicBezTo>
                  <a:pt x="2810" y="300"/>
                  <a:pt x="2807" y="297"/>
                  <a:pt x="2807" y="297"/>
                </a:cubicBezTo>
                <a:cubicBezTo>
                  <a:pt x="2805" y="295"/>
                  <a:pt x="2804" y="294"/>
                  <a:pt x="2802" y="292"/>
                </a:cubicBezTo>
                <a:cubicBezTo>
                  <a:pt x="2799" y="288"/>
                  <a:pt x="2796" y="285"/>
                  <a:pt x="2792" y="282"/>
                </a:cubicBezTo>
                <a:cubicBezTo>
                  <a:pt x="2789" y="279"/>
                  <a:pt x="2787" y="282"/>
                  <a:pt x="2784" y="275"/>
                </a:cubicBezTo>
                <a:cubicBezTo>
                  <a:pt x="2781" y="269"/>
                  <a:pt x="2779" y="273"/>
                  <a:pt x="2777" y="271"/>
                </a:cubicBezTo>
                <a:cubicBezTo>
                  <a:pt x="2773" y="268"/>
                  <a:pt x="2771" y="265"/>
                  <a:pt x="2769" y="261"/>
                </a:cubicBezTo>
                <a:cubicBezTo>
                  <a:pt x="2766" y="259"/>
                  <a:pt x="2764" y="255"/>
                  <a:pt x="2764" y="251"/>
                </a:cubicBezTo>
                <a:cubicBezTo>
                  <a:pt x="2764" y="250"/>
                  <a:pt x="2767" y="249"/>
                  <a:pt x="2767" y="249"/>
                </a:cubicBezTo>
                <a:cubicBezTo>
                  <a:pt x="2766" y="247"/>
                  <a:pt x="2762" y="245"/>
                  <a:pt x="2760" y="243"/>
                </a:cubicBezTo>
                <a:cubicBezTo>
                  <a:pt x="2759" y="243"/>
                  <a:pt x="2757" y="243"/>
                  <a:pt x="2757" y="242"/>
                </a:cubicBezTo>
                <a:cubicBezTo>
                  <a:pt x="2757" y="240"/>
                  <a:pt x="2759" y="240"/>
                  <a:pt x="2761" y="239"/>
                </a:cubicBezTo>
                <a:cubicBezTo>
                  <a:pt x="2762" y="238"/>
                  <a:pt x="2764" y="239"/>
                  <a:pt x="2765" y="238"/>
                </a:cubicBezTo>
                <a:cubicBezTo>
                  <a:pt x="2767" y="237"/>
                  <a:pt x="2770" y="234"/>
                  <a:pt x="2770" y="231"/>
                </a:cubicBezTo>
                <a:cubicBezTo>
                  <a:pt x="2771" y="228"/>
                  <a:pt x="2770" y="227"/>
                  <a:pt x="2768" y="224"/>
                </a:cubicBezTo>
                <a:cubicBezTo>
                  <a:pt x="2768" y="223"/>
                  <a:pt x="2770" y="222"/>
                  <a:pt x="2771" y="219"/>
                </a:cubicBezTo>
                <a:cubicBezTo>
                  <a:pt x="2771" y="218"/>
                  <a:pt x="2769" y="215"/>
                  <a:pt x="2769" y="214"/>
                </a:cubicBezTo>
                <a:cubicBezTo>
                  <a:pt x="2773" y="212"/>
                  <a:pt x="2773" y="214"/>
                  <a:pt x="2775" y="209"/>
                </a:cubicBezTo>
                <a:cubicBezTo>
                  <a:pt x="2775" y="208"/>
                  <a:pt x="2779" y="205"/>
                  <a:pt x="2779" y="204"/>
                </a:cubicBezTo>
                <a:cubicBezTo>
                  <a:pt x="2779" y="204"/>
                  <a:pt x="2779" y="204"/>
                  <a:pt x="2779" y="204"/>
                </a:cubicBezTo>
                <a:cubicBezTo>
                  <a:pt x="2777" y="204"/>
                  <a:pt x="2776" y="205"/>
                  <a:pt x="2774" y="204"/>
                </a:cubicBezTo>
                <a:cubicBezTo>
                  <a:pt x="2773" y="203"/>
                  <a:pt x="2775" y="202"/>
                  <a:pt x="2776" y="201"/>
                </a:cubicBezTo>
                <a:cubicBezTo>
                  <a:pt x="2774" y="200"/>
                  <a:pt x="2771" y="199"/>
                  <a:pt x="2768" y="197"/>
                </a:cubicBezTo>
                <a:cubicBezTo>
                  <a:pt x="2767" y="196"/>
                  <a:pt x="2766" y="195"/>
                  <a:pt x="2767" y="195"/>
                </a:cubicBezTo>
                <a:cubicBezTo>
                  <a:pt x="2769" y="195"/>
                  <a:pt x="2766" y="194"/>
                  <a:pt x="2770" y="192"/>
                </a:cubicBezTo>
                <a:cubicBezTo>
                  <a:pt x="2768" y="191"/>
                  <a:pt x="2768" y="191"/>
                  <a:pt x="2768" y="191"/>
                </a:cubicBezTo>
                <a:cubicBezTo>
                  <a:pt x="2768" y="191"/>
                  <a:pt x="2764" y="191"/>
                  <a:pt x="2763" y="191"/>
                </a:cubicBezTo>
                <a:cubicBezTo>
                  <a:pt x="2763" y="191"/>
                  <a:pt x="2762" y="191"/>
                  <a:pt x="2761" y="191"/>
                </a:cubicBezTo>
                <a:cubicBezTo>
                  <a:pt x="2762" y="193"/>
                  <a:pt x="2762" y="195"/>
                  <a:pt x="2764" y="197"/>
                </a:cubicBezTo>
                <a:cubicBezTo>
                  <a:pt x="2764" y="197"/>
                  <a:pt x="2766" y="196"/>
                  <a:pt x="2766" y="197"/>
                </a:cubicBezTo>
                <a:cubicBezTo>
                  <a:pt x="2767" y="198"/>
                  <a:pt x="2766" y="202"/>
                  <a:pt x="2765" y="201"/>
                </a:cubicBezTo>
                <a:cubicBezTo>
                  <a:pt x="2763" y="201"/>
                  <a:pt x="2762" y="201"/>
                  <a:pt x="2760" y="203"/>
                </a:cubicBezTo>
                <a:cubicBezTo>
                  <a:pt x="2761" y="212"/>
                  <a:pt x="2760" y="211"/>
                  <a:pt x="2754" y="209"/>
                </a:cubicBezTo>
                <a:cubicBezTo>
                  <a:pt x="2753" y="209"/>
                  <a:pt x="2753" y="208"/>
                  <a:pt x="2753" y="208"/>
                </a:cubicBezTo>
                <a:cubicBezTo>
                  <a:pt x="2750" y="205"/>
                  <a:pt x="2750" y="207"/>
                  <a:pt x="2748" y="206"/>
                </a:cubicBezTo>
                <a:cubicBezTo>
                  <a:pt x="2742" y="204"/>
                  <a:pt x="2743" y="203"/>
                  <a:pt x="2741" y="199"/>
                </a:cubicBezTo>
                <a:cubicBezTo>
                  <a:pt x="2740" y="199"/>
                  <a:pt x="2738" y="199"/>
                  <a:pt x="2737" y="198"/>
                </a:cubicBezTo>
                <a:cubicBezTo>
                  <a:pt x="2736" y="198"/>
                  <a:pt x="2734" y="200"/>
                  <a:pt x="2733" y="200"/>
                </a:cubicBezTo>
                <a:cubicBezTo>
                  <a:pt x="2733" y="200"/>
                  <a:pt x="2723" y="199"/>
                  <a:pt x="2722" y="199"/>
                </a:cubicBezTo>
                <a:cubicBezTo>
                  <a:pt x="2721" y="199"/>
                  <a:pt x="2719" y="200"/>
                  <a:pt x="2718" y="201"/>
                </a:cubicBezTo>
                <a:cubicBezTo>
                  <a:pt x="2718" y="203"/>
                  <a:pt x="2718" y="205"/>
                  <a:pt x="2719" y="207"/>
                </a:cubicBezTo>
                <a:cubicBezTo>
                  <a:pt x="2720" y="212"/>
                  <a:pt x="2717" y="211"/>
                  <a:pt x="2717" y="213"/>
                </a:cubicBezTo>
                <a:cubicBezTo>
                  <a:pt x="2717" y="213"/>
                  <a:pt x="2717" y="213"/>
                  <a:pt x="2717" y="213"/>
                </a:cubicBezTo>
                <a:cubicBezTo>
                  <a:pt x="2720" y="214"/>
                  <a:pt x="2716" y="216"/>
                  <a:pt x="2716" y="218"/>
                </a:cubicBezTo>
                <a:cubicBezTo>
                  <a:pt x="2717" y="218"/>
                  <a:pt x="2717" y="218"/>
                  <a:pt x="2717" y="218"/>
                </a:cubicBezTo>
                <a:cubicBezTo>
                  <a:pt x="2717" y="219"/>
                  <a:pt x="2717" y="222"/>
                  <a:pt x="2717" y="223"/>
                </a:cubicBezTo>
                <a:cubicBezTo>
                  <a:pt x="2719" y="223"/>
                  <a:pt x="2717" y="220"/>
                  <a:pt x="2726" y="223"/>
                </a:cubicBezTo>
                <a:cubicBezTo>
                  <a:pt x="2727" y="223"/>
                  <a:pt x="2727" y="223"/>
                  <a:pt x="2727" y="223"/>
                </a:cubicBezTo>
                <a:cubicBezTo>
                  <a:pt x="2727" y="224"/>
                  <a:pt x="2730" y="226"/>
                  <a:pt x="2728" y="227"/>
                </a:cubicBezTo>
                <a:cubicBezTo>
                  <a:pt x="2726" y="229"/>
                  <a:pt x="2723" y="227"/>
                  <a:pt x="2721" y="226"/>
                </a:cubicBezTo>
                <a:cubicBezTo>
                  <a:pt x="2720" y="226"/>
                  <a:pt x="2719" y="225"/>
                  <a:pt x="2718" y="226"/>
                </a:cubicBezTo>
                <a:cubicBezTo>
                  <a:pt x="2716" y="227"/>
                  <a:pt x="2714" y="232"/>
                  <a:pt x="2712" y="228"/>
                </a:cubicBezTo>
                <a:cubicBezTo>
                  <a:pt x="2710" y="225"/>
                  <a:pt x="2709" y="228"/>
                  <a:pt x="2707" y="229"/>
                </a:cubicBezTo>
                <a:cubicBezTo>
                  <a:pt x="2707" y="229"/>
                  <a:pt x="2703" y="230"/>
                  <a:pt x="2701" y="230"/>
                </a:cubicBezTo>
                <a:cubicBezTo>
                  <a:pt x="2699" y="230"/>
                  <a:pt x="2699" y="228"/>
                  <a:pt x="2699" y="228"/>
                </a:cubicBezTo>
                <a:cubicBezTo>
                  <a:pt x="2699" y="227"/>
                  <a:pt x="2701" y="227"/>
                  <a:pt x="2701" y="227"/>
                </a:cubicBezTo>
                <a:cubicBezTo>
                  <a:pt x="2704" y="227"/>
                  <a:pt x="2704" y="226"/>
                  <a:pt x="2704" y="224"/>
                </a:cubicBezTo>
                <a:cubicBezTo>
                  <a:pt x="2703" y="223"/>
                  <a:pt x="2701" y="223"/>
                  <a:pt x="2699" y="222"/>
                </a:cubicBezTo>
                <a:cubicBezTo>
                  <a:pt x="2698" y="222"/>
                  <a:pt x="2696" y="221"/>
                  <a:pt x="2696" y="221"/>
                </a:cubicBezTo>
                <a:cubicBezTo>
                  <a:pt x="2691" y="223"/>
                  <a:pt x="2691" y="223"/>
                  <a:pt x="2691" y="223"/>
                </a:cubicBezTo>
                <a:cubicBezTo>
                  <a:pt x="2687" y="224"/>
                  <a:pt x="2683" y="220"/>
                  <a:pt x="2679" y="219"/>
                </a:cubicBezTo>
                <a:cubicBezTo>
                  <a:pt x="2678" y="218"/>
                  <a:pt x="2676" y="220"/>
                  <a:pt x="2678" y="221"/>
                </a:cubicBezTo>
                <a:cubicBezTo>
                  <a:pt x="2683" y="223"/>
                  <a:pt x="2679" y="228"/>
                  <a:pt x="2673" y="223"/>
                </a:cubicBezTo>
                <a:cubicBezTo>
                  <a:pt x="2670" y="222"/>
                  <a:pt x="2669" y="226"/>
                  <a:pt x="2664" y="224"/>
                </a:cubicBezTo>
                <a:cubicBezTo>
                  <a:pt x="2661" y="223"/>
                  <a:pt x="2660" y="223"/>
                  <a:pt x="2658" y="223"/>
                </a:cubicBezTo>
                <a:cubicBezTo>
                  <a:pt x="2658" y="223"/>
                  <a:pt x="2659" y="223"/>
                  <a:pt x="2659" y="223"/>
                </a:cubicBezTo>
                <a:cubicBezTo>
                  <a:pt x="2660" y="224"/>
                  <a:pt x="2658" y="226"/>
                  <a:pt x="2657" y="226"/>
                </a:cubicBezTo>
                <a:cubicBezTo>
                  <a:pt x="2655" y="226"/>
                  <a:pt x="2652" y="223"/>
                  <a:pt x="2651" y="222"/>
                </a:cubicBezTo>
                <a:cubicBezTo>
                  <a:pt x="2649" y="222"/>
                  <a:pt x="2638" y="223"/>
                  <a:pt x="2637" y="223"/>
                </a:cubicBezTo>
                <a:cubicBezTo>
                  <a:pt x="2632" y="223"/>
                  <a:pt x="2632" y="223"/>
                  <a:pt x="2632" y="223"/>
                </a:cubicBezTo>
                <a:cubicBezTo>
                  <a:pt x="2631" y="224"/>
                  <a:pt x="2629" y="225"/>
                  <a:pt x="2628" y="225"/>
                </a:cubicBezTo>
                <a:cubicBezTo>
                  <a:pt x="2628" y="225"/>
                  <a:pt x="2627" y="227"/>
                  <a:pt x="2627" y="228"/>
                </a:cubicBezTo>
                <a:cubicBezTo>
                  <a:pt x="2627" y="230"/>
                  <a:pt x="2627" y="230"/>
                  <a:pt x="2627" y="230"/>
                </a:cubicBezTo>
                <a:cubicBezTo>
                  <a:pt x="2627" y="231"/>
                  <a:pt x="2624" y="232"/>
                  <a:pt x="2623" y="233"/>
                </a:cubicBezTo>
                <a:cubicBezTo>
                  <a:pt x="2622" y="233"/>
                  <a:pt x="2622" y="234"/>
                  <a:pt x="2622" y="234"/>
                </a:cubicBezTo>
                <a:cubicBezTo>
                  <a:pt x="2622" y="235"/>
                  <a:pt x="2623" y="237"/>
                  <a:pt x="2623" y="237"/>
                </a:cubicBezTo>
                <a:cubicBezTo>
                  <a:pt x="2624" y="241"/>
                  <a:pt x="2625" y="238"/>
                  <a:pt x="2622" y="243"/>
                </a:cubicBezTo>
                <a:cubicBezTo>
                  <a:pt x="2616" y="250"/>
                  <a:pt x="2620" y="248"/>
                  <a:pt x="2617" y="254"/>
                </a:cubicBezTo>
                <a:cubicBezTo>
                  <a:pt x="2619" y="256"/>
                  <a:pt x="2617" y="257"/>
                  <a:pt x="2616" y="259"/>
                </a:cubicBezTo>
                <a:cubicBezTo>
                  <a:pt x="2615" y="260"/>
                  <a:pt x="2615" y="260"/>
                  <a:pt x="2614" y="262"/>
                </a:cubicBezTo>
                <a:cubicBezTo>
                  <a:pt x="2612" y="270"/>
                  <a:pt x="2610" y="268"/>
                  <a:pt x="2607" y="271"/>
                </a:cubicBezTo>
                <a:cubicBezTo>
                  <a:pt x="2608" y="272"/>
                  <a:pt x="2608" y="272"/>
                  <a:pt x="2610" y="272"/>
                </a:cubicBezTo>
                <a:cubicBezTo>
                  <a:pt x="2612" y="272"/>
                  <a:pt x="2613" y="273"/>
                  <a:pt x="2614" y="273"/>
                </a:cubicBezTo>
                <a:cubicBezTo>
                  <a:pt x="2615" y="273"/>
                  <a:pt x="2615" y="274"/>
                  <a:pt x="2615" y="274"/>
                </a:cubicBezTo>
                <a:cubicBezTo>
                  <a:pt x="2617" y="274"/>
                  <a:pt x="2622" y="274"/>
                  <a:pt x="2623" y="274"/>
                </a:cubicBezTo>
                <a:cubicBezTo>
                  <a:pt x="2626" y="273"/>
                  <a:pt x="2626" y="274"/>
                  <a:pt x="2627" y="278"/>
                </a:cubicBezTo>
                <a:cubicBezTo>
                  <a:pt x="2628" y="279"/>
                  <a:pt x="2628" y="279"/>
                  <a:pt x="2628" y="280"/>
                </a:cubicBezTo>
                <a:cubicBezTo>
                  <a:pt x="2629" y="280"/>
                  <a:pt x="2629" y="281"/>
                  <a:pt x="2629" y="281"/>
                </a:cubicBezTo>
                <a:cubicBezTo>
                  <a:pt x="2630" y="281"/>
                  <a:pt x="2631" y="281"/>
                  <a:pt x="2631" y="281"/>
                </a:cubicBezTo>
                <a:cubicBezTo>
                  <a:pt x="2631" y="280"/>
                  <a:pt x="2631" y="280"/>
                  <a:pt x="2630" y="279"/>
                </a:cubicBezTo>
                <a:cubicBezTo>
                  <a:pt x="2629" y="278"/>
                  <a:pt x="2630" y="278"/>
                  <a:pt x="2631" y="277"/>
                </a:cubicBezTo>
                <a:cubicBezTo>
                  <a:pt x="2632" y="275"/>
                  <a:pt x="2634" y="272"/>
                  <a:pt x="2634" y="278"/>
                </a:cubicBezTo>
                <a:cubicBezTo>
                  <a:pt x="2634" y="278"/>
                  <a:pt x="2636" y="280"/>
                  <a:pt x="2637" y="279"/>
                </a:cubicBezTo>
                <a:cubicBezTo>
                  <a:pt x="2636" y="278"/>
                  <a:pt x="2638" y="279"/>
                  <a:pt x="2638" y="278"/>
                </a:cubicBezTo>
                <a:cubicBezTo>
                  <a:pt x="2639" y="278"/>
                  <a:pt x="2640" y="279"/>
                  <a:pt x="2640" y="280"/>
                </a:cubicBezTo>
                <a:cubicBezTo>
                  <a:pt x="2638" y="285"/>
                  <a:pt x="2637" y="282"/>
                  <a:pt x="2637" y="284"/>
                </a:cubicBezTo>
                <a:cubicBezTo>
                  <a:pt x="2639" y="284"/>
                  <a:pt x="2640" y="284"/>
                  <a:pt x="2643" y="284"/>
                </a:cubicBezTo>
                <a:cubicBezTo>
                  <a:pt x="2643" y="281"/>
                  <a:pt x="2640" y="282"/>
                  <a:pt x="2644" y="280"/>
                </a:cubicBezTo>
                <a:cubicBezTo>
                  <a:pt x="2643" y="280"/>
                  <a:pt x="2642" y="278"/>
                  <a:pt x="2643" y="278"/>
                </a:cubicBezTo>
                <a:cubicBezTo>
                  <a:pt x="2643" y="277"/>
                  <a:pt x="2648" y="278"/>
                  <a:pt x="2649" y="278"/>
                </a:cubicBezTo>
                <a:cubicBezTo>
                  <a:pt x="2649" y="277"/>
                  <a:pt x="2650" y="276"/>
                  <a:pt x="2651" y="276"/>
                </a:cubicBezTo>
                <a:cubicBezTo>
                  <a:pt x="2651" y="276"/>
                  <a:pt x="2652" y="275"/>
                  <a:pt x="2653" y="277"/>
                </a:cubicBezTo>
                <a:cubicBezTo>
                  <a:pt x="2654" y="278"/>
                  <a:pt x="2656" y="278"/>
                  <a:pt x="2655" y="279"/>
                </a:cubicBezTo>
                <a:cubicBezTo>
                  <a:pt x="2662" y="280"/>
                  <a:pt x="2658" y="279"/>
                  <a:pt x="2664" y="283"/>
                </a:cubicBezTo>
                <a:cubicBezTo>
                  <a:pt x="2669" y="286"/>
                  <a:pt x="2677" y="284"/>
                  <a:pt x="2677" y="290"/>
                </a:cubicBezTo>
                <a:cubicBezTo>
                  <a:pt x="2677" y="291"/>
                  <a:pt x="2677" y="292"/>
                  <a:pt x="2676" y="293"/>
                </a:cubicBezTo>
                <a:cubicBezTo>
                  <a:pt x="2677" y="293"/>
                  <a:pt x="2677" y="293"/>
                  <a:pt x="2677" y="293"/>
                </a:cubicBezTo>
                <a:cubicBezTo>
                  <a:pt x="2677" y="293"/>
                  <a:pt x="2678" y="294"/>
                  <a:pt x="2678" y="295"/>
                </a:cubicBezTo>
                <a:cubicBezTo>
                  <a:pt x="2679" y="297"/>
                  <a:pt x="2680" y="298"/>
                  <a:pt x="2680" y="299"/>
                </a:cubicBezTo>
                <a:cubicBezTo>
                  <a:pt x="2680" y="299"/>
                  <a:pt x="2680" y="299"/>
                  <a:pt x="2680" y="299"/>
                </a:cubicBezTo>
                <a:cubicBezTo>
                  <a:pt x="2685" y="299"/>
                  <a:pt x="2685" y="299"/>
                  <a:pt x="2685" y="300"/>
                </a:cubicBezTo>
                <a:cubicBezTo>
                  <a:pt x="2685" y="301"/>
                  <a:pt x="2685" y="301"/>
                  <a:pt x="2685" y="302"/>
                </a:cubicBezTo>
                <a:cubicBezTo>
                  <a:pt x="2686" y="301"/>
                  <a:pt x="2686" y="306"/>
                  <a:pt x="2687" y="307"/>
                </a:cubicBezTo>
                <a:cubicBezTo>
                  <a:pt x="2687" y="309"/>
                  <a:pt x="2687" y="310"/>
                  <a:pt x="2687" y="310"/>
                </a:cubicBezTo>
                <a:cubicBezTo>
                  <a:pt x="2687" y="310"/>
                  <a:pt x="2687" y="313"/>
                  <a:pt x="2687" y="314"/>
                </a:cubicBezTo>
                <a:cubicBezTo>
                  <a:pt x="2687" y="315"/>
                  <a:pt x="2691" y="320"/>
                  <a:pt x="2692" y="321"/>
                </a:cubicBezTo>
                <a:cubicBezTo>
                  <a:pt x="2694" y="324"/>
                  <a:pt x="2697" y="327"/>
                  <a:pt x="2698" y="330"/>
                </a:cubicBezTo>
                <a:cubicBezTo>
                  <a:pt x="2699" y="333"/>
                  <a:pt x="2702" y="336"/>
                  <a:pt x="2703" y="339"/>
                </a:cubicBezTo>
                <a:cubicBezTo>
                  <a:pt x="2706" y="345"/>
                  <a:pt x="2703" y="344"/>
                  <a:pt x="2702" y="350"/>
                </a:cubicBezTo>
                <a:cubicBezTo>
                  <a:pt x="2702" y="354"/>
                  <a:pt x="2703" y="354"/>
                  <a:pt x="2702" y="355"/>
                </a:cubicBezTo>
                <a:cubicBezTo>
                  <a:pt x="2698" y="358"/>
                  <a:pt x="2703" y="362"/>
                  <a:pt x="2703" y="364"/>
                </a:cubicBezTo>
                <a:cubicBezTo>
                  <a:pt x="2703" y="365"/>
                  <a:pt x="2701" y="372"/>
                  <a:pt x="2701" y="374"/>
                </a:cubicBezTo>
                <a:cubicBezTo>
                  <a:pt x="2698" y="379"/>
                  <a:pt x="2698" y="375"/>
                  <a:pt x="2698" y="382"/>
                </a:cubicBezTo>
                <a:cubicBezTo>
                  <a:pt x="2698" y="384"/>
                  <a:pt x="2695" y="388"/>
                  <a:pt x="2695" y="390"/>
                </a:cubicBezTo>
                <a:cubicBezTo>
                  <a:pt x="2695" y="392"/>
                  <a:pt x="2699" y="400"/>
                  <a:pt x="2695" y="399"/>
                </a:cubicBezTo>
                <a:cubicBezTo>
                  <a:pt x="2691" y="403"/>
                  <a:pt x="2691" y="403"/>
                  <a:pt x="2691" y="403"/>
                </a:cubicBezTo>
                <a:cubicBezTo>
                  <a:pt x="2687" y="406"/>
                  <a:pt x="2690" y="406"/>
                  <a:pt x="2685" y="406"/>
                </a:cubicBezTo>
                <a:cubicBezTo>
                  <a:pt x="2685" y="406"/>
                  <a:pt x="2682" y="407"/>
                  <a:pt x="2681" y="407"/>
                </a:cubicBezTo>
                <a:cubicBezTo>
                  <a:pt x="2680" y="407"/>
                  <a:pt x="2675" y="408"/>
                  <a:pt x="2674" y="408"/>
                </a:cubicBezTo>
                <a:cubicBezTo>
                  <a:pt x="2673" y="408"/>
                  <a:pt x="2670" y="405"/>
                  <a:pt x="2669" y="404"/>
                </a:cubicBezTo>
                <a:cubicBezTo>
                  <a:pt x="2669" y="404"/>
                  <a:pt x="2669" y="400"/>
                  <a:pt x="2668" y="400"/>
                </a:cubicBezTo>
                <a:cubicBezTo>
                  <a:pt x="2667" y="400"/>
                  <a:pt x="2667" y="400"/>
                  <a:pt x="2666" y="401"/>
                </a:cubicBezTo>
                <a:cubicBezTo>
                  <a:pt x="2665" y="407"/>
                  <a:pt x="2665" y="405"/>
                  <a:pt x="2663" y="411"/>
                </a:cubicBezTo>
                <a:cubicBezTo>
                  <a:pt x="2662" y="411"/>
                  <a:pt x="2662" y="410"/>
                  <a:pt x="2661" y="410"/>
                </a:cubicBezTo>
                <a:cubicBezTo>
                  <a:pt x="2661" y="412"/>
                  <a:pt x="2657" y="414"/>
                  <a:pt x="2655" y="416"/>
                </a:cubicBezTo>
                <a:cubicBezTo>
                  <a:pt x="2655" y="417"/>
                  <a:pt x="2659" y="421"/>
                  <a:pt x="2659" y="422"/>
                </a:cubicBezTo>
                <a:cubicBezTo>
                  <a:pt x="2660" y="424"/>
                  <a:pt x="2659" y="425"/>
                  <a:pt x="2662" y="427"/>
                </a:cubicBezTo>
                <a:cubicBezTo>
                  <a:pt x="2663" y="428"/>
                  <a:pt x="2663" y="429"/>
                  <a:pt x="2662" y="429"/>
                </a:cubicBezTo>
                <a:cubicBezTo>
                  <a:pt x="2661" y="429"/>
                  <a:pt x="2660" y="428"/>
                  <a:pt x="2659" y="429"/>
                </a:cubicBezTo>
                <a:cubicBezTo>
                  <a:pt x="2659" y="430"/>
                  <a:pt x="2656" y="432"/>
                  <a:pt x="2656" y="432"/>
                </a:cubicBezTo>
                <a:cubicBezTo>
                  <a:pt x="2656" y="434"/>
                  <a:pt x="2658" y="435"/>
                  <a:pt x="2653" y="437"/>
                </a:cubicBezTo>
                <a:cubicBezTo>
                  <a:pt x="2651" y="438"/>
                  <a:pt x="2651" y="438"/>
                  <a:pt x="2651" y="438"/>
                </a:cubicBezTo>
                <a:cubicBezTo>
                  <a:pt x="2647" y="441"/>
                  <a:pt x="2645" y="442"/>
                  <a:pt x="2646" y="444"/>
                </a:cubicBezTo>
                <a:cubicBezTo>
                  <a:pt x="2646" y="446"/>
                  <a:pt x="2645" y="446"/>
                  <a:pt x="2648" y="447"/>
                </a:cubicBezTo>
                <a:cubicBezTo>
                  <a:pt x="2650" y="447"/>
                  <a:pt x="2653" y="448"/>
                  <a:pt x="2654" y="450"/>
                </a:cubicBezTo>
                <a:cubicBezTo>
                  <a:pt x="2654" y="451"/>
                  <a:pt x="2656" y="451"/>
                  <a:pt x="2660" y="453"/>
                </a:cubicBezTo>
                <a:cubicBezTo>
                  <a:pt x="2662" y="454"/>
                  <a:pt x="2663" y="455"/>
                  <a:pt x="2663" y="456"/>
                </a:cubicBezTo>
                <a:cubicBezTo>
                  <a:pt x="2674" y="465"/>
                  <a:pt x="2674" y="465"/>
                  <a:pt x="2674" y="465"/>
                </a:cubicBezTo>
                <a:cubicBezTo>
                  <a:pt x="2675" y="466"/>
                  <a:pt x="2679" y="471"/>
                  <a:pt x="2679" y="471"/>
                </a:cubicBezTo>
                <a:cubicBezTo>
                  <a:pt x="2680" y="472"/>
                  <a:pt x="2682" y="477"/>
                  <a:pt x="2683" y="479"/>
                </a:cubicBezTo>
                <a:cubicBezTo>
                  <a:pt x="2684" y="483"/>
                  <a:pt x="2685" y="482"/>
                  <a:pt x="2686" y="484"/>
                </a:cubicBezTo>
                <a:cubicBezTo>
                  <a:pt x="2686" y="486"/>
                  <a:pt x="2688" y="489"/>
                  <a:pt x="2687" y="489"/>
                </a:cubicBezTo>
                <a:cubicBezTo>
                  <a:pt x="2687" y="490"/>
                  <a:pt x="2687" y="492"/>
                  <a:pt x="2687" y="493"/>
                </a:cubicBezTo>
                <a:cubicBezTo>
                  <a:pt x="2686" y="496"/>
                  <a:pt x="2684" y="495"/>
                  <a:pt x="2681" y="494"/>
                </a:cubicBezTo>
                <a:cubicBezTo>
                  <a:pt x="2681" y="495"/>
                  <a:pt x="2681" y="496"/>
                  <a:pt x="2681" y="496"/>
                </a:cubicBezTo>
                <a:cubicBezTo>
                  <a:pt x="2682" y="496"/>
                  <a:pt x="2682" y="495"/>
                  <a:pt x="2683" y="495"/>
                </a:cubicBezTo>
                <a:cubicBezTo>
                  <a:pt x="2684" y="495"/>
                  <a:pt x="2684" y="499"/>
                  <a:pt x="2682" y="499"/>
                </a:cubicBezTo>
                <a:cubicBezTo>
                  <a:pt x="2681" y="499"/>
                  <a:pt x="2681" y="499"/>
                  <a:pt x="2680" y="498"/>
                </a:cubicBezTo>
                <a:cubicBezTo>
                  <a:pt x="2679" y="496"/>
                  <a:pt x="2678" y="498"/>
                  <a:pt x="2677" y="497"/>
                </a:cubicBezTo>
                <a:cubicBezTo>
                  <a:pt x="2675" y="499"/>
                  <a:pt x="2675" y="498"/>
                  <a:pt x="2673" y="499"/>
                </a:cubicBezTo>
                <a:cubicBezTo>
                  <a:pt x="2673" y="499"/>
                  <a:pt x="2674" y="503"/>
                  <a:pt x="2672" y="502"/>
                </a:cubicBezTo>
                <a:cubicBezTo>
                  <a:pt x="2671" y="502"/>
                  <a:pt x="2670" y="502"/>
                  <a:pt x="2670" y="501"/>
                </a:cubicBezTo>
                <a:cubicBezTo>
                  <a:pt x="2670" y="499"/>
                  <a:pt x="2670" y="499"/>
                  <a:pt x="2670" y="499"/>
                </a:cubicBezTo>
                <a:cubicBezTo>
                  <a:pt x="2669" y="499"/>
                  <a:pt x="2669" y="499"/>
                  <a:pt x="2669" y="500"/>
                </a:cubicBezTo>
                <a:cubicBezTo>
                  <a:pt x="2668" y="502"/>
                  <a:pt x="2667" y="502"/>
                  <a:pt x="2666" y="501"/>
                </a:cubicBezTo>
                <a:cubicBezTo>
                  <a:pt x="2666" y="502"/>
                  <a:pt x="2666" y="503"/>
                  <a:pt x="2664" y="503"/>
                </a:cubicBezTo>
                <a:cubicBezTo>
                  <a:pt x="2663" y="502"/>
                  <a:pt x="2663" y="502"/>
                  <a:pt x="2663" y="501"/>
                </a:cubicBezTo>
                <a:cubicBezTo>
                  <a:pt x="2663" y="502"/>
                  <a:pt x="2662" y="503"/>
                  <a:pt x="2662" y="503"/>
                </a:cubicBezTo>
                <a:cubicBezTo>
                  <a:pt x="2661" y="503"/>
                  <a:pt x="2658" y="502"/>
                  <a:pt x="2660" y="501"/>
                </a:cubicBezTo>
                <a:cubicBezTo>
                  <a:pt x="2660" y="501"/>
                  <a:pt x="2660" y="501"/>
                  <a:pt x="2660" y="500"/>
                </a:cubicBezTo>
                <a:cubicBezTo>
                  <a:pt x="2660" y="500"/>
                  <a:pt x="2660" y="500"/>
                  <a:pt x="2660" y="500"/>
                </a:cubicBezTo>
                <a:cubicBezTo>
                  <a:pt x="2660" y="499"/>
                  <a:pt x="2661" y="499"/>
                  <a:pt x="2661" y="499"/>
                </a:cubicBezTo>
                <a:cubicBezTo>
                  <a:pt x="2661" y="499"/>
                  <a:pt x="2661" y="499"/>
                  <a:pt x="2661" y="499"/>
                </a:cubicBezTo>
                <a:cubicBezTo>
                  <a:pt x="2659" y="498"/>
                  <a:pt x="2660" y="496"/>
                  <a:pt x="2659" y="494"/>
                </a:cubicBezTo>
                <a:cubicBezTo>
                  <a:pt x="2659" y="494"/>
                  <a:pt x="2658" y="494"/>
                  <a:pt x="2658" y="493"/>
                </a:cubicBezTo>
                <a:cubicBezTo>
                  <a:pt x="2657" y="493"/>
                  <a:pt x="2658" y="491"/>
                  <a:pt x="2658" y="491"/>
                </a:cubicBezTo>
                <a:cubicBezTo>
                  <a:pt x="2658" y="489"/>
                  <a:pt x="2658" y="490"/>
                  <a:pt x="2657" y="488"/>
                </a:cubicBezTo>
                <a:cubicBezTo>
                  <a:pt x="2656" y="488"/>
                  <a:pt x="2658" y="487"/>
                  <a:pt x="2659" y="486"/>
                </a:cubicBezTo>
                <a:cubicBezTo>
                  <a:pt x="2659" y="486"/>
                  <a:pt x="2658" y="486"/>
                  <a:pt x="2658" y="484"/>
                </a:cubicBezTo>
                <a:cubicBezTo>
                  <a:pt x="2657" y="484"/>
                  <a:pt x="2657" y="484"/>
                  <a:pt x="2657" y="484"/>
                </a:cubicBezTo>
                <a:cubicBezTo>
                  <a:pt x="2657" y="483"/>
                  <a:pt x="2653" y="477"/>
                  <a:pt x="2652" y="476"/>
                </a:cubicBezTo>
                <a:cubicBezTo>
                  <a:pt x="2651" y="477"/>
                  <a:pt x="2645" y="476"/>
                  <a:pt x="2651" y="472"/>
                </a:cubicBezTo>
                <a:cubicBezTo>
                  <a:pt x="2652" y="471"/>
                  <a:pt x="2652" y="474"/>
                  <a:pt x="2655" y="473"/>
                </a:cubicBezTo>
                <a:cubicBezTo>
                  <a:pt x="2653" y="472"/>
                  <a:pt x="2653" y="470"/>
                  <a:pt x="2652" y="468"/>
                </a:cubicBezTo>
                <a:cubicBezTo>
                  <a:pt x="2651" y="467"/>
                  <a:pt x="2649" y="466"/>
                  <a:pt x="2648" y="465"/>
                </a:cubicBezTo>
                <a:cubicBezTo>
                  <a:pt x="2648" y="465"/>
                  <a:pt x="2648" y="465"/>
                  <a:pt x="2648" y="465"/>
                </a:cubicBezTo>
                <a:cubicBezTo>
                  <a:pt x="2646" y="465"/>
                  <a:pt x="2647" y="466"/>
                  <a:pt x="2645" y="463"/>
                </a:cubicBezTo>
                <a:cubicBezTo>
                  <a:pt x="2644" y="464"/>
                  <a:pt x="2643" y="463"/>
                  <a:pt x="2641" y="463"/>
                </a:cubicBezTo>
                <a:cubicBezTo>
                  <a:pt x="2638" y="462"/>
                  <a:pt x="2632" y="463"/>
                  <a:pt x="2630" y="459"/>
                </a:cubicBezTo>
                <a:cubicBezTo>
                  <a:pt x="2628" y="457"/>
                  <a:pt x="2628" y="453"/>
                  <a:pt x="2628" y="451"/>
                </a:cubicBezTo>
                <a:cubicBezTo>
                  <a:pt x="2628" y="449"/>
                  <a:pt x="2628" y="448"/>
                  <a:pt x="2627" y="447"/>
                </a:cubicBezTo>
                <a:cubicBezTo>
                  <a:pt x="2626" y="443"/>
                  <a:pt x="2627" y="444"/>
                  <a:pt x="2625" y="443"/>
                </a:cubicBezTo>
                <a:cubicBezTo>
                  <a:pt x="2624" y="442"/>
                  <a:pt x="2622" y="442"/>
                  <a:pt x="2621" y="442"/>
                </a:cubicBezTo>
                <a:cubicBezTo>
                  <a:pt x="2616" y="441"/>
                  <a:pt x="2617" y="441"/>
                  <a:pt x="2615" y="439"/>
                </a:cubicBezTo>
                <a:cubicBezTo>
                  <a:pt x="2614" y="440"/>
                  <a:pt x="2613" y="441"/>
                  <a:pt x="2611" y="441"/>
                </a:cubicBezTo>
                <a:cubicBezTo>
                  <a:pt x="2609" y="441"/>
                  <a:pt x="2607" y="442"/>
                  <a:pt x="2606" y="443"/>
                </a:cubicBezTo>
                <a:cubicBezTo>
                  <a:pt x="2600" y="445"/>
                  <a:pt x="2602" y="445"/>
                  <a:pt x="2599" y="448"/>
                </a:cubicBezTo>
                <a:cubicBezTo>
                  <a:pt x="2595" y="455"/>
                  <a:pt x="2589" y="451"/>
                  <a:pt x="2590" y="450"/>
                </a:cubicBezTo>
                <a:cubicBezTo>
                  <a:pt x="2592" y="448"/>
                  <a:pt x="2596" y="450"/>
                  <a:pt x="2596" y="447"/>
                </a:cubicBezTo>
                <a:cubicBezTo>
                  <a:pt x="2596" y="445"/>
                  <a:pt x="2594" y="445"/>
                  <a:pt x="2592" y="445"/>
                </a:cubicBezTo>
                <a:cubicBezTo>
                  <a:pt x="2588" y="446"/>
                  <a:pt x="2587" y="444"/>
                  <a:pt x="2589" y="440"/>
                </a:cubicBezTo>
                <a:cubicBezTo>
                  <a:pt x="2590" y="438"/>
                  <a:pt x="2593" y="438"/>
                  <a:pt x="2593" y="434"/>
                </a:cubicBezTo>
                <a:cubicBezTo>
                  <a:pt x="2593" y="432"/>
                  <a:pt x="2590" y="431"/>
                  <a:pt x="2588" y="430"/>
                </a:cubicBezTo>
                <a:cubicBezTo>
                  <a:pt x="2586" y="429"/>
                  <a:pt x="2584" y="428"/>
                  <a:pt x="2582" y="428"/>
                </a:cubicBezTo>
                <a:cubicBezTo>
                  <a:pt x="2581" y="428"/>
                  <a:pt x="2581" y="429"/>
                  <a:pt x="2580" y="430"/>
                </a:cubicBezTo>
                <a:cubicBezTo>
                  <a:pt x="2578" y="433"/>
                  <a:pt x="2579" y="436"/>
                  <a:pt x="2575" y="437"/>
                </a:cubicBezTo>
                <a:cubicBezTo>
                  <a:pt x="2574" y="441"/>
                  <a:pt x="2573" y="439"/>
                  <a:pt x="2571" y="439"/>
                </a:cubicBezTo>
                <a:cubicBezTo>
                  <a:pt x="2570" y="439"/>
                  <a:pt x="2570" y="442"/>
                  <a:pt x="2570" y="442"/>
                </a:cubicBezTo>
                <a:cubicBezTo>
                  <a:pt x="2571" y="443"/>
                  <a:pt x="2571" y="445"/>
                  <a:pt x="2571" y="446"/>
                </a:cubicBezTo>
                <a:cubicBezTo>
                  <a:pt x="2571" y="446"/>
                  <a:pt x="2571" y="449"/>
                  <a:pt x="2570" y="449"/>
                </a:cubicBezTo>
                <a:cubicBezTo>
                  <a:pt x="2567" y="448"/>
                  <a:pt x="2567" y="448"/>
                  <a:pt x="2567" y="448"/>
                </a:cubicBezTo>
                <a:cubicBezTo>
                  <a:pt x="2565" y="448"/>
                  <a:pt x="2565" y="448"/>
                  <a:pt x="2565" y="448"/>
                </a:cubicBezTo>
                <a:cubicBezTo>
                  <a:pt x="2564" y="449"/>
                  <a:pt x="2564" y="449"/>
                  <a:pt x="2563" y="449"/>
                </a:cubicBezTo>
                <a:cubicBezTo>
                  <a:pt x="2561" y="449"/>
                  <a:pt x="2562" y="446"/>
                  <a:pt x="2559" y="448"/>
                </a:cubicBezTo>
                <a:cubicBezTo>
                  <a:pt x="2559" y="449"/>
                  <a:pt x="2559" y="451"/>
                  <a:pt x="2558" y="452"/>
                </a:cubicBezTo>
                <a:cubicBezTo>
                  <a:pt x="2561" y="454"/>
                  <a:pt x="2564" y="457"/>
                  <a:pt x="2566" y="458"/>
                </a:cubicBezTo>
                <a:cubicBezTo>
                  <a:pt x="2567" y="458"/>
                  <a:pt x="2569" y="458"/>
                  <a:pt x="2570" y="459"/>
                </a:cubicBezTo>
                <a:cubicBezTo>
                  <a:pt x="2578" y="460"/>
                  <a:pt x="2576" y="464"/>
                  <a:pt x="2579" y="466"/>
                </a:cubicBezTo>
                <a:cubicBezTo>
                  <a:pt x="2580" y="468"/>
                  <a:pt x="2582" y="469"/>
                  <a:pt x="2584" y="469"/>
                </a:cubicBezTo>
                <a:cubicBezTo>
                  <a:pt x="2585" y="469"/>
                  <a:pt x="2585" y="469"/>
                  <a:pt x="2586" y="468"/>
                </a:cubicBezTo>
                <a:cubicBezTo>
                  <a:pt x="2594" y="457"/>
                  <a:pt x="2598" y="466"/>
                  <a:pt x="2601" y="467"/>
                </a:cubicBezTo>
                <a:cubicBezTo>
                  <a:pt x="2603" y="467"/>
                  <a:pt x="2603" y="467"/>
                  <a:pt x="2603" y="467"/>
                </a:cubicBezTo>
                <a:cubicBezTo>
                  <a:pt x="2606" y="466"/>
                  <a:pt x="2606" y="466"/>
                  <a:pt x="2606" y="466"/>
                </a:cubicBezTo>
                <a:cubicBezTo>
                  <a:pt x="2606" y="466"/>
                  <a:pt x="2609" y="467"/>
                  <a:pt x="2609" y="468"/>
                </a:cubicBezTo>
                <a:cubicBezTo>
                  <a:pt x="2610" y="467"/>
                  <a:pt x="2610" y="467"/>
                  <a:pt x="2610" y="467"/>
                </a:cubicBezTo>
                <a:cubicBezTo>
                  <a:pt x="2615" y="467"/>
                  <a:pt x="2612" y="470"/>
                  <a:pt x="2612" y="472"/>
                </a:cubicBezTo>
                <a:cubicBezTo>
                  <a:pt x="2612" y="472"/>
                  <a:pt x="2615" y="474"/>
                  <a:pt x="2614" y="475"/>
                </a:cubicBezTo>
                <a:cubicBezTo>
                  <a:pt x="2612" y="476"/>
                  <a:pt x="2610" y="473"/>
                  <a:pt x="2607" y="473"/>
                </a:cubicBezTo>
                <a:cubicBezTo>
                  <a:pt x="2606" y="474"/>
                  <a:pt x="2605" y="478"/>
                  <a:pt x="2601" y="478"/>
                </a:cubicBezTo>
                <a:cubicBezTo>
                  <a:pt x="2601" y="478"/>
                  <a:pt x="2600" y="478"/>
                  <a:pt x="2600" y="479"/>
                </a:cubicBezTo>
                <a:cubicBezTo>
                  <a:pt x="2600" y="481"/>
                  <a:pt x="2599" y="481"/>
                  <a:pt x="2598" y="482"/>
                </a:cubicBezTo>
                <a:cubicBezTo>
                  <a:pt x="2598" y="483"/>
                  <a:pt x="2598" y="484"/>
                  <a:pt x="2598" y="485"/>
                </a:cubicBezTo>
                <a:cubicBezTo>
                  <a:pt x="2598" y="486"/>
                  <a:pt x="2595" y="488"/>
                  <a:pt x="2594" y="489"/>
                </a:cubicBezTo>
                <a:cubicBezTo>
                  <a:pt x="2591" y="493"/>
                  <a:pt x="2595" y="491"/>
                  <a:pt x="2591" y="495"/>
                </a:cubicBezTo>
                <a:cubicBezTo>
                  <a:pt x="2598" y="497"/>
                  <a:pt x="2603" y="501"/>
                  <a:pt x="2603" y="501"/>
                </a:cubicBezTo>
                <a:cubicBezTo>
                  <a:pt x="2604" y="502"/>
                  <a:pt x="2605" y="502"/>
                  <a:pt x="2606" y="503"/>
                </a:cubicBezTo>
                <a:cubicBezTo>
                  <a:pt x="2611" y="507"/>
                  <a:pt x="2612" y="508"/>
                  <a:pt x="2614" y="514"/>
                </a:cubicBezTo>
                <a:cubicBezTo>
                  <a:pt x="2616" y="519"/>
                  <a:pt x="2617" y="520"/>
                  <a:pt x="2622" y="523"/>
                </a:cubicBezTo>
                <a:cubicBezTo>
                  <a:pt x="2624" y="525"/>
                  <a:pt x="2628" y="527"/>
                  <a:pt x="2629" y="530"/>
                </a:cubicBezTo>
                <a:cubicBezTo>
                  <a:pt x="2629" y="530"/>
                  <a:pt x="2630" y="531"/>
                  <a:pt x="2630" y="531"/>
                </a:cubicBezTo>
                <a:cubicBezTo>
                  <a:pt x="2631" y="534"/>
                  <a:pt x="2631" y="534"/>
                  <a:pt x="2628" y="534"/>
                </a:cubicBezTo>
                <a:cubicBezTo>
                  <a:pt x="2627" y="534"/>
                  <a:pt x="2626" y="532"/>
                  <a:pt x="2625" y="531"/>
                </a:cubicBezTo>
                <a:cubicBezTo>
                  <a:pt x="2623" y="531"/>
                  <a:pt x="2620" y="530"/>
                  <a:pt x="2617" y="529"/>
                </a:cubicBezTo>
                <a:cubicBezTo>
                  <a:pt x="2609" y="527"/>
                  <a:pt x="2609" y="527"/>
                  <a:pt x="2609" y="527"/>
                </a:cubicBezTo>
                <a:cubicBezTo>
                  <a:pt x="2612" y="529"/>
                  <a:pt x="2611" y="528"/>
                  <a:pt x="2614" y="529"/>
                </a:cubicBezTo>
                <a:cubicBezTo>
                  <a:pt x="2614" y="529"/>
                  <a:pt x="2616" y="530"/>
                  <a:pt x="2617" y="530"/>
                </a:cubicBezTo>
                <a:cubicBezTo>
                  <a:pt x="2620" y="531"/>
                  <a:pt x="2621" y="531"/>
                  <a:pt x="2620" y="532"/>
                </a:cubicBezTo>
                <a:cubicBezTo>
                  <a:pt x="2621" y="533"/>
                  <a:pt x="2624" y="534"/>
                  <a:pt x="2625" y="534"/>
                </a:cubicBezTo>
                <a:cubicBezTo>
                  <a:pt x="2628" y="534"/>
                  <a:pt x="2630" y="537"/>
                  <a:pt x="2630" y="537"/>
                </a:cubicBezTo>
                <a:cubicBezTo>
                  <a:pt x="2631" y="539"/>
                  <a:pt x="2633" y="540"/>
                  <a:pt x="2633" y="542"/>
                </a:cubicBezTo>
                <a:cubicBezTo>
                  <a:pt x="2633" y="543"/>
                  <a:pt x="2630" y="544"/>
                  <a:pt x="2629" y="544"/>
                </a:cubicBezTo>
                <a:cubicBezTo>
                  <a:pt x="2629" y="545"/>
                  <a:pt x="2626" y="546"/>
                  <a:pt x="2626" y="547"/>
                </a:cubicBezTo>
                <a:cubicBezTo>
                  <a:pt x="2626" y="550"/>
                  <a:pt x="2625" y="548"/>
                  <a:pt x="2623" y="548"/>
                </a:cubicBezTo>
                <a:cubicBezTo>
                  <a:pt x="2625" y="549"/>
                  <a:pt x="2625" y="550"/>
                  <a:pt x="2625" y="551"/>
                </a:cubicBezTo>
                <a:cubicBezTo>
                  <a:pt x="2628" y="550"/>
                  <a:pt x="2633" y="547"/>
                  <a:pt x="2635" y="550"/>
                </a:cubicBezTo>
                <a:cubicBezTo>
                  <a:pt x="2638" y="552"/>
                  <a:pt x="2639" y="555"/>
                  <a:pt x="2640" y="558"/>
                </a:cubicBezTo>
                <a:cubicBezTo>
                  <a:pt x="2641" y="560"/>
                  <a:pt x="2639" y="562"/>
                  <a:pt x="2637" y="563"/>
                </a:cubicBezTo>
                <a:cubicBezTo>
                  <a:pt x="2638" y="564"/>
                  <a:pt x="2642" y="564"/>
                  <a:pt x="2637" y="567"/>
                </a:cubicBezTo>
                <a:cubicBezTo>
                  <a:pt x="2640" y="567"/>
                  <a:pt x="2640" y="568"/>
                  <a:pt x="2640" y="570"/>
                </a:cubicBezTo>
                <a:cubicBezTo>
                  <a:pt x="2644" y="569"/>
                  <a:pt x="2636" y="575"/>
                  <a:pt x="2634" y="573"/>
                </a:cubicBezTo>
                <a:cubicBezTo>
                  <a:pt x="2634" y="576"/>
                  <a:pt x="2637" y="579"/>
                  <a:pt x="2636" y="582"/>
                </a:cubicBezTo>
                <a:cubicBezTo>
                  <a:pt x="2634" y="585"/>
                  <a:pt x="2629" y="582"/>
                  <a:pt x="2630" y="588"/>
                </a:cubicBezTo>
                <a:cubicBezTo>
                  <a:pt x="2632" y="596"/>
                  <a:pt x="2628" y="601"/>
                  <a:pt x="2628" y="603"/>
                </a:cubicBezTo>
                <a:cubicBezTo>
                  <a:pt x="2628" y="604"/>
                  <a:pt x="2631" y="603"/>
                  <a:pt x="2630" y="604"/>
                </a:cubicBezTo>
                <a:cubicBezTo>
                  <a:pt x="2629" y="606"/>
                  <a:pt x="2628" y="606"/>
                  <a:pt x="2626" y="607"/>
                </a:cubicBezTo>
                <a:cubicBezTo>
                  <a:pt x="2626" y="607"/>
                  <a:pt x="2625" y="605"/>
                  <a:pt x="2625" y="605"/>
                </a:cubicBezTo>
                <a:cubicBezTo>
                  <a:pt x="2624" y="606"/>
                  <a:pt x="2624" y="606"/>
                  <a:pt x="2624" y="606"/>
                </a:cubicBezTo>
                <a:cubicBezTo>
                  <a:pt x="2626" y="607"/>
                  <a:pt x="2629" y="608"/>
                  <a:pt x="2625" y="609"/>
                </a:cubicBezTo>
                <a:cubicBezTo>
                  <a:pt x="2623" y="609"/>
                  <a:pt x="2623" y="609"/>
                  <a:pt x="2623" y="609"/>
                </a:cubicBezTo>
                <a:cubicBezTo>
                  <a:pt x="2622" y="613"/>
                  <a:pt x="2623" y="612"/>
                  <a:pt x="2621" y="613"/>
                </a:cubicBezTo>
                <a:cubicBezTo>
                  <a:pt x="2625" y="614"/>
                  <a:pt x="2622" y="615"/>
                  <a:pt x="2619" y="616"/>
                </a:cubicBezTo>
                <a:cubicBezTo>
                  <a:pt x="2619" y="616"/>
                  <a:pt x="2619" y="616"/>
                  <a:pt x="2618" y="615"/>
                </a:cubicBezTo>
                <a:cubicBezTo>
                  <a:pt x="2619" y="617"/>
                  <a:pt x="2618" y="616"/>
                  <a:pt x="2615" y="617"/>
                </a:cubicBezTo>
                <a:cubicBezTo>
                  <a:pt x="2615" y="619"/>
                  <a:pt x="2615" y="619"/>
                  <a:pt x="2615" y="619"/>
                </a:cubicBezTo>
                <a:cubicBezTo>
                  <a:pt x="2615" y="619"/>
                  <a:pt x="2614" y="623"/>
                  <a:pt x="2614" y="623"/>
                </a:cubicBezTo>
                <a:cubicBezTo>
                  <a:pt x="2611" y="624"/>
                  <a:pt x="2610" y="624"/>
                  <a:pt x="2607" y="625"/>
                </a:cubicBezTo>
                <a:cubicBezTo>
                  <a:pt x="2607" y="628"/>
                  <a:pt x="2608" y="627"/>
                  <a:pt x="2603" y="630"/>
                </a:cubicBezTo>
                <a:cubicBezTo>
                  <a:pt x="2603" y="635"/>
                  <a:pt x="2604" y="634"/>
                  <a:pt x="2600" y="634"/>
                </a:cubicBezTo>
                <a:cubicBezTo>
                  <a:pt x="2599" y="636"/>
                  <a:pt x="2599" y="635"/>
                  <a:pt x="2598" y="636"/>
                </a:cubicBezTo>
                <a:cubicBezTo>
                  <a:pt x="2596" y="636"/>
                  <a:pt x="2596" y="635"/>
                  <a:pt x="2595" y="635"/>
                </a:cubicBezTo>
                <a:cubicBezTo>
                  <a:pt x="2595" y="635"/>
                  <a:pt x="2594" y="635"/>
                  <a:pt x="2594" y="635"/>
                </a:cubicBezTo>
                <a:cubicBezTo>
                  <a:pt x="2593" y="635"/>
                  <a:pt x="2589" y="635"/>
                  <a:pt x="2589" y="635"/>
                </a:cubicBezTo>
                <a:cubicBezTo>
                  <a:pt x="2588" y="636"/>
                  <a:pt x="2589" y="637"/>
                  <a:pt x="2585" y="638"/>
                </a:cubicBezTo>
                <a:cubicBezTo>
                  <a:pt x="2582" y="638"/>
                  <a:pt x="2583" y="639"/>
                  <a:pt x="2578" y="640"/>
                </a:cubicBezTo>
                <a:cubicBezTo>
                  <a:pt x="2577" y="640"/>
                  <a:pt x="2576" y="639"/>
                  <a:pt x="2576" y="638"/>
                </a:cubicBezTo>
                <a:cubicBezTo>
                  <a:pt x="2576" y="638"/>
                  <a:pt x="2575" y="637"/>
                  <a:pt x="2575" y="637"/>
                </a:cubicBezTo>
                <a:cubicBezTo>
                  <a:pt x="2575" y="636"/>
                  <a:pt x="2572" y="634"/>
                  <a:pt x="2572" y="634"/>
                </a:cubicBezTo>
                <a:cubicBezTo>
                  <a:pt x="2572" y="634"/>
                  <a:pt x="2572" y="634"/>
                  <a:pt x="2572" y="634"/>
                </a:cubicBezTo>
                <a:cubicBezTo>
                  <a:pt x="2572" y="636"/>
                  <a:pt x="2572" y="636"/>
                  <a:pt x="2572" y="636"/>
                </a:cubicBezTo>
                <a:cubicBezTo>
                  <a:pt x="2575" y="637"/>
                  <a:pt x="2575" y="637"/>
                  <a:pt x="2575" y="637"/>
                </a:cubicBezTo>
                <a:cubicBezTo>
                  <a:pt x="2575" y="638"/>
                  <a:pt x="2576" y="641"/>
                  <a:pt x="2576" y="641"/>
                </a:cubicBezTo>
                <a:cubicBezTo>
                  <a:pt x="2574" y="643"/>
                  <a:pt x="2573" y="643"/>
                  <a:pt x="2571" y="644"/>
                </a:cubicBezTo>
                <a:cubicBezTo>
                  <a:pt x="2571" y="644"/>
                  <a:pt x="2571" y="643"/>
                  <a:pt x="2570" y="643"/>
                </a:cubicBezTo>
                <a:cubicBezTo>
                  <a:pt x="2570" y="643"/>
                  <a:pt x="2570" y="644"/>
                  <a:pt x="2570" y="644"/>
                </a:cubicBezTo>
                <a:cubicBezTo>
                  <a:pt x="2570" y="645"/>
                  <a:pt x="2570" y="645"/>
                  <a:pt x="2569" y="645"/>
                </a:cubicBezTo>
                <a:cubicBezTo>
                  <a:pt x="2567" y="647"/>
                  <a:pt x="2566" y="646"/>
                  <a:pt x="2566" y="647"/>
                </a:cubicBezTo>
                <a:cubicBezTo>
                  <a:pt x="2566" y="648"/>
                  <a:pt x="2561" y="649"/>
                  <a:pt x="2563" y="647"/>
                </a:cubicBezTo>
                <a:cubicBezTo>
                  <a:pt x="2563" y="647"/>
                  <a:pt x="2561" y="646"/>
                  <a:pt x="2561" y="646"/>
                </a:cubicBezTo>
                <a:cubicBezTo>
                  <a:pt x="2561" y="647"/>
                  <a:pt x="2561" y="647"/>
                  <a:pt x="2561" y="647"/>
                </a:cubicBezTo>
                <a:cubicBezTo>
                  <a:pt x="2560" y="648"/>
                  <a:pt x="2559" y="648"/>
                  <a:pt x="2558" y="648"/>
                </a:cubicBezTo>
                <a:cubicBezTo>
                  <a:pt x="2558" y="648"/>
                  <a:pt x="2558" y="650"/>
                  <a:pt x="2557" y="650"/>
                </a:cubicBezTo>
                <a:cubicBezTo>
                  <a:pt x="2555" y="650"/>
                  <a:pt x="2555" y="650"/>
                  <a:pt x="2555" y="650"/>
                </a:cubicBezTo>
                <a:cubicBezTo>
                  <a:pt x="2554" y="651"/>
                  <a:pt x="2553" y="651"/>
                  <a:pt x="2552" y="651"/>
                </a:cubicBezTo>
                <a:cubicBezTo>
                  <a:pt x="2552" y="653"/>
                  <a:pt x="2550" y="650"/>
                  <a:pt x="2549" y="652"/>
                </a:cubicBezTo>
                <a:cubicBezTo>
                  <a:pt x="2549" y="652"/>
                  <a:pt x="2548" y="652"/>
                  <a:pt x="2547" y="653"/>
                </a:cubicBezTo>
                <a:cubicBezTo>
                  <a:pt x="2547" y="654"/>
                  <a:pt x="2548" y="654"/>
                  <a:pt x="2546" y="653"/>
                </a:cubicBezTo>
                <a:cubicBezTo>
                  <a:pt x="2546" y="654"/>
                  <a:pt x="2545" y="655"/>
                  <a:pt x="2544" y="656"/>
                </a:cubicBezTo>
                <a:cubicBezTo>
                  <a:pt x="2544" y="657"/>
                  <a:pt x="2545" y="659"/>
                  <a:pt x="2545" y="659"/>
                </a:cubicBezTo>
                <a:cubicBezTo>
                  <a:pt x="2546" y="659"/>
                  <a:pt x="2547" y="660"/>
                  <a:pt x="2548" y="661"/>
                </a:cubicBezTo>
                <a:cubicBezTo>
                  <a:pt x="2548" y="662"/>
                  <a:pt x="2549" y="663"/>
                  <a:pt x="2549" y="664"/>
                </a:cubicBezTo>
                <a:cubicBezTo>
                  <a:pt x="2549" y="665"/>
                  <a:pt x="2546" y="666"/>
                  <a:pt x="2546" y="666"/>
                </a:cubicBezTo>
                <a:cubicBezTo>
                  <a:pt x="2544" y="666"/>
                  <a:pt x="2544" y="667"/>
                  <a:pt x="2543" y="666"/>
                </a:cubicBezTo>
                <a:cubicBezTo>
                  <a:pt x="2539" y="663"/>
                  <a:pt x="2539" y="666"/>
                  <a:pt x="2540" y="659"/>
                </a:cubicBezTo>
                <a:cubicBezTo>
                  <a:pt x="2535" y="655"/>
                  <a:pt x="2535" y="657"/>
                  <a:pt x="2539" y="651"/>
                </a:cubicBezTo>
                <a:cubicBezTo>
                  <a:pt x="2536" y="650"/>
                  <a:pt x="2536" y="650"/>
                  <a:pt x="2536" y="650"/>
                </a:cubicBezTo>
                <a:cubicBezTo>
                  <a:pt x="2536" y="650"/>
                  <a:pt x="2534" y="651"/>
                  <a:pt x="2533" y="650"/>
                </a:cubicBezTo>
                <a:cubicBezTo>
                  <a:pt x="2529" y="647"/>
                  <a:pt x="2530" y="648"/>
                  <a:pt x="2525" y="646"/>
                </a:cubicBezTo>
                <a:cubicBezTo>
                  <a:pt x="2525" y="649"/>
                  <a:pt x="2525" y="649"/>
                  <a:pt x="2525" y="649"/>
                </a:cubicBezTo>
                <a:cubicBezTo>
                  <a:pt x="2525" y="649"/>
                  <a:pt x="2518" y="651"/>
                  <a:pt x="2518" y="651"/>
                </a:cubicBezTo>
                <a:cubicBezTo>
                  <a:pt x="2518" y="653"/>
                  <a:pt x="2518" y="652"/>
                  <a:pt x="2516" y="653"/>
                </a:cubicBezTo>
                <a:cubicBezTo>
                  <a:pt x="2515" y="656"/>
                  <a:pt x="2515" y="656"/>
                  <a:pt x="2515" y="656"/>
                </a:cubicBezTo>
                <a:cubicBezTo>
                  <a:pt x="2515" y="657"/>
                  <a:pt x="2513" y="656"/>
                  <a:pt x="2512" y="657"/>
                </a:cubicBezTo>
                <a:cubicBezTo>
                  <a:pt x="2511" y="658"/>
                  <a:pt x="2511" y="658"/>
                  <a:pt x="2511" y="658"/>
                </a:cubicBezTo>
                <a:cubicBezTo>
                  <a:pt x="2510" y="660"/>
                  <a:pt x="2510" y="660"/>
                  <a:pt x="2510" y="660"/>
                </a:cubicBezTo>
                <a:cubicBezTo>
                  <a:pt x="2509" y="662"/>
                  <a:pt x="2509" y="662"/>
                  <a:pt x="2509" y="662"/>
                </a:cubicBezTo>
                <a:cubicBezTo>
                  <a:pt x="2508" y="666"/>
                  <a:pt x="2508" y="666"/>
                  <a:pt x="2508" y="666"/>
                </a:cubicBezTo>
                <a:cubicBezTo>
                  <a:pt x="2508" y="666"/>
                  <a:pt x="2506" y="667"/>
                  <a:pt x="2505" y="668"/>
                </a:cubicBezTo>
                <a:cubicBezTo>
                  <a:pt x="2504" y="670"/>
                  <a:pt x="2504" y="671"/>
                  <a:pt x="2503" y="673"/>
                </a:cubicBezTo>
                <a:cubicBezTo>
                  <a:pt x="2503" y="676"/>
                  <a:pt x="2502" y="678"/>
                  <a:pt x="2503" y="681"/>
                </a:cubicBezTo>
                <a:cubicBezTo>
                  <a:pt x="2505" y="684"/>
                  <a:pt x="2505" y="684"/>
                  <a:pt x="2505" y="684"/>
                </a:cubicBezTo>
                <a:cubicBezTo>
                  <a:pt x="2509" y="687"/>
                  <a:pt x="2509" y="687"/>
                  <a:pt x="2509" y="687"/>
                </a:cubicBezTo>
                <a:cubicBezTo>
                  <a:pt x="2509" y="687"/>
                  <a:pt x="2510" y="690"/>
                  <a:pt x="2511" y="691"/>
                </a:cubicBezTo>
                <a:cubicBezTo>
                  <a:pt x="2513" y="691"/>
                  <a:pt x="2513" y="691"/>
                  <a:pt x="2513" y="691"/>
                </a:cubicBezTo>
                <a:cubicBezTo>
                  <a:pt x="2513" y="691"/>
                  <a:pt x="2513" y="695"/>
                  <a:pt x="2514" y="696"/>
                </a:cubicBezTo>
                <a:cubicBezTo>
                  <a:pt x="2518" y="700"/>
                  <a:pt x="2518" y="700"/>
                  <a:pt x="2518" y="700"/>
                </a:cubicBezTo>
                <a:cubicBezTo>
                  <a:pt x="2523" y="704"/>
                  <a:pt x="2523" y="704"/>
                  <a:pt x="2523" y="704"/>
                </a:cubicBezTo>
                <a:cubicBezTo>
                  <a:pt x="2526" y="706"/>
                  <a:pt x="2526" y="706"/>
                  <a:pt x="2526" y="706"/>
                </a:cubicBezTo>
                <a:cubicBezTo>
                  <a:pt x="2527" y="707"/>
                  <a:pt x="2527" y="709"/>
                  <a:pt x="2527" y="710"/>
                </a:cubicBezTo>
                <a:cubicBezTo>
                  <a:pt x="2530" y="712"/>
                  <a:pt x="2530" y="712"/>
                  <a:pt x="2530" y="712"/>
                </a:cubicBezTo>
                <a:cubicBezTo>
                  <a:pt x="2535" y="717"/>
                  <a:pt x="2535" y="717"/>
                  <a:pt x="2535" y="717"/>
                </a:cubicBezTo>
                <a:cubicBezTo>
                  <a:pt x="2536" y="720"/>
                  <a:pt x="2536" y="720"/>
                  <a:pt x="2536" y="720"/>
                </a:cubicBezTo>
                <a:cubicBezTo>
                  <a:pt x="2541" y="723"/>
                  <a:pt x="2541" y="723"/>
                  <a:pt x="2541" y="723"/>
                </a:cubicBezTo>
                <a:cubicBezTo>
                  <a:pt x="2543" y="729"/>
                  <a:pt x="2543" y="729"/>
                  <a:pt x="2543" y="729"/>
                </a:cubicBezTo>
                <a:cubicBezTo>
                  <a:pt x="2544" y="731"/>
                  <a:pt x="2547" y="740"/>
                  <a:pt x="2547" y="741"/>
                </a:cubicBezTo>
                <a:cubicBezTo>
                  <a:pt x="2547" y="747"/>
                  <a:pt x="2545" y="743"/>
                  <a:pt x="2549" y="750"/>
                </a:cubicBezTo>
                <a:cubicBezTo>
                  <a:pt x="2549" y="751"/>
                  <a:pt x="2548" y="752"/>
                  <a:pt x="2548" y="753"/>
                </a:cubicBezTo>
                <a:cubicBezTo>
                  <a:pt x="2547" y="756"/>
                  <a:pt x="2548" y="757"/>
                  <a:pt x="2548" y="759"/>
                </a:cubicBezTo>
                <a:cubicBezTo>
                  <a:pt x="2548" y="764"/>
                  <a:pt x="2548" y="764"/>
                  <a:pt x="2548" y="764"/>
                </a:cubicBezTo>
                <a:cubicBezTo>
                  <a:pt x="2548" y="765"/>
                  <a:pt x="2547" y="768"/>
                  <a:pt x="2546" y="768"/>
                </a:cubicBezTo>
                <a:cubicBezTo>
                  <a:pt x="2546" y="769"/>
                  <a:pt x="2540" y="771"/>
                  <a:pt x="2539" y="772"/>
                </a:cubicBezTo>
                <a:cubicBezTo>
                  <a:pt x="2538" y="774"/>
                  <a:pt x="2539" y="773"/>
                  <a:pt x="2536" y="774"/>
                </a:cubicBezTo>
                <a:cubicBezTo>
                  <a:pt x="2533" y="776"/>
                  <a:pt x="2533" y="776"/>
                  <a:pt x="2533" y="776"/>
                </a:cubicBezTo>
                <a:cubicBezTo>
                  <a:pt x="2531" y="778"/>
                  <a:pt x="2529" y="781"/>
                  <a:pt x="2528" y="780"/>
                </a:cubicBezTo>
                <a:cubicBezTo>
                  <a:pt x="2526" y="777"/>
                  <a:pt x="2527" y="778"/>
                  <a:pt x="2525" y="776"/>
                </a:cubicBezTo>
                <a:cubicBezTo>
                  <a:pt x="2525" y="777"/>
                  <a:pt x="2525" y="777"/>
                  <a:pt x="2525" y="777"/>
                </a:cubicBezTo>
                <a:cubicBezTo>
                  <a:pt x="2525" y="777"/>
                  <a:pt x="2525" y="778"/>
                  <a:pt x="2524" y="778"/>
                </a:cubicBezTo>
                <a:cubicBezTo>
                  <a:pt x="2523" y="778"/>
                  <a:pt x="2524" y="778"/>
                  <a:pt x="2522" y="778"/>
                </a:cubicBezTo>
                <a:cubicBezTo>
                  <a:pt x="2522" y="780"/>
                  <a:pt x="2522" y="780"/>
                  <a:pt x="2524" y="782"/>
                </a:cubicBezTo>
                <a:cubicBezTo>
                  <a:pt x="2524" y="784"/>
                  <a:pt x="2525" y="785"/>
                  <a:pt x="2523" y="784"/>
                </a:cubicBezTo>
                <a:cubicBezTo>
                  <a:pt x="2523" y="784"/>
                  <a:pt x="2524" y="786"/>
                  <a:pt x="2524" y="786"/>
                </a:cubicBezTo>
                <a:cubicBezTo>
                  <a:pt x="2521" y="789"/>
                  <a:pt x="2522" y="789"/>
                  <a:pt x="2519" y="786"/>
                </a:cubicBezTo>
                <a:cubicBezTo>
                  <a:pt x="2521" y="789"/>
                  <a:pt x="2518" y="792"/>
                  <a:pt x="2517" y="792"/>
                </a:cubicBezTo>
                <a:cubicBezTo>
                  <a:pt x="2516" y="792"/>
                  <a:pt x="2513" y="795"/>
                  <a:pt x="2512" y="795"/>
                </a:cubicBezTo>
                <a:cubicBezTo>
                  <a:pt x="2512" y="796"/>
                  <a:pt x="2511" y="798"/>
                  <a:pt x="2511" y="799"/>
                </a:cubicBezTo>
                <a:cubicBezTo>
                  <a:pt x="2511" y="799"/>
                  <a:pt x="2507" y="800"/>
                  <a:pt x="2505" y="800"/>
                </a:cubicBezTo>
                <a:cubicBezTo>
                  <a:pt x="2502" y="800"/>
                  <a:pt x="2504" y="798"/>
                  <a:pt x="2504" y="798"/>
                </a:cubicBezTo>
                <a:cubicBezTo>
                  <a:pt x="2505" y="797"/>
                  <a:pt x="2505" y="797"/>
                  <a:pt x="2505" y="797"/>
                </a:cubicBezTo>
                <a:cubicBezTo>
                  <a:pt x="2505" y="796"/>
                  <a:pt x="2504" y="794"/>
                  <a:pt x="2504" y="794"/>
                </a:cubicBezTo>
                <a:cubicBezTo>
                  <a:pt x="2504" y="793"/>
                  <a:pt x="2505" y="790"/>
                  <a:pt x="2505" y="789"/>
                </a:cubicBezTo>
                <a:cubicBezTo>
                  <a:pt x="2505" y="784"/>
                  <a:pt x="2505" y="784"/>
                  <a:pt x="2505" y="784"/>
                </a:cubicBezTo>
                <a:cubicBezTo>
                  <a:pt x="2505" y="784"/>
                  <a:pt x="2506" y="784"/>
                  <a:pt x="2507" y="783"/>
                </a:cubicBezTo>
                <a:cubicBezTo>
                  <a:pt x="2507" y="783"/>
                  <a:pt x="2506" y="781"/>
                  <a:pt x="2506" y="781"/>
                </a:cubicBezTo>
                <a:cubicBezTo>
                  <a:pt x="2505" y="781"/>
                  <a:pt x="2500" y="782"/>
                  <a:pt x="2502" y="780"/>
                </a:cubicBezTo>
                <a:cubicBezTo>
                  <a:pt x="2505" y="778"/>
                  <a:pt x="2501" y="779"/>
                  <a:pt x="2502" y="777"/>
                </a:cubicBezTo>
                <a:cubicBezTo>
                  <a:pt x="2501" y="778"/>
                  <a:pt x="2499" y="778"/>
                  <a:pt x="2498" y="778"/>
                </a:cubicBezTo>
                <a:cubicBezTo>
                  <a:pt x="2498" y="779"/>
                  <a:pt x="2499" y="785"/>
                  <a:pt x="2498" y="784"/>
                </a:cubicBezTo>
                <a:cubicBezTo>
                  <a:pt x="2495" y="780"/>
                  <a:pt x="2495" y="781"/>
                  <a:pt x="2495" y="779"/>
                </a:cubicBezTo>
                <a:cubicBezTo>
                  <a:pt x="2497" y="775"/>
                  <a:pt x="2497" y="775"/>
                  <a:pt x="2497" y="775"/>
                </a:cubicBezTo>
                <a:cubicBezTo>
                  <a:pt x="2497" y="775"/>
                  <a:pt x="2497" y="775"/>
                  <a:pt x="2496" y="774"/>
                </a:cubicBezTo>
                <a:cubicBezTo>
                  <a:pt x="2495" y="773"/>
                  <a:pt x="2494" y="773"/>
                  <a:pt x="2494" y="772"/>
                </a:cubicBezTo>
                <a:cubicBezTo>
                  <a:pt x="2491" y="770"/>
                  <a:pt x="2491" y="770"/>
                  <a:pt x="2491" y="770"/>
                </a:cubicBezTo>
                <a:cubicBezTo>
                  <a:pt x="2491" y="772"/>
                  <a:pt x="2489" y="775"/>
                  <a:pt x="2488" y="774"/>
                </a:cubicBezTo>
                <a:cubicBezTo>
                  <a:pt x="2487" y="770"/>
                  <a:pt x="2487" y="772"/>
                  <a:pt x="2488" y="767"/>
                </a:cubicBezTo>
                <a:cubicBezTo>
                  <a:pt x="2485" y="765"/>
                  <a:pt x="2483" y="765"/>
                  <a:pt x="2483" y="762"/>
                </a:cubicBezTo>
                <a:cubicBezTo>
                  <a:pt x="2482" y="760"/>
                  <a:pt x="2481" y="760"/>
                  <a:pt x="2481" y="758"/>
                </a:cubicBezTo>
                <a:cubicBezTo>
                  <a:pt x="2480" y="758"/>
                  <a:pt x="2480" y="758"/>
                  <a:pt x="2480" y="758"/>
                </a:cubicBezTo>
                <a:cubicBezTo>
                  <a:pt x="2478" y="762"/>
                  <a:pt x="2480" y="760"/>
                  <a:pt x="2471" y="752"/>
                </a:cubicBezTo>
                <a:cubicBezTo>
                  <a:pt x="2470" y="753"/>
                  <a:pt x="2470" y="753"/>
                  <a:pt x="2470" y="753"/>
                </a:cubicBezTo>
                <a:cubicBezTo>
                  <a:pt x="2469" y="753"/>
                  <a:pt x="2463" y="752"/>
                  <a:pt x="2463" y="752"/>
                </a:cubicBezTo>
                <a:cubicBezTo>
                  <a:pt x="2462" y="752"/>
                  <a:pt x="2464" y="744"/>
                  <a:pt x="2464" y="743"/>
                </a:cubicBezTo>
                <a:cubicBezTo>
                  <a:pt x="2457" y="742"/>
                  <a:pt x="2457" y="742"/>
                  <a:pt x="2457" y="742"/>
                </a:cubicBezTo>
                <a:cubicBezTo>
                  <a:pt x="2454" y="744"/>
                  <a:pt x="2454" y="744"/>
                  <a:pt x="2454" y="744"/>
                </a:cubicBezTo>
                <a:cubicBezTo>
                  <a:pt x="2454" y="747"/>
                  <a:pt x="2454" y="747"/>
                  <a:pt x="2454" y="747"/>
                </a:cubicBezTo>
                <a:cubicBezTo>
                  <a:pt x="2453" y="749"/>
                  <a:pt x="2453" y="749"/>
                  <a:pt x="2453" y="749"/>
                </a:cubicBezTo>
                <a:cubicBezTo>
                  <a:pt x="2455" y="755"/>
                  <a:pt x="2455" y="755"/>
                  <a:pt x="2455" y="755"/>
                </a:cubicBezTo>
                <a:cubicBezTo>
                  <a:pt x="2455" y="757"/>
                  <a:pt x="2455" y="757"/>
                  <a:pt x="2455" y="757"/>
                </a:cubicBezTo>
                <a:cubicBezTo>
                  <a:pt x="2454" y="760"/>
                  <a:pt x="2452" y="762"/>
                  <a:pt x="2452" y="765"/>
                </a:cubicBezTo>
                <a:cubicBezTo>
                  <a:pt x="2450" y="771"/>
                  <a:pt x="2451" y="769"/>
                  <a:pt x="2450" y="772"/>
                </a:cubicBezTo>
                <a:cubicBezTo>
                  <a:pt x="2449" y="778"/>
                  <a:pt x="2448" y="779"/>
                  <a:pt x="2448" y="780"/>
                </a:cubicBezTo>
                <a:cubicBezTo>
                  <a:pt x="2448" y="782"/>
                  <a:pt x="2448" y="782"/>
                  <a:pt x="2448" y="782"/>
                </a:cubicBezTo>
                <a:cubicBezTo>
                  <a:pt x="2450" y="788"/>
                  <a:pt x="2450" y="788"/>
                  <a:pt x="2450" y="788"/>
                </a:cubicBezTo>
                <a:cubicBezTo>
                  <a:pt x="2451" y="790"/>
                  <a:pt x="2451" y="790"/>
                  <a:pt x="2451" y="790"/>
                </a:cubicBezTo>
                <a:cubicBezTo>
                  <a:pt x="2453" y="789"/>
                  <a:pt x="2453" y="790"/>
                  <a:pt x="2456" y="790"/>
                </a:cubicBezTo>
                <a:cubicBezTo>
                  <a:pt x="2457" y="790"/>
                  <a:pt x="2458" y="794"/>
                  <a:pt x="2458" y="794"/>
                </a:cubicBezTo>
                <a:cubicBezTo>
                  <a:pt x="2458" y="798"/>
                  <a:pt x="2457" y="796"/>
                  <a:pt x="2461" y="801"/>
                </a:cubicBezTo>
                <a:cubicBezTo>
                  <a:pt x="2461" y="801"/>
                  <a:pt x="2461" y="804"/>
                  <a:pt x="2461" y="805"/>
                </a:cubicBezTo>
                <a:cubicBezTo>
                  <a:pt x="2461" y="808"/>
                  <a:pt x="2463" y="808"/>
                  <a:pt x="2459" y="809"/>
                </a:cubicBezTo>
                <a:cubicBezTo>
                  <a:pt x="2460" y="810"/>
                  <a:pt x="2461" y="813"/>
                  <a:pt x="2462" y="813"/>
                </a:cubicBezTo>
                <a:cubicBezTo>
                  <a:pt x="2463" y="814"/>
                  <a:pt x="2466" y="815"/>
                  <a:pt x="2465" y="815"/>
                </a:cubicBezTo>
                <a:cubicBezTo>
                  <a:pt x="2465" y="817"/>
                  <a:pt x="2465" y="817"/>
                  <a:pt x="2466" y="818"/>
                </a:cubicBezTo>
                <a:cubicBezTo>
                  <a:pt x="2470" y="818"/>
                  <a:pt x="2470" y="818"/>
                  <a:pt x="2474" y="818"/>
                </a:cubicBezTo>
                <a:cubicBezTo>
                  <a:pt x="2475" y="818"/>
                  <a:pt x="2477" y="823"/>
                  <a:pt x="2477" y="823"/>
                </a:cubicBezTo>
                <a:cubicBezTo>
                  <a:pt x="2479" y="826"/>
                  <a:pt x="2479" y="826"/>
                  <a:pt x="2479" y="826"/>
                </a:cubicBezTo>
                <a:cubicBezTo>
                  <a:pt x="2481" y="825"/>
                  <a:pt x="2480" y="825"/>
                  <a:pt x="2484" y="827"/>
                </a:cubicBezTo>
                <a:cubicBezTo>
                  <a:pt x="2484" y="827"/>
                  <a:pt x="2484" y="829"/>
                  <a:pt x="2485" y="830"/>
                </a:cubicBezTo>
                <a:cubicBezTo>
                  <a:pt x="2488" y="832"/>
                  <a:pt x="2488" y="832"/>
                  <a:pt x="2488" y="832"/>
                </a:cubicBezTo>
                <a:cubicBezTo>
                  <a:pt x="2491" y="836"/>
                  <a:pt x="2491" y="836"/>
                  <a:pt x="2491" y="836"/>
                </a:cubicBezTo>
                <a:cubicBezTo>
                  <a:pt x="2492" y="837"/>
                  <a:pt x="2494" y="841"/>
                  <a:pt x="2494" y="842"/>
                </a:cubicBezTo>
                <a:cubicBezTo>
                  <a:pt x="2495" y="843"/>
                  <a:pt x="2495" y="850"/>
                  <a:pt x="2495" y="850"/>
                </a:cubicBezTo>
                <a:cubicBezTo>
                  <a:pt x="2494" y="855"/>
                  <a:pt x="2494" y="855"/>
                  <a:pt x="2494" y="855"/>
                </a:cubicBezTo>
                <a:cubicBezTo>
                  <a:pt x="2494" y="856"/>
                  <a:pt x="2495" y="857"/>
                  <a:pt x="2495" y="857"/>
                </a:cubicBezTo>
                <a:cubicBezTo>
                  <a:pt x="2495" y="866"/>
                  <a:pt x="2495" y="863"/>
                  <a:pt x="2498" y="866"/>
                </a:cubicBezTo>
                <a:cubicBezTo>
                  <a:pt x="2499" y="869"/>
                  <a:pt x="2499" y="869"/>
                  <a:pt x="2499" y="869"/>
                </a:cubicBezTo>
                <a:cubicBezTo>
                  <a:pt x="2500" y="870"/>
                  <a:pt x="2499" y="871"/>
                  <a:pt x="2500" y="872"/>
                </a:cubicBezTo>
                <a:cubicBezTo>
                  <a:pt x="2503" y="876"/>
                  <a:pt x="2503" y="876"/>
                  <a:pt x="2503" y="876"/>
                </a:cubicBezTo>
                <a:cubicBezTo>
                  <a:pt x="2505" y="881"/>
                  <a:pt x="2505" y="881"/>
                  <a:pt x="2505" y="881"/>
                </a:cubicBezTo>
                <a:cubicBezTo>
                  <a:pt x="2505" y="882"/>
                  <a:pt x="2503" y="884"/>
                  <a:pt x="2502" y="885"/>
                </a:cubicBezTo>
                <a:cubicBezTo>
                  <a:pt x="2503" y="885"/>
                  <a:pt x="2503" y="885"/>
                  <a:pt x="2503" y="885"/>
                </a:cubicBezTo>
                <a:cubicBezTo>
                  <a:pt x="2504" y="885"/>
                  <a:pt x="2504" y="885"/>
                  <a:pt x="2504" y="885"/>
                </a:cubicBezTo>
                <a:cubicBezTo>
                  <a:pt x="2504" y="885"/>
                  <a:pt x="2504" y="884"/>
                  <a:pt x="2504" y="884"/>
                </a:cubicBezTo>
                <a:cubicBezTo>
                  <a:pt x="2507" y="884"/>
                  <a:pt x="2506" y="884"/>
                  <a:pt x="2508" y="884"/>
                </a:cubicBezTo>
                <a:cubicBezTo>
                  <a:pt x="2509" y="884"/>
                  <a:pt x="2509" y="887"/>
                  <a:pt x="2508" y="888"/>
                </a:cubicBezTo>
                <a:cubicBezTo>
                  <a:pt x="2507" y="888"/>
                  <a:pt x="2507" y="889"/>
                  <a:pt x="2506" y="886"/>
                </a:cubicBezTo>
                <a:cubicBezTo>
                  <a:pt x="2505" y="887"/>
                  <a:pt x="2504" y="888"/>
                  <a:pt x="2503" y="888"/>
                </a:cubicBezTo>
                <a:cubicBezTo>
                  <a:pt x="2503" y="888"/>
                  <a:pt x="2503" y="887"/>
                  <a:pt x="2502" y="887"/>
                </a:cubicBezTo>
                <a:cubicBezTo>
                  <a:pt x="2502" y="890"/>
                  <a:pt x="2497" y="889"/>
                  <a:pt x="2499" y="888"/>
                </a:cubicBezTo>
                <a:cubicBezTo>
                  <a:pt x="2499" y="886"/>
                  <a:pt x="2499" y="887"/>
                  <a:pt x="2500" y="886"/>
                </a:cubicBezTo>
                <a:cubicBezTo>
                  <a:pt x="2497" y="885"/>
                  <a:pt x="2500" y="884"/>
                  <a:pt x="2495" y="882"/>
                </a:cubicBezTo>
                <a:cubicBezTo>
                  <a:pt x="2495" y="882"/>
                  <a:pt x="2492" y="878"/>
                  <a:pt x="2492" y="878"/>
                </a:cubicBezTo>
                <a:cubicBezTo>
                  <a:pt x="2490" y="878"/>
                  <a:pt x="2487" y="875"/>
                  <a:pt x="2485" y="874"/>
                </a:cubicBezTo>
                <a:cubicBezTo>
                  <a:pt x="2478" y="869"/>
                  <a:pt x="2478" y="869"/>
                  <a:pt x="2478" y="869"/>
                </a:cubicBezTo>
                <a:cubicBezTo>
                  <a:pt x="2474" y="866"/>
                  <a:pt x="2474" y="866"/>
                  <a:pt x="2474" y="866"/>
                </a:cubicBezTo>
                <a:cubicBezTo>
                  <a:pt x="2472" y="866"/>
                  <a:pt x="2472" y="866"/>
                  <a:pt x="2472" y="866"/>
                </a:cubicBezTo>
                <a:cubicBezTo>
                  <a:pt x="2472" y="866"/>
                  <a:pt x="2473" y="862"/>
                  <a:pt x="2473" y="862"/>
                </a:cubicBezTo>
                <a:cubicBezTo>
                  <a:pt x="2472" y="858"/>
                  <a:pt x="2472" y="858"/>
                  <a:pt x="2472" y="858"/>
                </a:cubicBezTo>
                <a:cubicBezTo>
                  <a:pt x="2472" y="858"/>
                  <a:pt x="2471" y="857"/>
                  <a:pt x="2470" y="857"/>
                </a:cubicBezTo>
                <a:cubicBezTo>
                  <a:pt x="2469" y="857"/>
                  <a:pt x="2468" y="855"/>
                  <a:pt x="2468" y="855"/>
                </a:cubicBezTo>
                <a:cubicBezTo>
                  <a:pt x="2467" y="854"/>
                  <a:pt x="2467" y="853"/>
                  <a:pt x="2467" y="853"/>
                </a:cubicBezTo>
                <a:cubicBezTo>
                  <a:pt x="2466" y="852"/>
                  <a:pt x="2466" y="852"/>
                  <a:pt x="2466" y="852"/>
                </a:cubicBezTo>
                <a:cubicBezTo>
                  <a:pt x="2465" y="852"/>
                  <a:pt x="2466" y="849"/>
                  <a:pt x="2466" y="848"/>
                </a:cubicBezTo>
                <a:cubicBezTo>
                  <a:pt x="2465" y="845"/>
                  <a:pt x="2465" y="845"/>
                  <a:pt x="2465" y="845"/>
                </a:cubicBezTo>
                <a:cubicBezTo>
                  <a:pt x="2465" y="842"/>
                  <a:pt x="2465" y="842"/>
                  <a:pt x="2465" y="842"/>
                </a:cubicBezTo>
                <a:cubicBezTo>
                  <a:pt x="2463" y="840"/>
                  <a:pt x="2463" y="840"/>
                  <a:pt x="2463" y="840"/>
                </a:cubicBezTo>
                <a:cubicBezTo>
                  <a:pt x="2463" y="839"/>
                  <a:pt x="2463" y="838"/>
                  <a:pt x="2463" y="837"/>
                </a:cubicBezTo>
                <a:cubicBezTo>
                  <a:pt x="2460" y="838"/>
                  <a:pt x="2461" y="838"/>
                  <a:pt x="2460" y="835"/>
                </a:cubicBezTo>
                <a:cubicBezTo>
                  <a:pt x="2460" y="834"/>
                  <a:pt x="2462" y="835"/>
                  <a:pt x="2462" y="834"/>
                </a:cubicBezTo>
                <a:cubicBezTo>
                  <a:pt x="2462" y="830"/>
                  <a:pt x="2461" y="832"/>
                  <a:pt x="2462" y="828"/>
                </a:cubicBezTo>
                <a:cubicBezTo>
                  <a:pt x="2460" y="826"/>
                  <a:pt x="2460" y="827"/>
                  <a:pt x="2460" y="823"/>
                </a:cubicBezTo>
                <a:cubicBezTo>
                  <a:pt x="2459" y="824"/>
                  <a:pt x="2458" y="822"/>
                  <a:pt x="2457" y="820"/>
                </a:cubicBezTo>
                <a:cubicBezTo>
                  <a:pt x="2455" y="818"/>
                  <a:pt x="2455" y="818"/>
                  <a:pt x="2455" y="818"/>
                </a:cubicBezTo>
                <a:cubicBezTo>
                  <a:pt x="2454" y="816"/>
                  <a:pt x="2454" y="816"/>
                  <a:pt x="2454" y="816"/>
                </a:cubicBezTo>
                <a:cubicBezTo>
                  <a:pt x="2453" y="815"/>
                  <a:pt x="2453" y="815"/>
                  <a:pt x="2453" y="815"/>
                </a:cubicBezTo>
                <a:cubicBezTo>
                  <a:pt x="2452" y="813"/>
                  <a:pt x="2452" y="813"/>
                  <a:pt x="2451" y="812"/>
                </a:cubicBezTo>
                <a:cubicBezTo>
                  <a:pt x="2446" y="812"/>
                  <a:pt x="2448" y="812"/>
                  <a:pt x="2447" y="808"/>
                </a:cubicBezTo>
                <a:cubicBezTo>
                  <a:pt x="2444" y="806"/>
                  <a:pt x="2445" y="808"/>
                  <a:pt x="2443" y="803"/>
                </a:cubicBezTo>
                <a:cubicBezTo>
                  <a:pt x="2443" y="803"/>
                  <a:pt x="2443" y="803"/>
                  <a:pt x="2443" y="803"/>
                </a:cubicBezTo>
                <a:cubicBezTo>
                  <a:pt x="2442" y="809"/>
                  <a:pt x="2442" y="808"/>
                  <a:pt x="2440" y="808"/>
                </a:cubicBezTo>
                <a:cubicBezTo>
                  <a:pt x="2439" y="808"/>
                  <a:pt x="2441" y="803"/>
                  <a:pt x="2439" y="802"/>
                </a:cubicBezTo>
                <a:cubicBezTo>
                  <a:pt x="2437" y="802"/>
                  <a:pt x="2438" y="800"/>
                  <a:pt x="2439" y="799"/>
                </a:cubicBezTo>
                <a:cubicBezTo>
                  <a:pt x="2439" y="795"/>
                  <a:pt x="2439" y="795"/>
                  <a:pt x="2439" y="795"/>
                </a:cubicBezTo>
                <a:cubicBezTo>
                  <a:pt x="2439" y="795"/>
                  <a:pt x="2440" y="793"/>
                  <a:pt x="2440" y="792"/>
                </a:cubicBezTo>
                <a:cubicBezTo>
                  <a:pt x="2440" y="791"/>
                  <a:pt x="2441" y="786"/>
                  <a:pt x="2441" y="784"/>
                </a:cubicBezTo>
                <a:cubicBezTo>
                  <a:pt x="2441" y="783"/>
                  <a:pt x="2441" y="783"/>
                  <a:pt x="2441" y="783"/>
                </a:cubicBezTo>
                <a:cubicBezTo>
                  <a:pt x="2440" y="776"/>
                  <a:pt x="2440" y="776"/>
                  <a:pt x="2440" y="776"/>
                </a:cubicBezTo>
                <a:cubicBezTo>
                  <a:pt x="2440" y="775"/>
                  <a:pt x="2441" y="774"/>
                  <a:pt x="2441" y="773"/>
                </a:cubicBezTo>
                <a:cubicBezTo>
                  <a:pt x="2441" y="773"/>
                  <a:pt x="2441" y="771"/>
                  <a:pt x="2441" y="770"/>
                </a:cubicBezTo>
                <a:cubicBezTo>
                  <a:pt x="2441" y="765"/>
                  <a:pt x="2443" y="767"/>
                  <a:pt x="2441" y="763"/>
                </a:cubicBezTo>
                <a:cubicBezTo>
                  <a:pt x="2440" y="764"/>
                  <a:pt x="2440" y="764"/>
                  <a:pt x="2440" y="764"/>
                </a:cubicBezTo>
                <a:cubicBezTo>
                  <a:pt x="2440" y="764"/>
                  <a:pt x="2439" y="767"/>
                  <a:pt x="2439" y="764"/>
                </a:cubicBezTo>
                <a:cubicBezTo>
                  <a:pt x="2438" y="764"/>
                  <a:pt x="2438" y="764"/>
                  <a:pt x="2438" y="764"/>
                </a:cubicBezTo>
                <a:cubicBezTo>
                  <a:pt x="2438" y="768"/>
                  <a:pt x="2436" y="766"/>
                  <a:pt x="2436" y="765"/>
                </a:cubicBezTo>
                <a:cubicBezTo>
                  <a:pt x="2436" y="765"/>
                  <a:pt x="2437" y="763"/>
                  <a:pt x="2438" y="763"/>
                </a:cubicBezTo>
                <a:cubicBezTo>
                  <a:pt x="2439" y="762"/>
                  <a:pt x="2439" y="762"/>
                  <a:pt x="2439" y="762"/>
                </a:cubicBezTo>
                <a:cubicBezTo>
                  <a:pt x="2439" y="761"/>
                  <a:pt x="2439" y="760"/>
                  <a:pt x="2440" y="760"/>
                </a:cubicBezTo>
                <a:cubicBezTo>
                  <a:pt x="2440" y="758"/>
                  <a:pt x="2440" y="757"/>
                  <a:pt x="2439" y="755"/>
                </a:cubicBezTo>
                <a:cubicBezTo>
                  <a:pt x="2439" y="756"/>
                  <a:pt x="2438" y="756"/>
                  <a:pt x="2437" y="755"/>
                </a:cubicBezTo>
                <a:cubicBezTo>
                  <a:pt x="2436" y="755"/>
                  <a:pt x="2435" y="751"/>
                  <a:pt x="2435" y="751"/>
                </a:cubicBezTo>
                <a:cubicBezTo>
                  <a:pt x="2440" y="748"/>
                  <a:pt x="2437" y="750"/>
                  <a:pt x="2438" y="752"/>
                </a:cubicBezTo>
                <a:cubicBezTo>
                  <a:pt x="2438" y="747"/>
                  <a:pt x="2438" y="747"/>
                  <a:pt x="2438" y="747"/>
                </a:cubicBezTo>
                <a:cubicBezTo>
                  <a:pt x="2437" y="743"/>
                  <a:pt x="2437" y="743"/>
                  <a:pt x="2437" y="743"/>
                </a:cubicBezTo>
                <a:cubicBezTo>
                  <a:pt x="2435" y="741"/>
                  <a:pt x="2435" y="741"/>
                  <a:pt x="2435" y="741"/>
                </a:cubicBezTo>
                <a:cubicBezTo>
                  <a:pt x="2434" y="739"/>
                  <a:pt x="2434" y="738"/>
                  <a:pt x="2433" y="736"/>
                </a:cubicBezTo>
                <a:cubicBezTo>
                  <a:pt x="2434" y="737"/>
                  <a:pt x="2435" y="740"/>
                  <a:pt x="2434" y="741"/>
                </a:cubicBezTo>
                <a:cubicBezTo>
                  <a:pt x="2433" y="742"/>
                  <a:pt x="2432" y="738"/>
                  <a:pt x="2432" y="738"/>
                </a:cubicBezTo>
                <a:cubicBezTo>
                  <a:pt x="2431" y="738"/>
                  <a:pt x="2432" y="735"/>
                  <a:pt x="2433" y="735"/>
                </a:cubicBezTo>
                <a:cubicBezTo>
                  <a:pt x="2428" y="726"/>
                  <a:pt x="2428" y="726"/>
                  <a:pt x="2428" y="726"/>
                </a:cubicBezTo>
                <a:cubicBezTo>
                  <a:pt x="2428" y="726"/>
                  <a:pt x="2428" y="720"/>
                  <a:pt x="2428" y="719"/>
                </a:cubicBezTo>
                <a:cubicBezTo>
                  <a:pt x="2428" y="719"/>
                  <a:pt x="2426" y="718"/>
                  <a:pt x="2426" y="717"/>
                </a:cubicBezTo>
                <a:cubicBezTo>
                  <a:pt x="2426" y="712"/>
                  <a:pt x="2426" y="713"/>
                  <a:pt x="2424" y="709"/>
                </a:cubicBezTo>
                <a:cubicBezTo>
                  <a:pt x="2423" y="708"/>
                  <a:pt x="2423" y="708"/>
                  <a:pt x="2423" y="708"/>
                </a:cubicBezTo>
                <a:cubicBezTo>
                  <a:pt x="2421" y="704"/>
                  <a:pt x="2421" y="704"/>
                  <a:pt x="2421" y="704"/>
                </a:cubicBezTo>
                <a:cubicBezTo>
                  <a:pt x="2420" y="702"/>
                  <a:pt x="2420" y="702"/>
                  <a:pt x="2420" y="702"/>
                </a:cubicBezTo>
                <a:cubicBezTo>
                  <a:pt x="2419" y="701"/>
                  <a:pt x="2419" y="702"/>
                  <a:pt x="2417" y="699"/>
                </a:cubicBezTo>
                <a:cubicBezTo>
                  <a:pt x="2417" y="707"/>
                  <a:pt x="2417" y="707"/>
                  <a:pt x="2417" y="707"/>
                </a:cubicBezTo>
                <a:cubicBezTo>
                  <a:pt x="2417" y="707"/>
                  <a:pt x="2412" y="709"/>
                  <a:pt x="2411" y="710"/>
                </a:cubicBezTo>
                <a:cubicBezTo>
                  <a:pt x="2410" y="710"/>
                  <a:pt x="2409" y="712"/>
                  <a:pt x="2408" y="712"/>
                </a:cubicBezTo>
                <a:cubicBezTo>
                  <a:pt x="2408" y="717"/>
                  <a:pt x="2408" y="715"/>
                  <a:pt x="2403" y="717"/>
                </a:cubicBezTo>
                <a:cubicBezTo>
                  <a:pt x="2402" y="718"/>
                  <a:pt x="2402" y="715"/>
                  <a:pt x="2402" y="715"/>
                </a:cubicBezTo>
                <a:cubicBezTo>
                  <a:pt x="2401" y="716"/>
                  <a:pt x="2401" y="717"/>
                  <a:pt x="2400" y="717"/>
                </a:cubicBezTo>
                <a:cubicBezTo>
                  <a:pt x="2398" y="716"/>
                  <a:pt x="2398" y="717"/>
                  <a:pt x="2398" y="715"/>
                </a:cubicBezTo>
                <a:cubicBezTo>
                  <a:pt x="2398" y="716"/>
                  <a:pt x="2398" y="716"/>
                  <a:pt x="2398" y="716"/>
                </a:cubicBezTo>
                <a:cubicBezTo>
                  <a:pt x="2397" y="716"/>
                  <a:pt x="2395" y="716"/>
                  <a:pt x="2395" y="715"/>
                </a:cubicBezTo>
                <a:cubicBezTo>
                  <a:pt x="2395" y="712"/>
                  <a:pt x="2394" y="713"/>
                  <a:pt x="2395" y="710"/>
                </a:cubicBezTo>
                <a:cubicBezTo>
                  <a:pt x="2393" y="714"/>
                  <a:pt x="2393" y="716"/>
                  <a:pt x="2390" y="710"/>
                </a:cubicBezTo>
                <a:cubicBezTo>
                  <a:pt x="2389" y="710"/>
                  <a:pt x="2392" y="704"/>
                  <a:pt x="2392" y="703"/>
                </a:cubicBezTo>
                <a:cubicBezTo>
                  <a:pt x="2392" y="696"/>
                  <a:pt x="2392" y="696"/>
                  <a:pt x="2392" y="696"/>
                </a:cubicBezTo>
                <a:cubicBezTo>
                  <a:pt x="2392" y="694"/>
                  <a:pt x="2391" y="692"/>
                  <a:pt x="2391" y="691"/>
                </a:cubicBezTo>
                <a:cubicBezTo>
                  <a:pt x="2389" y="690"/>
                  <a:pt x="2388" y="685"/>
                  <a:pt x="2387" y="683"/>
                </a:cubicBezTo>
                <a:cubicBezTo>
                  <a:pt x="2386" y="681"/>
                  <a:pt x="2386" y="682"/>
                  <a:pt x="2385" y="680"/>
                </a:cubicBezTo>
                <a:cubicBezTo>
                  <a:pt x="2385" y="680"/>
                  <a:pt x="2385" y="681"/>
                  <a:pt x="2385" y="681"/>
                </a:cubicBezTo>
                <a:cubicBezTo>
                  <a:pt x="2382" y="680"/>
                  <a:pt x="2383" y="680"/>
                  <a:pt x="2379" y="676"/>
                </a:cubicBezTo>
                <a:cubicBezTo>
                  <a:pt x="2379" y="676"/>
                  <a:pt x="2380" y="674"/>
                  <a:pt x="2381" y="674"/>
                </a:cubicBezTo>
                <a:cubicBezTo>
                  <a:pt x="2382" y="675"/>
                  <a:pt x="2382" y="676"/>
                  <a:pt x="2384" y="677"/>
                </a:cubicBezTo>
                <a:cubicBezTo>
                  <a:pt x="2384" y="676"/>
                  <a:pt x="2385" y="676"/>
                  <a:pt x="2385" y="676"/>
                </a:cubicBezTo>
                <a:cubicBezTo>
                  <a:pt x="2385" y="675"/>
                  <a:pt x="2385" y="675"/>
                  <a:pt x="2385" y="675"/>
                </a:cubicBezTo>
                <a:cubicBezTo>
                  <a:pt x="2385" y="674"/>
                  <a:pt x="2381" y="672"/>
                  <a:pt x="2380" y="672"/>
                </a:cubicBezTo>
                <a:cubicBezTo>
                  <a:pt x="2379" y="672"/>
                  <a:pt x="2379" y="669"/>
                  <a:pt x="2379" y="669"/>
                </a:cubicBezTo>
                <a:cubicBezTo>
                  <a:pt x="2377" y="667"/>
                  <a:pt x="2377" y="667"/>
                  <a:pt x="2377" y="667"/>
                </a:cubicBezTo>
                <a:cubicBezTo>
                  <a:pt x="2376" y="669"/>
                  <a:pt x="2376" y="669"/>
                  <a:pt x="2376" y="669"/>
                </a:cubicBezTo>
                <a:cubicBezTo>
                  <a:pt x="2376" y="669"/>
                  <a:pt x="2377" y="671"/>
                  <a:pt x="2376" y="670"/>
                </a:cubicBezTo>
                <a:cubicBezTo>
                  <a:pt x="2372" y="669"/>
                  <a:pt x="2373" y="670"/>
                  <a:pt x="2372" y="666"/>
                </a:cubicBezTo>
                <a:cubicBezTo>
                  <a:pt x="2367" y="664"/>
                  <a:pt x="2369" y="665"/>
                  <a:pt x="2366" y="659"/>
                </a:cubicBezTo>
                <a:cubicBezTo>
                  <a:pt x="2365" y="659"/>
                  <a:pt x="2365" y="658"/>
                  <a:pt x="2365" y="657"/>
                </a:cubicBezTo>
                <a:cubicBezTo>
                  <a:pt x="2365" y="657"/>
                  <a:pt x="2364" y="657"/>
                  <a:pt x="2364" y="657"/>
                </a:cubicBezTo>
                <a:cubicBezTo>
                  <a:pt x="2364" y="656"/>
                  <a:pt x="2363" y="654"/>
                  <a:pt x="2362" y="651"/>
                </a:cubicBezTo>
                <a:cubicBezTo>
                  <a:pt x="2362" y="651"/>
                  <a:pt x="2361" y="649"/>
                  <a:pt x="2361" y="648"/>
                </a:cubicBezTo>
                <a:cubicBezTo>
                  <a:pt x="2360" y="646"/>
                  <a:pt x="2359" y="642"/>
                  <a:pt x="2358" y="641"/>
                </a:cubicBezTo>
                <a:cubicBezTo>
                  <a:pt x="2354" y="636"/>
                  <a:pt x="2354" y="636"/>
                  <a:pt x="2354" y="636"/>
                </a:cubicBezTo>
                <a:cubicBezTo>
                  <a:pt x="2351" y="636"/>
                  <a:pt x="2351" y="636"/>
                  <a:pt x="2351" y="636"/>
                </a:cubicBezTo>
                <a:cubicBezTo>
                  <a:pt x="2350" y="636"/>
                  <a:pt x="2345" y="634"/>
                  <a:pt x="2345" y="632"/>
                </a:cubicBezTo>
                <a:cubicBezTo>
                  <a:pt x="2345" y="629"/>
                  <a:pt x="2344" y="629"/>
                  <a:pt x="2343" y="627"/>
                </a:cubicBezTo>
                <a:cubicBezTo>
                  <a:pt x="2343" y="631"/>
                  <a:pt x="2342" y="629"/>
                  <a:pt x="2344" y="633"/>
                </a:cubicBezTo>
                <a:cubicBezTo>
                  <a:pt x="2346" y="635"/>
                  <a:pt x="2346" y="634"/>
                  <a:pt x="2347" y="637"/>
                </a:cubicBezTo>
                <a:cubicBezTo>
                  <a:pt x="2347" y="635"/>
                  <a:pt x="2349" y="636"/>
                  <a:pt x="2351" y="640"/>
                </a:cubicBezTo>
                <a:cubicBezTo>
                  <a:pt x="2351" y="640"/>
                  <a:pt x="2353" y="640"/>
                  <a:pt x="2353" y="640"/>
                </a:cubicBezTo>
                <a:cubicBezTo>
                  <a:pt x="2353" y="640"/>
                  <a:pt x="2353" y="639"/>
                  <a:pt x="2353" y="639"/>
                </a:cubicBezTo>
                <a:cubicBezTo>
                  <a:pt x="2353" y="637"/>
                  <a:pt x="2354" y="637"/>
                  <a:pt x="2355" y="638"/>
                </a:cubicBezTo>
                <a:cubicBezTo>
                  <a:pt x="2356" y="638"/>
                  <a:pt x="2357" y="642"/>
                  <a:pt x="2356" y="642"/>
                </a:cubicBezTo>
                <a:cubicBezTo>
                  <a:pt x="2356" y="642"/>
                  <a:pt x="2353" y="641"/>
                  <a:pt x="2353" y="640"/>
                </a:cubicBezTo>
                <a:cubicBezTo>
                  <a:pt x="2353" y="640"/>
                  <a:pt x="2353" y="642"/>
                  <a:pt x="2353" y="642"/>
                </a:cubicBezTo>
                <a:cubicBezTo>
                  <a:pt x="2351" y="642"/>
                  <a:pt x="2352" y="642"/>
                  <a:pt x="2351" y="641"/>
                </a:cubicBezTo>
                <a:cubicBezTo>
                  <a:pt x="2351" y="642"/>
                  <a:pt x="2351" y="644"/>
                  <a:pt x="2351" y="645"/>
                </a:cubicBezTo>
                <a:cubicBezTo>
                  <a:pt x="2350" y="646"/>
                  <a:pt x="2348" y="645"/>
                  <a:pt x="2347" y="644"/>
                </a:cubicBezTo>
                <a:cubicBezTo>
                  <a:pt x="2347" y="645"/>
                  <a:pt x="2345" y="646"/>
                  <a:pt x="2343" y="646"/>
                </a:cubicBezTo>
                <a:cubicBezTo>
                  <a:pt x="2341" y="646"/>
                  <a:pt x="2339" y="646"/>
                  <a:pt x="2339" y="646"/>
                </a:cubicBezTo>
                <a:cubicBezTo>
                  <a:pt x="2337" y="643"/>
                  <a:pt x="2337" y="645"/>
                  <a:pt x="2335" y="646"/>
                </a:cubicBezTo>
                <a:cubicBezTo>
                  <a:pt x="2335" y="647"/>
                  <a:pt x="2335" y="649"/>
                  <a:pt x="2333" y="649"/>
                </a:cubicBezTo>
                <a:cubicBezTo>
                  <a:pt x="2332" y="649"/>
                  <a:pt x="2333" y="648"/>
                  <a:pt x="2332" y="647"/>
                </a:cubicBezTo>
                <a:cubicBezTo>
                  <a:pt x="2331" y="647"/>
                  <a:pt x="2329" y="649"/>
                  <a:pt x="2330" y="646"/>
                </a:cubicBezTo>
                <a:cubicBezTo>
                  <a:pt x="2327" y="647"/>
                  <a:pt x="2328" y="647"/>
                  <a:pt x="2328" y="642"/>
                </a:cubicBezTo>
                <a:cubicBezTo>
                  <a:pt x="2327" y="643"/>
                  <a:pt x="2327" y="643"/>
                  <a:pt x="2327" y="643"/>
                </a:cubicBezTo>
                <a:cubicBezTo>
                  <a:pt x="2327" y="643"/>
                  <a:pt x="2326" y="646"/>
                  <a:pt x="2326" y="647"/>
                </a:cubicBezTo>
                <a:cubicBezTo>
                  <a:pt x="2323" y="649"/>
                  <a:pt x="2324" y="650"/>
                  <a:pt x="2322" y="647"/>
                </a:cubicBezTo>
                <a:cubicBezTo>
                  <a:pt x="2322" y="647"/>
                  <a:pt x="2320" y="649"/>
                  <a:pt x="2319" y="649"/>
                </a:cubicBezTo>
                <a:cubicBezTo>
                  <a:pt x="2318" y="650"/>
                  <a:pt x="2316" y="649"/>
                  <a:pt x="2315" y="650"/>
                </a:cubicBezTo>
                <a:cubicBezTo>
                  <a:pt x="2312" y="652"/>
                  <a:pt x="2312" y="652"/>
                  <a:pt x="2312" y="652"/>
                </a:cubicBezTo>
                <a:cubicBezTo>
                  <a:pt x="2312" y="658"/>
                  <a:pt x="2312" y="655"/>
                  <a:pt x="2314" y="660"/>
                </a:cubicBezTo>
                <a:cubicBezTo>
                  <a:pt x="2314" y="661"/>
                  <a:pt x="2312" y="661"/>
                  <a:pt x="2312" y="662"/>
                </a:cubicBezTo>
                <a:cubicBezTo>
                  <a:pt x="2312" y="662"/>
                  <a:pt x="2311" y="663"/>
                  <a:pt x="2311" y="664"/>
                </a:cubicBezTo>
                <a:cubicBezTo>
                  <a:pt x="2310" y="666"/>
                  <a:pt x="2309" y="665"/>
                  <a:pt x="2309" y="666"/>
                </a:cubicBezTo>
                <a:cubicBezTo>
                  <a:pt x="2308" y="667"/>
                  <a:pt x="2308" y="669"/>
                  <a:pt x="2307" y="668"/>
                </a:cubicBezTo>
                <a:cubicBezTo>
                  <a:pt x="2308" y="671"/>
                  <a:pt x="2302" y="670"/>
                  <a:pt x="2302" y="671"/>
                </a:cubicBezTo>
                <a:cubicBezTo>
                  <a:pt x="2300" y="671"/>
                  <a:pt x="2300" y="672"/>
                  <a:pt x="2300" y="669"/>
                </a:cubicBezTo>
                <a:cubicBezTo>
                  <a:pt x="2298" y="669"/>
                  <a:pt x="2297" y="670"/>
                  <a:pt x="2297" y="671"/>
                </a:cubicBezTo>
                <a:cubicBezTo>
                  <a:pt x="2297" y="672"/>
                  <a:pt x="2299" y="671"/>
                  <a:pt x="2299" y="672"/>
                </a:cubicBezTo>
                <a:cubicBezTo>
                  <a:pt x="2299" y="674"/>
                  <a:pt x="2297" y="674"/>
                  <a:pt x="2296" y="675"/>
                </a:cubicBezTo>
                <a:cubicBezTo>
                  <a:pt x="2287" y="682"/>
                  <a:pt x="2299" y="682"/>
                  <a:pt x="2284" y="690"/>
                </a:cubicBezTo>
                <a:cubicBezTo>
                  <a:pt x="2278" y="693"/>
                  <a:pt x="2284" y="692"/>
                  <a:pt x="2276" y="698"/>
                </a:cubicBezTo>
                <a:cubicBezTo>
                  <a:pt x="2274" y="699"/>
                  <a:pt x="2269" y="701"/>
                  <a:pt x="2271" y="703"/>
                </a:cubicBezTo>
                <a:cubicBezTo>
                  <a:pt x="2272" y="704"/>
                  <a:pt x="2273" y="705"/>
                  <a:pt x="2274" y="706"/>
                </a:cubicBezTo>
                <a:cubicBezTo>
                  <a:pt x="2274" y="707"/>
                  <a:pt x="2268" y="708"/>
                  <a:pt x="2267" y="710"/>
                </a:cubicBezTo>
                <a:cubicBezTo>
                  <a:pt x="2265" y="711"/>
                  <a:pt x="2265" y="710"/>
                  <a:pt x="2262" y="709"/>
                </a:cubicBezTo>
                <a:cubicBezTo>
                  <a:pt x="2261" y="711"/>
                  <a:pt x="2261" y="711"/>
                  <a:pt x="2261" y="713"/>
                </a:cubicBezTo>
                <a:cubicBezTo>
                  <a:pt x="2262" y="717"/>
                  <a:pt x="2259" y="716"/>
                  <a:pt x="2256" y="716"/>
                </a:cubicBezTo>
                <a:cubicBezTo>
                  <a:pt x="2253" y="716"/>
                  <a:pt x="2252" y="715"/>
                  <a:pt x="2252" y="720"/>
                </a:cubicBezTo>
                <a:cubicBezTo>
                  <a:pt x="2252" y="723"/>
                  <a:pt x="2251" y="725"/>
                  <a:pt x="2252" y="728"/>
                </a:cubicBezTo>
                <a:cubicBezTo>
                  <a:pt x="2254" y="732"/>
                  <a:pt x="2252" y="733"/>
                  <a:pt x="2252" y="735"/>
                </a:cubicBezTo>
                <a:cubicBezTo>
                  <a:pt x="2252" y="735"/>
                  <a:pt x="2254" y="737"/>
                  <a:pt x="2254" y="740"/>
                </a:cubicBezTo>
                <a:cubicBezTo>
                  <a:pt x="2254" y="742"/>
                  <a:pt x="2252" y="740"/>
                  <a:pt x="2252" y="741"/>
                </a:cubicBezTo>
                <a:cubicBezTo>
                  <a:pt x="2252" y="743"/>
                  <a:pt x="2255" y="742"/>
                  <a:pt x="2256" y="744"/>
                </a:cubicBezTo>
                <a:cubicBezTo>
                  <a:pt x="2257" y="746"/>
                  <a:pt x="2256" y="753"/>
                  <a:pt x="2255" y="755"/>
                </a:cubicBezTo>
                <a:cubicBezTo>
                  <a:pt x="2254" y="757"/>
                  <a:pt x="2251" y="758"/>
                  <a:pt x="2251" y="763"/>
                </a:cubicBezTo>
                <a:cubicBezTo>
                  <a:pt x="2251" y="764"/>
                  <a:pt x="2252" y="765"/>
                  <a:pt x="2253" y="766"/>
                </a:cubicBezTo>
                <a:cubicBezTo>
                  <a:pt x="2253" y="768"/>
                  <a:pt x="2252" y="773"/>
                  <a:pt x="2252" y="775"/>
                </a:cubicBezTo>
                <a:cubicBezTo>
                  <a:pt x="2252" y="777"/>
                  <a:pt x="2255" y="780"/>
                  <a:pt x="2250" y="779"/>
                </a:cubicBezTo>
                <a:cubicBezTo>
                  <a:pt x="2246" y="779"/>
                  <a:pt x="2247" y="782"/>
                  <a:pt x="2246" y="785"/>
                </a:cubicBezTo>
                <a:cubicBezTo>
                  <a:pt x="2245" y="787"/>
                  <a:pt x="2243" y="788"/>
                  <a:pt x="2244" y="789"/>
                </a:cubicBezTo>
                <a:cubicBezTo>
                  <a:pt x="2245" y="791"/>
                  <a:pt x="2245" y="792"/>
                  <a:pt x="2243" y="792"/>
                </a:cubicBezTo>
                <a:cubicBezTo>
                  <a:pt x="2242" y="791"/>
                  <a:pt x="2242" y="792"/>
                  <a:pt x="2242" y="792"/>
                </a:cubicBezTo>
                <a:cubicBezTo>
                  <a:pt x="2240" y="794"/>
                  <a:pt x="2238" y="794"/>
                  <a:pt x="2237" y="795"/>
                </a:cubicBezTo>
                <a:cubicBezTo>
                  <a:pt x="2236" y="796"/>
                  <a:pt x="2237" y="801"/>
                  <a:pt x="2235" y="803"/>
                </a:cubicBezTo>
                <a:cubicBezTo>
                  <a:pt x="2232" y="805"/>
                  <a:pt x="2226" y="807"/>
                  <a:pt x="2225" y="802"/>
                </a:cubicBezTo>
                <a:cubicBezTo>
                  <a:pt x="2224" y="799"/>
                  <a:pt x="2221" y="801"/>
                  <a:pt x="2220" y="796"/>
                </a:cubicBezTo>
                <a:cubicBezTo>
                  <a:pt x="2219" y="793"/>
                  <a:pt x="2216" y="791"/>
                  <a:pt x="2217" y="788"/>
                </a:cubicBezTo>
                <a:cubicBezTo>
                  <a:pt x="2219" y="782"/>
                  <a:pt x="2210" y="774"/>
                  <a:pt x="2210" y="768"/>
                </a:cubicBezTo>
                <a:cubicBezTo>
                  <a:pt x="2210" y="766"/>
                  <a:pt x="2207" y="762"/>
                  <a:pt x="2205" y="760"/>
                </a:cubicBezTo>
                <a:cubicBezTo>
                  <a:pt x="2205" y="759"/>
                  <a:pt x="2204" y="760"/>
                  <a:pt x="2203" y="759"/>
                </a:cubicBezTo>
                <a:cubicBezTo>
                  <a:pt x="2198" y="750"/>
                  <a:pt x="2198" y="737"/>
                  <a:pt x="2193" y="728"/>
                </a:cubicBezTo>
                <a:cubicBezTo>
                  <a:pt x="2192" y="726"/>
                  <a:pt x="2189" y="728"/>
                  <a:pt x="2188" y="723"/>
                </a:cubicBezTo>
                <a:cubicBezTo>
                  <a:pt x="2188" y="719"/>
                  <a:pt x="2184" y="717"/>
                  <a:pt x="2183" y="713"/>
                </a:cubicBezTo>
                <a:cubicBezTo>
                  <a:pt x="2180" y="705"/>
                  <a:pt x="2183" y="703"/>
                  <a:pt x="2177" y="692"/>
                </a:cubicBezTo>
                <a:cubicBezTo>
                  <a:pt x="2173" y="684"/>
                  <a:pt x="2174" y="684"/>
                  <a:pt x="2174" y="676"/>
                </a:cubicBezTo>
                <a:cubicBezTo>
                  <a:pt x="2174" y="670"/>
                  <a:pt x="2171" y="671"/>
                  <a:pt x="2171" y="668"/>
                </a:cubicBezTo>
                <a:cubicBezTo>
                  <a:pt x="2171" y="666"/>
                  <a:pt x="2173" y="658"/>
                  <a:pt x="2173" y="658"/>
                </a:cubicBezTo>
                <a:cubicBezTo>
                  <a:pt x="2171" y="654"/>
                  <a:pt x="2171" y="654"/>
                  <a:pt x="2171" y="654"/>
                </a:cubicBezTo>
                <a:cubicBezTo>
                  <a:pt x="2171" y="654"/>
                  <a:pt x="2169" y="653"/>
                  <a:pt x="2169" y="653"/>
                </a:cubicBezTo>
                <a:cubicBezTo>
                  <a:pt x="2169" y="649"/>
                  <a:pt x="2168" y="650"/>
                  <a:pt x="2171" y="648"/>
                </a:cubicBezTo>
                <a:cubicBezTo>
                  <a:pt x="2167" y="649"/>
                  <a:pt x="2168" y="649"/>
                  <a:pt x="2168" y="646"/>
                </a:cubicBezTo>
                <a:cubicBezTo>
                  <a:pt x="2168" y="645"/>
                  <a:pt x="2167" y="645"/>
                  <a:pt x="2167" y="645"/>
                </a:cubicBezTo>
                <a:cubicBezTo>
                  <a:pt x="2167" y="643"/>
                  <a:pt x="2167" y="643"/>
                  <a:pt x="2170" y="641"/>
                </a:cubicBezTo>
                <a:cubicBezTo>
                  <a:pt x="2166" y="641"/>
                  <a:pt x="2166" y="641"/>
                  <a:pt x="2166" y="641"/>
                </a:cubicBezTo>
                <a:cubicBezTo>
                  <a:pt x="2166" y="642"/>
                  <a:pt x="2166" y="642"/>
                  <a:pt x="2166" y="643"/>
                </a:cubicBezTo>
                <a:cubicBezTo>
                  <a:pt x="2165" y="645"/>
                  <a:pt x="2165" y="645"/>
                  <a:pt x="2163" y="646"/>
                </a:cubicBezTo>
                <a:cubicBezTo>
                  <a:pt x="2164" y="647"/>
                  <a:pt x="2164" y="647"/>
                  <a:pt x="2164" y="647"/>
                </a:cubicBezTo>
                <a:cubicBezTo>
                  <a:pt x="2165" y="647"/>
                  <a:pt x="2166" y="646"/>
                  <a:pt x="2166" y="651"/>
                </a:cubicBezTo>
                <a:cubicBezTo>
                  <a:pt x="2166" y="651"/>
                  <a:pt x="2164" y="653"/>
                  <a:pt x="2164" y="654"/>
                </a:cubicBezTo>
                <a:cubicBezTo>
                  <a:pt x="2163" y="654"/>
                  <a:pt x="2153" y="660"/>
                  <a:pt x="2153" y="660"/>
                </a:cubicBezTo>
                <a:cubicBezTo>
                  <a:pt x="2145" y="656"/>
                  <a:pt x="2149" y="659"/>
                  <a:pt x="2142" y="652"/>
                </a:cubicBezTo>
                <a:cubicBezTo>
                  <a:pt x="2133" y="644"/>
                  <a:pt x="2133" y="644"/>
                  <a:pt x="2133" y="644"/>
                </a:cubicBezTo>
                <a:cubicBezTo>
                  <a:pt x="2131" y="640"/>
                  <a:pt x="2131" y="640"/>
                  <a:pt x="2131" y="640"/>
                </a:cubicBezTo>
                <a:cubicBezTo>
                  <a:pt x="2131" y="640"/>
                  <a:pt x="2132" y="638"/>
                  <a:pt x="2133" y="638"/>
                </a:cubicBezTo>
                <a:cubicBezTo>
                  <a:pt x="2135" y="639"/>
                  <a:pt x="2135" y="638"/>
                  <a:pt x="2135" y="641"/>
                </a:cubicBezTo>
                <a:cubicBezTo>
                  <a:pt x="2138" y="639"/>
                  <a:pt x="2138" y="639"/>
                  <a:pt x="2138" y="639"/>
                </a:cubicBezTo>
                <a:cubicBezTo>
                  <a:pt x="2142" y="638"/>
                  <a:pt x="2142" y="638"/>
                  <a:pt x="2142" y="638"/>
                </a:cubicBezTo>
                <a:cubicBezTo>
                  <a:pt x="2144" y="637"/>
                  <a:pt x="2144" y="637"/>
                  <a:pt x="2144" y="637"/>
                </a:cubicBezTo>
                <a:cubicBezTo>
                  <a:pt x="2145" y="634"/>
                  <a:pt x="2145" y="634"/>
                  <a:pt x="2145" y="634"/>
                </a:cubicBezTo>
                <a:cubicBezTo>
                  <a:pt x="2145" y="633"/>
                  <a:pt x="2146" y="633"/>
                  <a:pt x="2146" y="633"/>
                </a:cubicBezTo>
                <a:cubicBezTo>
                  <a:pt x="2146" y="632"/>
                  <a:pt x="2146" y="632"/>
                  <a:pt x="2146" y="632"/>
                </a:cubicBezTo>
                <a:cubicBezTo>
                  <a:pt x="2145" y="632"/>
                  <a:pt x="2145" y="632"/>
                  <a:pt x="2145" y="632"/>
                </a:cubicBezTo>
                <a:cubicBezTo>
                  <a:pt x="2144" y="636"/>
                  <a:pt x="2145" y="634"/>
                  <a:pt x="2141" y="635"/>
                </a:cubicBezTo>
                <a:cubicBezTo>
                  <a:pt x="2140" y="636"/>
                  <a:pt x="2138" y="637"/>
                  <a:pt x="2138" y="636"/>
                </a:cubicBezTo>
                <a:cubicBezTo>
                  <a:pt x="2133" y="635"/>
                  <a:pt x="2132" y="634"/>
                  <a:pt x="2128" y="632"/>
                </a:cubicBezTo>
                <a:cubicBezTo>
                  <a:pt x="2126" y="630"/>
                  <a:pt x="2126" y="627"/>
                  <a:pt x="2126" y="625"/>
                </a:cubicBezTo>
                <a:cubicBezTo>
                  <a:pt x="2125" y="626"/>
                  <a:pt x="2123" y="626"/>
                  <a:pt x="2122" y="627"/>
                </a:cubicBezTo>
                <a:cubicBezTo>
                  <a:pt x="2121" y="627"/>
                  <a:pt x="2122" y="624"/>
                  <a:pt x="2122" y="624"/>
                </a:cubicBezTo>
                <a:cubicBezTo>
                  <a:pt x="2121" y="624"/>
                  <a:pt x="2119" y="624"/>
                  <a:pt x="2118" y="624"/>
                </a:cubicBezTo>
                <a:cubicBezTo>
                  <a:pt x="2118" y="624"/>
                  <a:pt x="2114" y="620"/>
                  <a:pt x="2114" y="620"/>
                </a:cubicBezTo>
                <a:cubicBezTo>
                  <a:pt x="2113" y="617"/>
                  <a:pt x="2113" y="618"/>
                  <a:pt x="2112" y="616"/>
                </a:cubicBezTo>
                <a:cubicBezTo>
                  <a:pt x="2111" y="613"/>
                  <a:pt x="2111" y="613"/>
                  <a:pt x="2111" y="613"/>
                </a:cubicBezTo>
                <a:cubicBezTo>
                  <a:pt x="2106" y="612"/>
                  <a:pt x="2106" y="612"/>
                  <a:pt x="2106" y="612"/>
                </a:cubicBezTo>
                <a:cubicBezTo>
                  <a:pt x="2105" y="612"/>
                  <a:pt x="2106" y="609"/>
                  <a:pt x="2106" y="608"/>
                </a:cubicBezTo>
                <a:cubicBezTo>
                  <a:pt x="2103" y="604"/>
                  <a:pt x="2103" y="604"/>
                  <a:pt x="2103" y="604"/>
                </a:cubicBezTo>
                <a:cubicBezTo>
                  <a:pt x="2101" y="604"/>
                  <a:pt x="2101" y="604"/>
                  <a:pt x="2101" y="604"/>
                </a:cubicBezTo>
                <a:cubicBezTo>
                  <a:pt x="2100" y="605"/>
                  <a:pt x="2100" y="605"/>
                  <a:pt x="2100" y="605"/>
                </a:cubicBezTo>
                <a:cubicBezTo>
                  <a:pt x="2093" y="606"/>
                  <a:pt x="2093" y="606"/>
                  <a:pt x="2093" y="606"/>
                </a:cubicBezTo>
                <a:cubicBezTo>
                  <a:pt x="2087" y="606"/>
                  <a:pt x="2087" y="606"/>
                  <a:pt x="2087" y="606"/>
                </a:cubicBezTo>
                <a:cubicBezTo>
                  <a:pt x="2084" y="608"/>
                  <a:pt x="2084" y="608"/>
                  <a:pt x="2084" y="608"/>
                </a:cubicBezTo>
                <a:cubicBezTo>
                  <a:pt x="2084" y="608"/>
                  <a:pt x="2081" y="606"/>
                  <a:pt x="2080" y="606"/>
                </a:cubicBezTo>
                <a:cubicBezTo>
                  <a:pt x="2077" y="606"/>
                  <a:pt x="2077" y="606"/>
                  <a:pt x="2077" y="606"/>
                </a:cubicBezTo>
                <a:cubicBezTo>
                  <a:pt x="2074" y="608"/>
                  <a:pt x="2074" y="608"/>
                  <a:pt x="2074" y="608"/>
                </a:cubicBezTo>
                <a:cubicBezTo>
                  <a:pt x="2074" y="608"/>
                  <a:pt x="2072" y="607"/>
                  <a:pt x="2071" y="607"/>
                </a:cubicBezTo>
                <a:cubicBezTo>
                  <a:pt x="2067" y="608"/>
                  <a:pt x="2067" y="608"/>
                  <a:pt x="2067" y="608"/>
                </a:cubicBezTo>
                <a:cubicBezTo>
                  <a:pt x="2065" y="607"/>
                  <a:pt x="2065" y="607"/>
                  <a:pt x="2065" y="607"/>
                </a:cubicBezTo>
                <a:cubicBezTo>
                  <a:pt x="2065" y="607"/>
                  <a:pt x="2059" y="610"/>
                  <a:pt x="2059" y="609"/>
                </a:cubicBezTo>
                <a:cubicBezTo>
                  <a:pt x="2055" y="609"/>
                  <a:pt x="2055" y="609"/>
                  <a:pt x="2055" y="607"/>
                </a:cubicBezTo>
                <a:cubicBezTo>
                  <a:pt x="2054" y="608"/>
                  <a:pt x="2056" y="609"/>
                  <a:pt x="2052" y="609"/>
                </a:cubicBezTo>
                <a:cubicBezTo>
                  <a:pt x="2052" y="609"/>
                  <a:pt x="2052" y="609"/>
                  <a:pt x="2052" y="609"/>
                </a:cubicBezTo>
                <a:cubicBezTo>
                  <a:pt x="2052" y="609"/>
                  <a:pt x="2051" y="608"/>
                  <a:pt x="2051" y="608"/>
                </a:cubicBezTo>
                <a:cubicBezTo>
                  <a:pt x="2050" y="607"/>
                  <a:pt x="2049" y="608"/>
                  <a:pt x="2049" y="608"/>
                </a:cubicBezTo>
                <a:cubicBezTo>
                  <a:pt x="2047" y="607"/>
                  <a:pt x="2045" y="607"/>
                  <a:pt x="2045" y="606"/>
                </a:cubicBezTo>
                <a:cubicBezTo>
                  <a:pt x="2042" y="606"/>
                  <a:pt x="2042" y="606"/>
                  <a:pt x="2042" y="606"/>
                </a:cubicBezTo>
                <a:cubicBezTo>
                  <a:pt x="2042" y="606"/>
                  <a:pt x="2041" y="606"/>
                  <a:pt x="2039" y="606"/>
                </a:cubicBezTo>
                <a:cubicBezTo>
                  <a:pt x="2039" y="606"/>
                  <a:pt x="2038" y="606"/>
                  <a:pt x="2038" y="606"/>
                </a:cubicBezTo>
                <a:cubicBezTo>
                  <a:pt x="2038" y="606"/>
                  <a:pt x="2037" y="605"/>
                  <a:pt x="2036" y="605"/>
                </a:cubicBezTo>
                <a:cubicBezTo>
                  <a:pt x="2036" y="605"/>
                  <a:pt x="2035" y="606"/>
                  <a:pt x="2034" y="605"/>
                </a:cubicBezTo>
                <a:cubicBezTo>
                  <a:pt x="2033" y="605"/>
                  <a:pt x="2030" y="605"/>
                  <a:pt x="2029" y="604"/>
                </a:cubicBezTo>
                <a:cubicBezTo>
                  <a:pt x="2029" y="603"/>
                  <a:pt x="2029" y="603"/>
                  <a:pt x="2029" y="603"/>
                </a:cubicBezTo>
                <a:cubicBezTo>
                  <a:pt x="2028" y="603"/>
                  <a:pt x="2023" y="603"/>
                  <a:pt x="2022" y="603"/>
                </a:cubicBezTo>
                <a:cubicBezTo>
                  <a:pt x="2019" y="604"/>
                  <a:pt x="2015" y="601"/>
                  <a:pt x="2014" y="601"/>
                </a:cubicBezTo>
                <a:cubicBezTo>
                  <a:pt x="2013" y="601"/>
                  <a:pt x="2011" y="600"/>
                  <a:pt x="2011" y="597"/>
                </a:cubicBezTo>
                <a:cubicBezTo>
                  <a:pt x="2010" y="594"/>
                  <a:pt x="2010" y="594"/>
                  <a:pt x="2010" y="594"/>
                </a:cubicBezTo>
                <a:cubicBezTo>
                  <a:pt x="2008" y="587"/>
                  <a:pt x="2011" y="592"/>
                  <a:pt x="2007" y="586"/>
                </a:cubicBezTo>
                <a:cubicBezTo>
                  <a:pt x="2003" y="587"/>
                  <a:pt x="2005" y="587"/>
                  <a:pt x="2000" y="585"/>
                </a:cubicBezTo>
                <a:cubicBezTo>
                  <a:pt x="1999" y="586"/>
                  <a:pt x="1999" y="586"/>
                  <a:pt x="1999" y="586"/>
                </a:cubicBezTo>
                <a:cubicBezTo>
                  <a:pt x="1999" y="587"/>
                  <a:pt x="2000" y="588"/>
                  <a:pt x="2000" y="588"/>
                </a:cubicBezTo>
                <a:cubicBezTo>
                  <a:pt x="1999" y="591"/>
                  <a:pt x="2000" y="590"/>
                  <a:pt x="1995" y="591"/>
                </a:cubicBezTo>
                <a:cubicBezTo>
                  <a:pt x="1994" y="592"/>
                  <a:pt x="1994" y="592"/>
                  <a:pt x="1991" y="593"/>
                </a:cubicBezTo>
                <a:cubicBezTo>
                  <a:pt x="1989" y="593"/>
                  <a:pt x="1989" y="592"/>
                  <a:pt x="1993" y="590"/>
                </a:cubicBezTo>
                <a:cubicBezTo>
                  <a:pt x="1991" y="590"/>
                  <a:pt x="1990" y="590"/>
                  <a:pt x="1988" y="591"/>
                </a:cubicBezTo>
                <a:cubicBezTo>
                  <a:pt x="1987" y="591"/>
                  <a:pt x="1985" y="593"/>
                  <a:pt x="1985" y="592"/>
                </a:cubicBezTo>
                <a:cubicBezTo>
                  <a:pt x="1983" y="591"/>
                  <a:pt x="1983" y="591"/>
                  <a:pt x="1981" y="591"/>
                </a:cubicBezTo>
                <a:cubicBezTo>
                  <a:pt x="1975" y="591"/>
                  <a:pt x="1974" y="593"/>
                  <a:pt x="1971" y="588"/>
                </a:cubicBezTo>
                <a:cubicBezTo>
                  <a:pt x="1971" y="588"/>
                  <a:pt x="1970" y="586"/>
                  <a:pt x="1968" y="586"/>
                </a:cubicBezTo>
                <a:cubicBezTo>
                  <a:pt x="1967" y="585"/>
                  <a:pt x="1965" y="583"/>
                  <a:pt x="1965" y="583"/>
                </a:cubicBezTo>
                <a:cubicBezTo>
                  <a:pt x="1962" y="582"/>
                  <a:pt x="1962" y="582"/>
                  <a:pt x="1962" y="582"/>
                </a:cubicBezTo>
                <a:cubicBezTo>
                  <a:pt x="1962" y="581"/>
                  <a:pt x="1961" y="578"/>
                  <a:pt x="1960" y="578"/>
                </a:cubicBezTo>
                <a:cubicBezTo>
                  <a:pt x="1957" y="577"/>
                  <a:pt x="1957" y="577"/>
                  <a:pt x="1957" y="577"/>
                </a:cubicBezTo>
                <a:cubicBezTo>
                  <a:pt x="1954" y="577"/>
                  <a:pt x="1954" y="577"/>
                  <a:pt x="1954" y="577"/>
                </a:cubicBezTo>
                <a:cubicBezTo>
                  <a:pt x="1953" y="577"/>
                  <a:pt x="1949" y="573"/>
                  <a:pt x="1948" y="573"/>
                </a:cubicBezTo>
                <a:cubicBezTo>
                  <a:pt x="1948" y="573"/>
                  <a:pt x="1948" y="570"/>
                  <a:pt x="1948" y="570"/>
                </a:cubicBezTo>
                <a:cubicBezTo>
                  <a:pt x="1948" y="569"/>
                  <a:pt x="1945" y="567"/>
                  <a:pt x="1945" y="566"/>
                </a:cubicBezTo>
                <a:cubicBezTo>
                  <a:pt x="1944" y="564"/>
                  <a:pt x="1944" y="564"/>
                  <a:pt x="1946" y="564"/>
                </a:cubicBezTo>
                <a:cubicBezTo>
                  <a:pt x="1942" y="560"/>
                  <a:pt x="1944" y="562"/>
                  <a:pt x="1941" y="556"/>
                </a:cubicBezTo>
                <a:cubicBezTo>
                  <a:pt x="1940" y="555"/>
                  <a:pt x="1936" y="551"/>
                  <a:pt x="1936" y="550"/>
                </a:cubicBezTo>
                <a:cubicBezTo>
                  <a:pt x="1936" y="549"/>
                  <a:pt x="1936" y="549"/>
                  <a:pt x="1935" y="548"/>
                </a:cubicBezTo>
                <a:cubicBezTo>
                  <a:pt x="1934" y="550"/>
                  <a:pt x="1935" y="553"/>
                  <a:pt x="1932" y="552"/>
                </a:cubicBezTo>
                <a:cubicBezTo>
                  <a:pt x="1931" y="551"/>
                  <a:pt x="1930" y="552"/>
                  <a:pt x="1929" y="550"/>
                </a:cubicBezTo>
                <a:cubicBezTo>
                  <a:pt x="1929" y="550"/>
                  <a:pt x="1926" y="550"/>
                  <a:pt x="1926" y="549"/>
                </a:cubicBezTo>
                <a:cubicBezTo>
                  <a:pt x="1927" y="546"/>
                  <a:pt x="1927" y="546"/>
                  <a:pt x="1926" y="547"/>
                </a:cubicBezTo>
                <a:cubicBezTo>
                  <a:pt x="1925" y="549"/>
                  <a:pt x="1926" y="554"/>
                  <a:pt x="1923" y="552"/>
                </a:cubicBezTo>
                <a:cubicBezTo>
                  <a:pt x="1923" y="556"/>
                  <a:pt x="1924" y="555"/>
                  <a:pt x="1919" y="554"/>
                </a:cubicBezTo>
                <a:cubicBezTo>
                  <a:pt x="1920" y="554"/>
                  <a:pt x="1921" y="555"/>
                  <a:pt x="1921" y="555"/>
                </a:cubicBezTo>
                <a:cubicBezTo>
                  <a:pt x="1921" y="557"/>
                  <a:pt x="1919" y="557"/>
                  <a:pt x="1918" y="557"/>
                </a:cubicBezTo>
                <a:cubicBezTo>
                  <a:pt x="1918" y="557"/>
                  <a:pt x="1916" y="557"/>
                  <a:pt x="1915" y="559"/>
                </a:cubicBezTo>
                <a:cubicBezTo>
                  <a:pt x="1915" y="559"/>
                  <a:pt x="1915" y="559"/>
                  <a:pt x="1916" y="559"/>
                </a:cubicBezTo>
                <a:cubicBezTo>
                  <a:pt x="1918" y="561"/>
                  <a:pt x="1919" y="563"/>
                  <a:pt x="1921" y="566"/>
                </a:cubicBezTo>
                <a:cubicBezTo>
                  <a:pt x="1922" y="566"/>
                  <a:pt x="1922" y="569"/>
                  <a:pt x="1922" y="569"/>
                </a:cubicBezTo>
                <a:cubicBezTo>
                  <a:pt x="1927" y="576"/>
                  <a:pt x="1927" y="576"/>
                  <a:pt x="1927" y="576"/>
                </a:cubicBezTo>
                <a:cubicBezTo>
                  <a:pt x="1928" y="576"/>
                  <a:pt x="1928" y="578"/>
                  <a:pt x="1928" y="579"/>
                </a:cubicBezTo>
                <a:cubicBezTo>
                  <a:pt x="1928" y="579"/>
                  <a:pt x="1931" y="581"/>
                  <a:pt x="1931" y="581"/>
                </a:cubicBezTo>
                <a:cubicBezTo>
                  <a:pt x="1934" y="586"/>
                  <a:pt x="1932" y="584"/>
                  <a:pt x="1938" y="588"/>
                </a:cubicBezTo>
                <a:cubicBezTo>
                  <a:pt x="1939" y="588"/>
                  <a:pt x="1940" y="590"/>
                  <a:pt x="1940" y="591"/>
                </a:cubicBezTo>
                <a:cubicBezTo>
                  <a:pt x="1940" y="591"/>
                  <a:pt x="1944" y="594"/>
                  <a:pt x="1943" y="595"/>
                </a:cubicBezTo>
                <a:cubicBezTo>
                  <a:pt x="1941" y="597"/>
                  <a:pt x="1942" y="596"/>
                  <a:pt x="1942" y="600"/>
                </a:cubicBezTo>
                <a:cubicBezTo>
                  <a:pt x="1942" y="602"/>
                  <a:pt x="1947" y="605"/>
                  <a:pt x="1947" y="606"/>
                </a:cubicBezTo>
                <a:cubicBezTo>
                  <a:pt x="1948" y="610"/>
                  <a:pt x="1947" y="610"/>
                  <a:pt x="1949" y="611"/>
                </a:cubicBezTo>
                <a:cubicBezTo>
                  <a:pt x="1948" y="605"/>
                  <a:pt x="1948" y="605"/>
                  <a:pt x="1948" y="605"/>
                </a:cubicBezTo>
                <a:cubicBezTo>
                  <a:pt x="1950" y="601"/>
                  <a:pt x="1949" y="601"/>
                  <a:pt x="1950" y="598"/>
                </a:cubicBezTo>
                <a:cubicBezTo>
                  <a:pt x="1950" y="598"/>
                  <a:pt x="1952" y="596"/>
                  <a:pt x="1952" y="596"/>
                </a:cubicBezTo>
                <a:cubicBezTo>
                  <a:pt x="1952" y="596"/>
                  <a:pt x="1956" y="600"/>
                  <a:pt x="1956" y="600"/>
                </a:cubicBezTo>
                <a:cubicBezTo>
                  <a:pt x="1956" y="605"/>
                  <a:pt x="1955" y="603"/>
                  <a:pt x="1957" y="606"/>
                </a:cubicBezTo>
                <a:cubicBezTo>
                  <a:pt x="1957" y="607"/>
                  <a:pt x="1957" y="610"/>
                  <a:pt x="1957" y="610"/>
                </a:cubicBezTo>
                <a:cubicBezTo>
                  <a:pt x="1957" y="611"/>
                  <a:pt x="1955" y="613"/>
                  <a:pt x="1955" y="613"/>
                </a:cubicBezTo>
                <a:cubicBezTo>
                  <a:pt x="1955" y="613"/>
                  <a:pt x="1955" y="613"/>
                  <a:pt x="1955" y="614"/>
                </a:cubicBezTo>
                <a:cubicBezTo>
                  <a:pt x="1955" y="616"/>
                  <a:pt x="1955" y="616"/>
                  <a:pt x="1957" y="618"/>
                </a:cubicBezTo>
                <a:cubicBezTo>
                  <a:pt x="1957" y="617"/>
                  <a:pt x="1957" y="617"/>
                  <a:pt x="1958" y="617"/>
                </a:cubicBezTo>
                <a:cubicBezTo>
                  <a:pt x="1961" y="620"/>
                  <a:pt x="1959" y="620"/>
                  <a:pt x="1960" y="621"/>
                </a:cubicBezTo>
                <a:cubicBezTo>
                  <a:pt x="1961" y="620"/>
                  <a:pt x="1962" y="620"/>
                  <a:pt x="1962" y="621"/>
                </a:cubicBezTo>
                <a:cubicBezTo>
                  <a:pt x="1964" y="621"/>
                  <a:pt x="1964" y="621"/>
                  <a:pt x="1965" y="620"/>
                </a:cubicBezTo>
                <a:cubicBezTo>
                  <a:pt x="1968" y="618"/>
                  <a:pt x="1971" y="620"/>
                  <a:pt x="1973" y="619"/>
                </a:cubicBezTo>
                <a:cubicBezTo>
                  <a:pt x="1974" y="619"/>
                  <a:pt x="1978" y="621"/>
                  <a:pt x="1980" y="620"/>
                </a:cubicBezTo>
                <a:cubicBezTo>
                  <a:pt x="1980" y="620"/>
                  <a:pt x="1978" y="620"/>
                  <a:pt x="1978" y="620"/>
                </a:cubicBezTo>
                <a:cubicBezTo>
                  <a:pt x="1975" y="617"/>
                  <a:pt x="1982" y="618"/>
                  <a:pt x="1983" y="618"/>
                </a:cubicBezTo>
                <a:cubicBezTo>
                  <a:pt x="1983" y="618"/>
                  <a:pt x="1983" y="617"/>
                  <a:pt x="1984" y="617"/>
                </a:cubicBezTo>
                <a:cubicBezTo>
                  <a:pt x="1986" y="617"/>
                  <a:pt x="1986" y="618"/>
                  <a:pt x="1986" y="615"/>
                </a:cubicBezTo>
                <a:cubicBezTo>
                  <a:pt x="1986" y="611"/>
                  <a:pt x="1992" y="608"/>
                  <a:pt x="1993" y="606"/>
                </a:cubicBezTo>
                <a:cubicBezTo>
                  <a:pt x="1996" y="602"/>
                  <a:pt x="1998" y="600"/>
                  <a:pt x="1999" y="599"/>
                </a:cubicBezTo>
                <a:cubicBezTo>
                  <a:pt x="2001" y="597"/>
                  <a:pt x="1998" y="598"/>
                  <a:pt x="2002" y="595"/>
                </a:cubicBezTo>
                <a:cubicBezTo>
                  <a:pt x="2003" y="594"/>
                  <a:pt x="2003" y="594"/>
                  <a:pt x="2004" y="594"/>
                </a:cubicBezTo>
                <a:cubicBezTo>
                  <a:pt x="2006" y="594"/>
                  <a:pt x="2004" y="597"/>
                  <a:pt x="2004" y="598"/>
                </a:cubicBezTo>
                <a:cubicBezTo>
                  <a:pt x="2004" y="599"/>
                  <a:pt x="2006" y="601"/>
                  <a:pt x="2003" y="602"/>
                </a:cubicBezTo>
                <a:cubicBezTo>
                  <a:pt x="2004" y="605"/>
                  <a:pt x="2004" y="608"/>
                  <a:pt x="2004" y="609"/>
                </a:cubicBezTo>
                <a:cubicBezTo>
                  <a:pt x="2005" y="610"/>
                  <a:pt x="2006" y="611"/>
                  <a:pt x="2006" y="611"/>
                </a:cubicBezTo>
                <a:cubicBezTo>
                  <a:pt x="2006" y="611"/>
                  <a:pt x="2006" y="613"/>
                  <a:pt x="2006" y="613"/>
                </a:cubicBezTo>
                <a:cubicBezTo>
                  <a:pt x="2006" y="614"/>
                  <a:pt x="2009" y="617"/>
                  <a:pt x="2009" y="618"/>
                </a:cubicBezTo>
                <a:cubicBezTo>
                  <a:pt x="2014" y="621"/>
                  <a:pt x="2014" y="621"/>
                  <a:pt x="2014" y="621"/>
                </a:cubicBezTo>
                <a:cubicBezTo>
                  <a:pt x="2014" y="622"/>
                  <a:pt x="2018" y="622"/>
                  <a:pt x="2018" y="622"/>
                </a:cubicBezTo>
                <a:cubicBezTo>
                  <a:pt x="2018" y="623"/>
                  <a:pt x="2020" y="624"/>
                  <a:pt x="2020" y="624"/>
                </a:cubicBezTo>
                <a:cubicBezTo>
                  <a:pt x="2021" y="624"/>
                  <a:pt x="2021" y="624"/>
                  <a:pt x="2021" y="624"/>
                </a:cubicBezTo>
                <a:cubicBezTo>
                  <a:pt x="2027" y="625"/>
                  <a:pt x="2027" y="625"/>
                  <a:pt x="2027" y="625"/>
                </a:cubicBezTo>
                <a:cubicBezTo>
                  <a:pt x="2027" y="625"/>
                  <a:pt x="2029" y="626"/>
                  <a:pt x="2029" y="626"/>
                </a:cubicBezTo>
                <a:cubicBezTo>
                  <a:pt x="2031" y="630"/>
                  <a:pt x="2030" y="629"/>
                  <a:pt x="2033" y="632"/>
                </a:cubicBezTo>
                <a:cubicBezTo>
                  <a:pt x="2034" y="634"/>
                  <a:pt x="2032" y="632"/>
                  <a:pt x="2036" y="635"/>
                </a:cubicBezTo>
                <a:cubicBezTo>
                  <a:pt x="2036" y="635"/>
                  <a:pt x="2039" y="638"/>
                  <a:pt x="2040" y="638"/>
                </a:cubicBezTo>
                <a:cubicBezTo>
                  <a:pt x="2041" y="639"/>
                  <a:pt x="2040" y="637"/>
                  <a:pt x="2041" y="645"/>
                </a:cubicBezTo>
                <a:cubicBezTo>
                  <a:pt x="2041" y="645"/>
                  <a:pt x="2039" y="647"/>
                  <a:pt x="2038" y="647"/>
                </a:cubicBezTo>
                <a:cubicBezTo>
                  <a:pt x="2037" y="649"/>
                  <a:pt x="2038" y="649"/>
                  <a:pt x="2036" y="652"/>
                </a:cubicBezTo>
                <a:cubicBezTo>
                  <a:pt x="2032" y="655"/>
                  <a:pt x="2035" y="652"/>
                  <a:pt x="2033" y="656"/>
                </a:cubicBezTo>
                <a:cubicBezTo>
                  <a:pt x="2032" y="658"/>
                  <a:pt x="2030" y="659"/>
                  <a:pt x="2030" y="662"/>
                </a:cubicBezTo>
                <a:cubicBezTo>
                  <a:pt x="2030" y="663"/>
                  <a:pt x="2025" y="664"/>
                  <a:pt x="2026" y="661"/>
                </a:cubicBezTo>
                <a:cubicBezTo>
                  <a:pt x="2026" y="661"/>
                  <a:pt x="2026" y="661"/>
                  <a:pt x="2026" y="661"/>
                </a:cubicBezTo>
                <a:cubicBezTo>
                  <a:pt x="2022" y="665"/>
                  <a:pt x="2024" y="663"/>
                  <a:pt x="2023" y="667"/>
                </a:cubicBezTo>
                <a:cubicBezTo>
                  <a:pt x="2023" y="667"/>
                  <a:pt x="2023" y="670"/>
                  <a:pt x="2023" y="670"/>
                </a:cubicBezTo>
                <a:cubicBezTo>
                  <a:pt x="2022" y="674"/>
                  <a:pt x="2025" y="679"/>
                  <a:pt x="2023" y="679"/>
                </a:cubicBezTo>
                <a:cubicBezTo>
                  <a:pt x="2023" y="679"/>
                  <a:pt x="2020" y="680"/>
                  <a:pt x="2020" y="680"/>
                </a:cubicBezTo>
                <a:cubicBezTo>
                  <a:pt x="2017" y="680"/>
                  <a:pt x="2017" y="680"/>
                  <a:pt x="2017" y="680"/>
                </a:cubicBezTo>
                <a:cubicBezTo>
                  <a:pt x="2014" y="683"/>
                  <a:pt x="2014" y="683"/>
                  <a:pt x="2014" y="683"/>
                </a:cubicBezTo>
                <a:cubicBezTo>
                  <a:pt x="2013" y="686"/>
                  <a:pt x="2013" y="686"/>
                  <a:pt x="2013" y="686"/>
                </a:cubicBezTo>
                <a:cubicBezTo>
                  <a:pt x="2011" y="689"/>
                  <a:pt x="2011" y="689"/>
                  <a:pt x="2011" y="689"/>
                </a:cubicBezTo>
                <a:cubicBezTo>
                  <a:pt x="2011" y="691"/>
                  <a:pt x="2009" y="690"/>
                  <a:pt x="2008" y="691"/>
                </a:cubicBezTo>
                <a:cubicBezTo>
                  <a:pt x="2002" y="692"/>
                  <a:pt x="2002" y="692"/>
                  <a:pt x="2002" y="692"/>
                </a:cubicBezTo>
                <a:cubicBezTo>
                  <a:pt x="2001" y="694"/>
                  <a:pt x="2001" y="694"/>
                  <a:pt x="2001" y="694"/>
                </a:cubicBezTo>
                <a:cubicBezTo>
                  <a:pt x="1999" y="696"/>
                  <a:pt x="2000" y="696"/>
                  <a:pt x="2000" y="698"/>
                </a:cubicBezTo>
                <a:cubicBezTo>
                  <a:pt x="2000" y="699"/>
                  <a:pt x="1997" y="701"/>
                  <a:pt x="1996" y="702"/>
                </a:cubicBezTo>
                <a:cubicBezTo>
                  <a:pt x="1996" y="702"/>
                  <a:pt x="1989" y="702"/>
                  <a:pt x="1988" y="702"/>
                </a:cubicBezTo>
                <a:cubicBezTo>
                  <a:pt x="1981" y="705"/>
                  <a:pt x="1981" y="705"/>
                  <a:pt x="1981" y="705"/>
                </a:cubicBezTo>
                <a:cubicBezTo>
                  <a:pt x="1980" y="705"/>
                  <a:pt x="1980" y="705"/>
                  <a:pt x="1979" y="705"/>
                </a:cubicBezTo>
                <a:cubicBezTo>
                  <a:pt x="1978" y="706"/>
                  <a:pt x="1977" y="708"/>
                  <a:pt x="1977" y="708"/>
                </a:cubicBezTo>
                <a:cubicBezTo>
                  <a:pt x="1976" y="708"/>
                  <a:pt x="1972" y="709"/>
                  <a:pt x="1971" y="709"/>
                </a:cubicBezTo>
                <a:cubicBezTo>
                  <a:pt x="1970" y="712"/>
                  <a:pt x="1970" y="712"/>
                  <a:pt x="1970" y="712"/>
                </a:cubicBezTo>
                <a:cubicBezTo>
                  <a:pt x="1969" y="713"/>
                  <a:pt x="1971" y="717"/>
                  <a:pt x="1970" y="717"/>
                </a:cubicBezTo>
                <a:cubicBezTo>
                  <a:pt x="1966" y="721"/>
                  <a:pt x="1967" y="719"/>
                  <a:pt x="1963" y="721"/>
                </a:cubicBezTo>
                <a:cubicBezTo>
                  <a:pt x="1961" y="722"/>
                  <a:pt x="1958" y="723"/>
                  <a:pt x="1956" y="724"/>
                </a:cubicBezTo>
                <a:cubicBezTo>
                  <a:pt x="1956" y="724"/>
                  <a:pt x="1955" y="725"/>
                  <a:pt x="1954" y="725"/>
                </a:cubicBezTo>
                <a:cubicBezTo>
                  <a:pt x="1953" y="725"/>
                  <a:pt x="1952" y="724"/>
                  <a:pt x="1952" y="726"/>
                </a:cubicBezTo>
                <a:cubicBezTo>
                  <a:pt x="1952" y="727"/>
                  <a:pt x="1948" y="727"/>
                  <a:pt x="1946" y="727"/>
                </a:cubicBezTo>
                <a:cubicBezTo>
                  <a:pt x="1946" y="728"/>
                  <a:pt x="1941" y="730"/>
                  <a:pt x="1941" y="730"/>
                </a:cubicBezTo>
                <a:cubicBezTo>
                  <a:pt x="1938" y="730"/>
                  <a:pt x="1940" y="733"/>
                  <a:pt x="1935" y="735"/>
                </a:cubicBezTo>
                <a:cubicBezTo>
                  <a:pt x="1935" y="736"/>
                  <a:pt x="1931" y="736"/>
                  <a:pt x="1931" y="736"/>
                </a:cubicBezTo>
                <a:cubicBezTo>
                  <a:pt x="1928" y="736"/>
                  <a:pt x="1930" y="735"/>
                  <a:pt x="1926" y="738"/>
                </a:cubicBezTo>
                <a:cubicBezTo>
                  <a:pt x="1926" y="738"/>
                  <a:pt x="1926" y="738"/>
                  <a:pt x="1926" y="738"/>
                </a:cubicBezTo>
                <a:cubicBezTo>
                  <a:pt x="1926" y="738"/>
                  <a:pt x="1926" y="738"/>
                  <a:pt x="1926" y="738"/>
                </a:cubicBezTo>
                <a:cubicBezTo>
                  <a:pt x="1926" y="738"/>
                  <a:pt x="1925" y="738"/>
                  <a:pt x="1924" y="739"/>
                </a:cubicBezTo>
                <a:cubicBezTo>
                  <a:pt x="1922" y="740"/>
                  <a:pt x="1921" y="741"/>
                  <a:pt x="1920" y="741"/>
                </a:cubicBezTo>
                <a:cubicBezTo>
                  <a:pt x="1918" y="741"/>
                  <a:pt x="1918" y="741"/>
                  <a:pt x="1917" y="743"/>
                </a:cubicBezTo>
                <a:cubicBezTo>
                  <a:pt x="1916" y="744"/>
                  <a:pt x="1908" y="743"/>
                  <a:pt x="1907" y="743"/>
                </a:cubicBezTo>
                <a:cubicBezTo>
                  <a:pt x="1906" y="745"/>
                  <a:pt x="1905" y="745"/>
                  <a:pt x="1903" y="746"/>
                </a:cubicBezTo>
                <a:cubicBezTo>
                  <a:pt x="1900" y="749"/>
                  <a:pt x="1900" y="747"/>
                  <a:pt x="1900" y="749"/>
                </a:cubicBezTo>
                <a:cubicBezTo>
                  <a:pt x="1898" y="750"/>
                  <a:pt x="1898" y="750"/>
                  <a:pt x="1898" y="750"/>
                </a:cubicBezTo>
                <a:cubicBezTo>
                  <a:pt x="1895" y="750"/>
                  <a:pt x="1896" y="749"/>
                  <a:pt x="1896" y="749"/>
                </a:cubicBezTo>
                <a:cubicBezTo>
                  <a:pt x="1895" y="750"/>
                  <a:pt x="1892" y="752"/>
                  <a:pt x="1892" y="752"/>
                </a:cubicBezTo>
                <a:cubicBezTo>
                  <a:pt x="1892" y="752"/>
                  <a:pt x="1886" y="751"/>
                  <a:pt x="1885" y="751"/>
                </a:cubicBezTo>
                <a:cubicBezTo>
                  <a:pt x="1883" y="751"/>
                  <a:pt x="1884" y="752"/>
                  <a:pt x="1883" y="748"/>
                </a:cubicBezTo>
                <a:cubicBezTo>
                  <a:pt x="1883" y="748"/>
                  <a:pt x="1883" y="748"/>
                  <a:pt x="1883" y="748"/>
                </a:cubicBezTo>
                <a:cubicBezTo>
                  <a:pt x="1882" y="748"/>
                  <a:pt x="1881" y="746"/>
                  <a:pt x="1881" y="744"/>
                </a:cubicBezTo>
                <a:cubicBezTo>
                  <a:pt x="1881" y="742"/>
                  <a:pt x="1882" y="742"/>
                  <a:pt x="1881" y="741"/>
                </a:cubicBezTo>
                <a:cubicBezTo>
                  <a:pt x="1881" y="739"/>
                  <a:pt x="1880" y="737"/>
                  <a:pt x="1880" y="737"/>
                </a:cubicBezTo>
                <a:cubicBezTo>
                  <a:pt x="1880" y="737"/>
                  <a:pt x="1879" y="736"/>
                  <a:pt x="1879" y="735"/>
                </a:cubicBezTo>
                <a:cubicBezTo>
                  <a:pt x="1879" y="735"/>
                  <a:pt x="1878" y="730"/>
                  <a:pt x="1878" y="729"/>
                </a:cubicBezTo>
                <a:cubicBezTo>
                  <a:pt x="1878" y="729"/>
                  <a:pt x="1876" y="723"/>
                  <a:pt x="1875" y="722"/>
                </a:cubicBezTo>
                <a:cubicBezTo>
                  <a:pt x="1874" y="721"/>
                  <a:pt x="1874" y="720"/>
                  <a:pt x="1874" y="719"/>
                </a:cubicBezTo>
                <a:cubicBezTo>
                  <a:pt x="1875" y="718"/>
                  <a:pt x="1874" y="715"/>
                  <a:pt x="1874" y="714"/>
                </a:cubicBezTo>
                <a:cubicBezTo>
                  <a:pt x="1876" y="712"/>
                  <a:pt x="1876" y="713"/>
                  <a:pt x="1876" y="709"/>
                </a:cubicBezTo>
                <a:cubicBezTo>
                  <a:pt x="1875" y="709"/>
                  <a:pt x="1875" y="709"/>
                  <a:pt x="1875" y="709"/>
                </a:cubicBezTo>
                <a:cubicBezTo>
                  <a:pt x="1874" y="709"/>
                  <a:pt x="1873" y="701"/>
                  <a:pt x="1870" y="701"/>
                </a:cubicBezTo>
                <a:cubicBezTo>
                  <a:pt x="1868" y="701"/>
                  <a:pt x="1869" y="696"/>
                  <a:pt x="1868" y="695"/>
                </a:cubicBezTo>
                <a:cubicBezTo>
                  <a:pt x="1866" y="693"/>
                  <a:pt x="1866" y="693"/>
                  <a:pt x="1866" y="693"/>
                </a:cubicBezTo>
                <a:cubicBezTo>
                  <a:pt x="1863" y="690"/>
                  <a:pt x="1863" y="690"/>
                  <a:pt x="1863" y="690"/>
                </a:cubicBezTo>
                <a:cubicBezTo>
                  <a:pt x="1858" y="682"/>
                  <a:pt x="1858" y="682"/>
                  <a:pt x="1858" y="682"/>
                </a:cubicBezTo>
                <a:cubicBezTo>
                  <a:pt x="1856" y="679"/>
                  <a:pt x="1856" y="679"/>
                  <a:pt x="1856" y="676"/>
                </a:cubicBezTo>
                <a:cubicBezTo>
                  <a:pt x="1856" y="673"/>
                  <a:pt x="1857" y="675"/>
                  <a:pt x="1854" y="673"/>
                </a:cubicBezTo>
                <a:cubicBezTo>
                  <a:pt x="1849" y="666"/>
                  <a:pt x="1849" y="666"/>
                  <a:pt x="1849" y="666"/>
                </a:cubicBezTo>
                <a:cubicBezTo>
                  <a:pt x="1847" y="664"/>
                  <a:pt x="1845" y="665"/>
                  <a:pt x="1843" y="663"/>
                </a:cubicBezTo>
                <a:cubicBezTo>
                  <a:pt x="1843" y="663"/>
                  <a:pt x="1841" y="662"/>
                  <a:pt x="1841" y="661"/>
                </a:cubicBezTo>
                <a:cubicBezTo>
                  <a:pt x="1840" y="658"/>
                  <a:pt x="1840" y="658"/>
                  <a:pt x="1837" y="655"/>
                </a:cubicBezTo>
                <a:cubicBezTo>
                  <a:pt x="1836" y="654"/>
                  <a:pt x="1833" y="643"/>
                  <a:pt x="1833" y="643"/>
                </a:cubicBezTo>
                <a:cubicBezTo>
                  <a:pt x="1833" y="638"/>
                  <a:pt x="1833" y="638"/>
                  <a:pt x="1833" y="638"/>
                </a:cubicBezTo>
                <a:cubicBezTo>
                  <a:pt x="1833" y="635"/>
                  <a:pt x="1833" y="635"/>
                  <a:pt x="1833" y="635"/>
                </a:cubicBezTo>
                <a:cubicBezTo>
                  <a:pt x="1830" y="629"/>
                  <a:pt x="1830" y="629"/>
                  <a:pt x="1830" y="629"/>
                </a:cubicBezTo>
                <a:cubicBezTo>
                  <a:pt x="1827" y="623"/>
                  <a:pt x="1827" y="623"/>
                  <a:pt x="1827" y="623"/>
                </a:cubicBezTo>
                <a:cubicBezTo>
                  <a:pt x="1827" y="622"/>
                  <a:pt x="1822" y="618"/>
                  <a:pt x="1821" y="618"/>
                </a:cubicBezTo>
                <a:cubicBezTo>
                  <a:pt x="1818" y="618"/>
                  <a:pt x="1818" y="618"/>
                  <a:pt x="1818" y="618"/>
                </a:cubicBezTo>
                <a:cubicBezTo>
                  <a:pt x="1818" y="618"/>
                  <a:pt x="1817" y="617"/>
                  <a:pt x="1817" y="616"/>
                </a:cubicBezTo>
                <a:cubicBezTo>
                  <a:pt x="1816" y="613"/>
                  <a:pt x="1816" y="614"/>
                  <a:pt x="1814" y="612"/>
                </a:cubicBezTo>
                <a:cubicBezTo>
                  <a:pt x="1814" y="611"/>
                  <a:pt x="1815" y="610"/>
                  <a:pt x="1815" y="609"/>
                </a:cubicBezTo>
                <a:cubicBezTo>
                  <a:pt x="1814" y="607"/>
                  <a:pt x="1814" y="607"/>
                  <a:pt x="1814" y="607"/>
                </a:cubicBezTo>
                <a:cubicBezTo>
                  <a:pt x="1814" y="606"/>
                  <a:pt x="1812" y="605"/>
                  <a:pt x="1812" y="605"/>
                </a:cubicBezTo>
                <a:cubicBezTo>
                  <a:pt x="1811" y="602"/>
                  <a:pt x="1812" y="603"/>
                  <a:pt x="1810" y="601"/>
                </a:cubicBezTo>
                <a:cubicBezTo>
                  <a:pt x="1809" y="600"/>
                  <a:pt x="1808" y="597"/>
                  <a:pt x="1807" y="596"/>
                </a:cubicBezTo>
                <a:cubicBezTo>
                  <a:pt x="1804" y="594"/>
                  <a:pt x="1804" y="594"/>
                  <a:pt x="1804" y="594"/>
                </a:cubicBezTo>
                <a:cubicBezTo>
                  <a:pt x="1804" y="594"/>
                  <a:pt x="1803" y="591"/>
                  <a:pt x="1803" y="590"/>
                </a:cubicBezTo>
                <a:cubicBezTo>
                  <a:pt x="1803" y="590"/>
                  <a:pt x="1802" y="588"/>
                  <a:pt x="1800" y="587"/>
                </a:cubicBezTo>
                <a:cubicBezTo>
                  <a:pt x="1792" y="574"/>
                  <a:pt x="1792" y="574"/>
                  <a:pt x="1792" y="574"/>
                </a:cubicBezTo>
                <a:cubicBezTo>
                  <a:pt x="1787" y="573"/>
                  <a:pt x="1787" y="573"/>
                  <a:pt x="1787" y="573"/>
                </a:cubicBezTo>
                <a:cubicBezTo>
                  <a:pt x="1786" y="573"/>
                  <a:pt x="1788" y="567"/>
                  <a:pt x="1789" y="567"/>
                </a:cubicBezTo>
                <a:cubicBezTo>
                  <a:pt x="1789" y="566"/>
                  <a:pt x="1788" y="562"/>
                  <a:pt x="1789" y="560"/>
                </a:cubicBezTo>
                <a:cubicBezTo>
                  <a:pt x="1789" y="559"/>
                  <a:pt x="1789" y="559"/>
                  <a:pt x="1789" y="558"/>
                </a:cubicBezTo>
                <a:cubicBezTo>
                  <a:pt x="1789" y="558"/>
                  <a:pt x="1789" y="558"/>
                  <a:pt x="1789" y="558"/>
                </a:cubicBezTo>
                <a:cubicBezTo>
                  <a:pt x="1788" y="559"/>
                  <a:pt x="1788" y="559"/>
                  <a:pt x="1788" y="559"/>
                </a:cubicBezTo>
                <a:cubicBezTo>
                  <a:pt x="1788" y="559"/>
                  <a:pt x="1787" y="561"/>
                  <a:pt x="1787" y="562"/>
                </a:cubicBezTo>
                <a:cubicBezTo>
                  <a:pt x="1787" y="565"/>
                  <a:pt x="1787" y="565"/>
                  <a:pt x="1787" y="565"/>
                </a:cubicBezTo>
                <a:cubicBezTo>
                  <a:pt x="1787" y="567"/>
                  <a:pt x="1785" y="569"/>
                  <a:pt x="1786" y="571"/>
                </a:cubicBezTo>
                <a:cubicBezTo>
                  <a:pt x="1786" y="573"/>
                  <a:pt x="1786" y="576"/>
                  <a:pt x="1784" y="577"/>
                </a:cubicBezTo>
                <a:cubicBezTo>
                  <a:pt x="1784" y="578"/>
                  <a:pt x="1782" y="578"/>
                  <a:pt x="1782" y="578"/>
                </a:cubicBezTo>
                <a:cubicBezTo>
                  <a:pt x="1781" y="578"/>
                  <a:pt x="1781" y="576"/>
                  <a:pt x="1781" y="576"/>
                </a:cubicBezTo>
                <a:cubicBezTo>
                  <a:pt x="1780" y="576"/>
                  <a:pt x="1779" y="576"/>
                  <a:pt x="1779" y="575"/>
                </a:cubicBezTo>
                <a:cubicBezTo>
                  <a:pt x="1776" y="571"/>
                  <a:pt x="1776" y="571"/>
                  <a:pt x="1773" y="568"/>
                </a:cubicBezTo>
                <a:cubicBezTo>
                  <a:pt x="1773" y="567"/>
                  <a:pt x="1772" y="563"/>
                  <a:pt x="1771" y="562"/>
                </a:cubicBezTo>
                <a:cubicBezTo>
                  <a:pt x="1768" y="557"/>
                  <a:pt x="1769" y="562"/>
                  <a:pt x="1765" y="552"/>
                </a:cubicBezTo>
                <a:cubicBezTo>
                  <a:pt x="1764" y="554"/>
                  <a:pt x="1764" y="554"/>
                  <a:pt x="1764" y="554"/>
                </a:cubicBezTo>
                <a:cubicBezTo>
                  <a:pt x="1764" y="556"/>
                  <a:pt x="1764" y="556"/>
                  <a:pt x="1764" y="556"/>
                </a:cubicBezTo>
                <a:cubicBezTo>
                  <a:pt x="1765" y="558"/>
                  <a:pt x="1765" y="558"/>
                  <a:pt x="1765" y="558"/>
                </a:cubicBezTo>
                <a:cubicBezTo>
                  <a:pt x="1767" y="560"/>
                  <a:pt x="1767" y="560"/>
                  <a:pt x="1767" y="560"/>
                </a:cubicBezTo>
                <a:cubicBezTo>
                  <a:pt x="1767" y="560"/>
                  <a:pt x="1767" y="563"/>
                  <a:pt x="1768" y="563"/>
                </a:cubicBezTo>
                <a:cubicBezTo>
                  <a:pt x="1769" y="563"/>
                  <a:pt x="1769" y="565"/>
                  <a:pt x="1770" y="566"/>
                </a:cubicBezTo>
                <a:cubicBezTo>
                  <a:pt x="1773" y="572"/>
                  <a:pt x="1773" y="572"/>
                  <a:pt x="1773" y="572"/>
                </a:cubicBezTo>
                <a:cubicBezTo>
                  <a:pt x="1777" y="575"/>
                  <a:pt x="1777" y="575"/>
                  <a:pt x="1777" y="575"/>
                </a:cubicBezTo>
                <a:cubicBezTo>
                  <a:pt x="1778" y="576"/>
                  <a:pt x="1778" y="579"/>
                  <a:pt x="1778" y="580"/>
                </a:cubicBezTo>
                <a:cubicBezTo>
                  <a:pt x="1779" y="582"/>
                  <a:pt x="1781" y="581"/>
                  <a:pt x="1782" y="588"/>
                </a:cubicBezTo>
                <a:cubicBezTo>
                  <a:pt x="1782" y="591"/>
                  <a:pt x="1781" y="591"/>
                  <a:pt x="1783" y="594"/>
                </a:cubicBezTo>
                <a:cubicBezTo>
                  <a:pt x="1786" y="599"/>
                  <a:pt x="1786" y="599"/>
                  <a:pt x="1786" y="599"/>
                </a:cubicBezTo>
                <a:cubicBezTo>
                  <a:pt x="1789" y="604"/>
                  <a:pt x="1789" y="607"/>
                  <a:pt x="1794" y="610"/>
                </a:cubicBezTo>
                <a:cubicBezTo>
                  <a:pt x="1794" y="611"/>
                  <a:pt x="1795" y="615"/>
                  <a:pt x="1795" y="616"/>
                </a:cubicBezTo>
                <a:cubicBezTo>
                  <a:pt x="1796" y="617"/>
                  <a:pt x="1802" y="620"/>
                  <a:pt x="1802" y="621"/>
                </a:cubicBezTo>
                <a:cubicBezTo>
                  <a:pt x="1802" y="622"/>
                  <a:pt x="1799" y="621"/>
                  <a:pt x="1798" y="621"/>
                </a:cubicBezTo>
                <a:cubicBezTo>
                  <a:pt x="1798" y="622"/>
                  <a:pt x="1798" y="622"/>
                  <a:pt x="1799" y="622"/>
                </a:cubicBezTo>
                <a:cubicBezTo>
                  <a:pt x="1800" y="631"/>
                  <a:pt x="1800" y="631"/>
                  <a:pt x="1800" y="631"/>
                </a:cubicBezTo>
                <a:cubicBezTo>
                  <a:pt x="1800" y="631"/>
                  <a:pt x="1800" y="631"/>
                  <a:pt x="1799" y="632"/>
                </a:cubicBezTo>
                <a:cubicBezTo>
                  <a:pt x="1802" y="635"/>
                  <a:pt x="1803" y="635"/>
                  <a:pt x="1806" y="636"/>
                </a:cubicBezTo>
                <a:cubicBezTo>
                  <a:pt x="1807" y="636"/>
                  <a:pt x="1808" y="638"/>
                  <a:pt x="1808" y="639"/>
                </a:cubicBezTo>
                <a:cubicBezTo>
                  <a:pt x="1813" y="642"/>
                  <a:pt x="1813" y="642"/>
                  <a:pt x="1813" y="642"/>
                </a:cubicBezTo>
                <a:cubicBezTo>
                  <a:pt x="1813" y="642"/>
                  <a:pt x="1813" y="647"/>
                  <a:pt x="1814" y="648"/>
                </a:cubicBezTo>
                <a:cubicBezTo>
                  <a:pt x="1814" y="649"/>
                  <a:pt x="1817" y="652"/>
                  <a:pt x="1818" y="653"/>
                </a:cubicBezTo>
                <a:cubicBezTo>
                  <a:pt x="1818" y="654"/>
                  <a:pt x="1817" y="654"/>
                  <a:pt x="1817" y="655"/>
                </a:cubicBezTo>
                <a:cubicBezTo>
                  <a:pt x="1816" y="658"/>
                  <a:pt x="1818" y="667"/>
                  <a:pt x="1819" y="671"/>
                </a:cubicBezTo>
                <a:cubicBezTo>
                  <a:pt x="1819" y="674"/>
                  <a:pt x="1818" y="674"/>
                  <a:pt x="1820" y="678"/>
                </a:cubicBezTo>
                <a:cubicBezTo>
                  <a:pt x="1820" y="679"/>
                  <a:pt x="1821" y="681"/>
                  <a:pt x="1822" y="682"/>
                </a:cubicBezTo>
                <a:cubicBezTo>
                  <a:pt x="1823" y="682"/>
                  <a:pt x="1823" y="681"/>
                  <a:pt x="1825" y="683"/>
                </a:cubicBezTo>
                <a:cubicBezTo>
                  <a:pt x="1827" y="684"/>
                  <a:pt x="1827" y="684"/>
                  <a:pt x="1828" y="686"/>
                </a:cubicBezTo>
                <a:cubicBezTo>
                  <a:pt x="1828" y="686"/>
                  <a:pt x="1829" y="686"/>
                  <a:pt x="1829" y="686"/>
                </a:cubicBezTo>
                <a:cubicBezTo>
                  <a:pt x="1830" y="686"/>
                  <a:pt x="1833" y="689"/>
                  <a:pt x="1833" y="690"/>
                </a:cubicBezTo>
                <a:cubicBezTo>
                  <a:pt x="1833" y="690"/>
                  <a:pt x="1834" y="691"/>
                  <a:pt x="1834" y="691"/>
                </a:cubicBezTo>
                <a:cubicBezTo>
                  <a:pt x="1835" y="692"/>
                  <a:pt x="1837" y="696"/>
                  <a:pt x="1837" y="696"/>
                </a:cubicBezTo>
                <a:cubicBezTo>
                  <a:pt x="1837" y="699"/>
                  <a:pt x="1838" y="702"/>
                  <a:pt x="1838" y="705"/>
                </a:cubicBezTo>
                <a:cubicBezTo>
                  <a:pt x="1839" y="706"/>
                  <a:pt x="1839" y="710"/>
                  <a:pt x="1839" y="711"/>
                </a:cubicBezTo>
                <a:cubicBezTo>
                  <a:pt x="1842" y="715"/>
                  <a:pt x="1842" y="715"/>
                  <a:pt x="1842" y="715"/>
                </a:cubicBezTo>
                <a:cubicBezTo>
                  <a:pt x="1843" y="717"/>
                  <a:pt x="1843" y="717"/>
                  <a:pt x="1843" y="717"/>
                </a:cubicBezTo>
                <a:cubicBezTo>
                  <a:pt x="1845" y="718"/>
                  <a:pt x="1844" y="718"/>
                  <a:pt x="1844" y="720"/>
                </a:cubicBezTo>
                <a:cubicBezTo>
                  <a:pt x="1844" y="720"/>
                  <a:pt x="1844" y="720"/>
                  <a:pt x="1845" y="720"/>
                </a:cubicBezTo>
                <a:cubicBezTo>
                  <a:pt x="1846" y="718"/>
                  <a:pt x="1845" y="717"/>
                  <a:pt x="1847" y="719"/>
                </a:cubicBezTo>
                <a:cubicBezTo>
                  <a:pt x="1848" y="719"/>
                  <a:pt x="1848" y="721"/>
                  <a:pt x="1848" y="721"/>
                </a:cubicBezTo>
                <a:cubicBezTo>
                  <a:pt x="1848" y="722"/>
                  <a:pt x="1849" y="722"/>
                  <a:pt x="1849" y="724"/>
                </a:cubicBezTo>
                <a:cubicBezTo>
                  <a:pt x="1851" y="724"/>
                  <a:pt x="1853" y="724"/>
                  <a:pt x="1854" y="724"/>
                </a:cubicBezTo>
                <a:cubicBezTo>
                  <a:pt x="1855" y="724"/>
                  <a:pt x="1855" y="727"/>
                  <a:pt x="1857" y="727"/>
                </a:cubicBezTo>
                <a:cubicBezTo>
                  <a:pt x="1859" y="728"/>
                  <a:pt x="1859" y="727"/>
                  <a:pt x="1861" y="729"/>
                </a:cubicBezTo>
                <a:cubicBezTo>
                  <a:pt x="1864" y="732"/>
                  <a:pt x="1862" y="732"/>
                  <a:pt x="1865" y="736"/>
                </a:cubicBezTo>
                <a:cubicBezTo>
                  <a:pt x="1865" y="736"/>
                  <a:pt x="1866" y="737"/>
                  <a:pt x="1866" y="737"/>
                </a:cubicBezTo>
                <a:cubicBezTo>
                  <a:pt x="1869" y="738"/>
                  <a:pt x="1867" y="736"/>
                  <a:pt x="1869" y="739"/>
                </a:cubicBezTo>
                <a:cubicBezTo>
                  <a:pt x="1870" y="739"/>
                  <a:pt x="1872" y="739"/>
                  <a:pt x="1872" y="740"/>
                </a:cubicBezTo>
                <a:cubicBezTo>
                  <a:pt x="1872" y="740"/>
                  <a:pt x="1873" y="744"/>
                  <a:pt x="1873" y="745"/>
                </a:cubicBezTo>
                <a:cubicBezTo>
                  <a:pt x="1874" y="744"/>
                  <a:pt x="1874" y="744"/>
                  <a:pt x="1874" y="744"/>
                </a:cubicBezTo>
                <a:cubicBezTo>
                  <a:pt x="1876" y="744"/>
                  <a:pt x="1876" y="747"/>
                  <a:pt x="1877" y="747"/>
                </a:cubicBezTo>
                <a:cubicBezTo>
                  <a:pt x="1878" y="748"/>
                  <a:pt x="1878" y="748"/>
                  <a:pt x="1879" y="748"/>
                </a:cubicBezTo>
                <a:cubicBezTo>
                  <a:pt x="1880" y="749"/>
                  <a:pt x="1881" y="748"/>
                  <a:pt x="1880" y="750"/>
                </a:cubicBezTo>
                <a:cubicBezTo>
                  <a:pt x="1883" y="752"/>
                  <a:pt x="1883" y="751"/>
                  <a:pt x="1884" y="757"/>
                </a:cubicBezTo>
                <a:cubicBezTo>
                  <a:pt x="1886" y="761"/>
                  <a:pt x="1878" y="759"/>
                  <a:pt x="1874" y="764"/>
                </a:cubicBezTo>
                <a:cubicBezTo>
                  <a:pt x="1875" y="764"/>
                  <a:pt x="1877" y="764"/>
                  <a:pt x="1877" y="764"/>
                </a:cubicBezTo>
                <a:cubicBezTo>
                  <a:pt x="1882" y="764"/>
                  <a:pt x="1882" y="764"/>
                  <a:pt x="1882" y="764"/>
                </a:cubicBezTo>
                <a:cubicBezTo>
                  <a:pt x="1882" y="764"/>
                  <a:pt x="1882" y="764"/>
                  <a:pt x="1882" y="765"/>
                </a:cubicBezTo>
                <a:cubicBezTo>
                  <a:pt x="1882" y="765"/>
                  <a:pt x="1883" y="765"/>
                  <a:pt x="1884" y="766"/>
                </a:cubicBezTo>
                <a:cubicBezTo>
                  <a:pt x="1885" y="768"/>
                  <a:pt x="1885" y="768"/>
                  <a:pt x="1887" y="770"/>
                </a:cubicBezTo>
                <a:cubicBezTo>
                  <a:pt x="1890" y="774"/>
                  <a:pt x="1889" y="773"/>
                  <a:pt x="1894" y="777"/>
                </a:cubicBezTo>
                <a:cubicBezTo>
                  <a:pt x="1900" y="776"/>
                  <a:pt x="1900" y="776"/>
                  <a:pt x="1900" y="776"/>
                </a:cubicBezTo>
                <a:cubicBezTo>
                  <a:pt x="1903" y="775"/>
                  <a:pt x="1903" y="775"/>
                  <a:pt x="1903" y="775"/>
                </a:cubicBezTo>
                <a:cubicBezTo>
                  <a:pt x="1906" y="772"/>
                  <a:pt x="1906" y="772"/>
                  <a:pt x="1906" y="772"/>
                </a:cubicBezTo>
                <a:cubicBezTo>
                  <a:pt x="1907" y="771"/>
                  <a:pt x="1910" y="772"/>
                  <a:pt x="1911" y="772"/>
                </a:cubicBezTo>
                <a:cubicBezTo>
                  <a:pt x="1912" y="772"/>
                  <a:pt x="1912" y="773"/>
                  <a:pt x="1916" y="774"/>
                </a:cubicBezTo>
                <a:cubicBezTo>
                  <a:pt x="1919" y="771"/>
                  <a:pt x="1920" y="770"/>
                  <a:pt x="1924" y="769"/>
                </a:cubicBezTo>
                <a:cubicBezTo>
                  <a:pt x="1927" y="768"/>
                  <a:pt x="1932" y="770"/>
                  <a:pt x="1934" y="767"/>
                </a:cubicBezTo>
                <a:cubicBezTo>
                  <a:pt x="1935" y="764"/>
                  <a:pt x="1938" y="768"/>
                  <a:pt x="1940" y="768"/>
                </a:cubicBezTo>
                <a:cubicBezTo>
                  <a:pt x="1942" y="768"/>
                  <a:pt x="1943" y="765"/>
                  <a:pt x="1944" y="765"/>
                </a:cubicBezTo>
                <a:cubicBezTo>
                  <a:pt x="1947" y="765"/>
                  <a:pt x="1949" y="765"/>
                  <a:pt x="1952" y="763"/>
                </a:cubicBezTo>
                <a:cubicBezTo>
                  <a:pt x="1953" y="763"/>
                  <a:pt x="1954" y="763"/>
                  <a:pt x="1955" y="761"/>
                </a:cubicBezTo>
                <a:cubicBezTo>
                  <a:pt x="1955" y="760"/>
                  <a:pt x="1957" y="759"/>
                  <a:pt x="1958" y="759"/>
                </a:cubicBezTo>
                <a:cubicBezTo>
                  <a:pt x="1958" y="759"/>
                  <a:pt x="1962" y="760"/>
                  <a:pt x="1963" y="761"/>
                </a:cubicBezTo>
                <a:cubicBezTo>
                  <a:pt x="1964" y="761"/>
                  <a:pt x="1963" y="764"/>
                  <a:pt x="1962" y="764"/>
                </a:cubicBezTo>
                <a:cubicBezTo>
                  <a:pt x="1962" y="764"/>
                  <a:pt x="1961" y="767"/>
                  <a:pt x="1961" y="767"/>
                </a:cubicBezTo>
                <a:cubicBezTo>
                  <a:pt x="1961" y="767"/>
                  <a:pt x="1962" y="768"/>
                  <a:pt x="1963" y="769"/>
                </a:cubicBezTo>
                <a:cubicBezTo>
                  <a:pt x="1963" y="770"/>
                  <a:pt x="1963" y="776"/>
                  <a:pt x="1963" y="777"/>
                </a:cubicBezTo>
                <a:cubicBezTo>
                  <a:pt x="1963" y="778"/>
                  <a:pt x="1961" y="780"/>
                  <a:pt x="1961" y="781"/>
                </a:cubicBezTo>
                <a:cubicBezTo>
                  <a:pt x="1960" y="786"/>
                  <a:pt x="1960" y="784"/>
                  <a:pt x="1960" y="789"/>
                </a:cubicBezTo>
                <a:cubicBezTo>
                  <a:pt x="1960" y="791"/>
                  <a:pt x="1956" y="792"/>
                  <a:pt x="1956" y="794"/>
                </a:cubicBezTo>
                <a:cubicBezTo>
                  <a:pt x="1956" y="797"/>
                  <a:pt x="1954" y="804"/>
                  <a:pt x="1950" y="805"/>
                </a:cubicBezTo>
                <a:cubicBezTo>
                  <a:pt x="1950" y="805"/>
                  <a:pt x="1950" y="807"/>
                  <a:pt x="1950" y="809"/>
                </a:cubicBezTo>
                <a:cubicBezTo>
                  <a:pt x="1950" y="810"/>
                  <a:pt x="1947" y="813"/>
                  <a:pt x="1946" y="815"/>
                </a:cubicBezTo>
                <a:cubicBezTo>
                  <a:pt x="1944" y="821"/>
                  <a:pt x="1944" y="821"/>
                  <a:pt x="1944" y="821"/>
                </a:cubicBezTo>
                <a:cubicBezTo>
                  <a:pt x="1943" y="825"/>
                  <a:pt x="1943" y="825"/>
                  <a:pt x="1943" y="825"/>
                </a:cubicBezTo>
                <a:cubicBezTo>
                  <a:pt x="1943" y="826"/>
                  <a:pt x="1939" y="833"/>
                  <a:pt x="1938" y="834"/>
                </a:cubicBezTo>
                <a:cubicBezTo>
                  <a:pt x="1930" y="849"/>
                  <a:pt x="1930" y="849"/>
                  <a:pt x="1930" y="849"/>
                </a:cubicBezTo>
                <a:cubicBezTo>
                  <a:pt x="1912" y="870"/>
                  <a:pt x="1912" y="870"/>
                  <a:pt x="1912" y="870"/>
                </a:cubicBezTo>
                <a:cubicBezTo>
                  <a:pt x="1898" y="878"/>
                  <a:pt x="1898" y="878"/>
                  <a:pt x="1898" y="878"/>
                </a:cubicBezTo>
                <a:cubicBezTo>
                  <a:pt x="1879" y="899"/>
                  <a:pt x="1879" y="899"/>
                  <a:pt x="1879" y="899"/>
                </a:cubicBezTo>
                <a:cubicBezTo>
                  <a:pt x="1869" y="915"/>
                  <a:pt x="1869" y="915"/>
                  <a:pt x="1869" y="915"/>
                </a:cubicBezTo>
                <a:cubicBezTo>
                  <a:pt x="1868" y="916"/>
                  <a:pt x="1868" y="916"/>
                  <a:pt x="1868" y="916"/>
                </a:cubicBezTo>
                <a:cubicBezTo>
                  <a:pt x="1868" y="917"/>
                  <a:pt x="1861" y="923"/>
                  <a:pt x="1861" y="924"/>
                </a:cubicBezTo>
                <a:cubicBezTo>
                  <a:pt x="1859" y="927"/>
                  <a:pt x="1860" y="926"/>
                  <a:pt x="1856" y="926"/>
                </a:cubicBezTo>
                <a:cubicBezTo>
                  <a:pt x="1855" y="926"/>
                  <a:pt x="1854" y="928"/>
                  <a:pt x="1854" y="929"/>
                </a:cubicBezTo>
                <a:cubicBezTo>
                  <a:pt x="1854" y="929"/>
                  <a:pt x="1854" y="931"/>
                  <a:pt x="1854" y="932"/>
                </a:cubicBezTo>
                <a:cubicBezTo>
                  <a:pt x="1854" y="934"/>
                  <a:pt x="1853" y="934"/>
                  <a:pt x="1852" y="935"/>
                </a:cubicBezTo>
                <a:cubicBezTo>
                  <a:pt x="1852" y="935"/>
                  <a:pt x="1852" y="935"/>
                  <a:pt x="1852" y="935"/>
                </a:cubicBezTo>
                <a:cubicBezTo>
                  <a:pt x="1852" y="935"/>
                  <a:pt x="1852" y="936"/>
                  <a:pt x="1852" y="936"/>
                </a:cubicBezTo>
                <a:cubicBezTo>
                  <a:pt x="1852" y="936"/>
                  <a:pt x="1851" y="937"/>
                  <a:pt x="1850" y="938"/>
                </a:cubicBezTo>
                <a:cubicBezTo>
                  <a:pt x="1850" y="939"/>
                  <a:pt x="1849" y="942"/>
                  <a:pt x="1848" y="942"/>
                </a:cubicBezTo>
                <a:cubicBezTo>
                  <a:pt x="1847" y="943"/>
                  <a:pt x="1846" y="949"/>
                  <a:pt x="1846" y="949"/>
                </a:cubicBezTo>
                <a:cubicBezTo>
                  <a:pt x="1846" y="950"/>
                  <a:pt x="1845" y="950"/>
                  <a:pt x="1844" y="950"/>
                </a:cubicBezTo>
                <a:cubicBezTo>
                  <a:pt x="1843" y="954"/>
                  <a:pt x="1843" y="954"/>
                  <a:pt x="1843" y="954"/>
                </a:cubicBezTo>
                <a:cubicBezTo>
                  <a:pt x="1839" y="964"/>
                  <a:pt x="1839" y="964"/>
                  <a:pt x="1839" y="964"/>
                </a:cubicBezTo>
                <a:cubicBezTo>
                  <a:pt x="1839" y="965"/>
                  <a:pt x="1840" y="967"/>
                  <a:pt x="1840" y="968"/>
                </a:cubicBezTo>
                <a:cubicBezTo>
                  <a:pt x="1840" y="968"/>
                  <a:pt x="1840" y="970"/>
                  <a:pt x="1841" y="971"/>
                </a:cubicBezTo>
                <a:cubicBezTo>
                  <a:pt x="1842" y="972"/>
                  <a:pt x="1844" y="973"/>
                  <a:pt x="1845" y="974"/>
                </a:cubicBezTo>
                <a:cubicBezTo>
                  <a:pt x="1847" y="977"/>
                  <a:pt x="1848" y="979"/>
                  <a:pt x="1846" y="981"/>
                </a:cubicBezTo>
                <a:cubicBezTo>
                  <a:pt x="1844" y="983"/>
                  <a:pt x="1845" y="984"/>
                  <a:pt x="1845" y="988"/>
                </a:cubicBezTo>
                <a:cubicBezTo>
                  <a:pt x="1846" y="988"/>
                  <a:pt x="1844" y="992"/>
                  <a:pt x="1844" y="994"/>
                </a:cubicBezTo>
                <a:cubicBezTo>
                  <a:pt x="1845" y="999"/>
                  <a:pt x="1848" y="1000"/>
                  <a:pt x="1848" y="1005"/>
                </a:cubicBezTo>
                <a:cubicBezTo>
                  <a:pt x="1848" y="1006"/>
                  <a:pt x="1847" y="1009"/>
                  <a:pt x="1848" y="1010"/>
                </a:cubicBezTo>
                <a:cubicBezTo>
                  <a:pt x="1848" y="1010"/>
                  <a:pt x="1849" y="1011"/>
                  <a:pt x="1849" y="1012"/>
                </a:cubicBezTo>
                <a:cubicBezTo>
                  <a:pt x="1850" y="1012"/>
                  <a:pt x="1852" y="1013"/>
                  <a:pt x="1852" y="1013"/>
                </a:cubicBezTo>
                <a:cubicBezTo>
                  <a:pt x="1853" y="1013"/>
                  <a:pt x="1856" y="1015"/>
                  <a:pt x="1856" y="1015"/>
                </a:cubicBezTo>
                <a:cubicBezTo>
                  <a:pt x="1857" y="1015"/>
                  <a:pt x="1856" y="1017"/>
                  <a:pt x="1856" y="1018"/>
                </a:cubicBezTo>
                <a:cubicBezTo>
                  <a:pt x="1856" y="1018"/>
                  <a:pt x="1856" y="1018"/>
                  <a:pt x="1856" y="1018"/>
                </a:cubicBezTo>
                <a:cubicBezTo>
                  <a:pt x="1856" y="1025"/>
                  <a:pt x="1856" y="1025"/>
                  <a:pt x="1856" y="1025"/>
                </a:cubicBezTo>
                <a:cubicBezTo>
                  <a:pt x="1854" y="1029"/>
                  <a:pt x="1854" y="1027"/>
                  <a:pt x="1855" y="1032"/>
                </a:cubicBezTo>
                <a:cubicBezTo>
                  <a:pt x="1855" y="1035"/>
                  <a:pt x="1855" y="1035"/>
                  <a:pt x="1855" y="1035"/>
                </a:cubicBezTo>
                <a:cubicBezTo>
                  <a:pt x="1855" y="1036"/>
                  <a:pt x="1857" y="1042"/>
                  <a:pt x="1857" y="1042"/>
                </a:cubicBezTo>
                <a:cubicBezTo>
                  <a:pt x="1854" y="1047"/>
                  <a:pt x="1855" y="1046"/>
                  <a:pt x="1855" y="1050"/>
                </a:cubicBezTo>
                <a:cubicBezTo>
                  <a:pt x="1855" y="1054"/>
                  <a:pt x="1855" y="1054"/>
                  <a:pt x="1855" y="1054"/>
                </a:cubicBezTo>
                <a:cubicBezTo>
                  <a:pt x="1856" y="1058"/>
                  <a:pt x="1856" y="1058"/>
                  <a:pt x="1856" y="1058"/>
                </a:cubicBezTo>
                <a:cubicBezTo>
                  <a:pt x="1855" y="1062"/>
                  <a:pt x="1854" y="1059"/>
                  <a:pt x="1858" y="1065"/>
                </a:cubicBezTo>
                <a:cubicBezTo>
                  <a:pt x="1858" y="1065"/>
                  <a:pt x="1856" y="1068"/>
                  <a:pt x="1856" y="1068"/>
                </a:cubicBezTo>
                <a:cubicBezTo>
                  <a:pt x="1855" y="1070"/>
                  <a:pt x="1856" y="1072"/>
                  <a:pt x="1855" y="1074"/>
                </a:cubicBezTo>
                <a:cubicBezTo>
                  <a:pt x="1852" y="1079"/>
                  <a:pt x="1852" y="1079"/>
                  <a:pt x="1852" y="1079"/>
                </a:cubicBezTo>
                <a:cubicBezTo>
                  <a:pt x="1851" y="1080"/>
                  <a:pt x="1847" y="1083"/>
                  <a:pt x="1847" y="1084"/>
                </a:cubicBezTo>
                <a:cubicBezTo>
                  <a:pt x="1847" y="1084"/>
                  <a:pt x="1847" y="1086"/>
                  <a:pt x="1847" y="1086"/>
                </a:cubicBezTo>
                <a:cubicBezTo>
                  <a:pt x="1841" y="1087"/>
                  <a:pt x="1844" y="1086"/>
                  <a:pt x="1841" y="1089"/>
                </a:cubicBezTo>
                <a:cubicBezTo>
                  <a:pt x="1837" y="1093"/>
                  <a:pt x="1837" y="1093"/>
                  <a:pt x="1837" y="1093"/>
                </a:cubicBezTo>
                <a:cubicBezTo>
                  <a:pt x="1837" y="1093"/>
                  <a:pt x="1832" y="1094"/>
                  <a:pt x="1831" y="1094"/>
                </a:cubicBezTo>
                <a:cubicBezTo>
                  <a:pt x="1827" y="1096"/>
                  <a:pt x="1827" y="1096"/>
                  <a:pt x="1827" y="1096"/>
                </a:cubicBezTo>
                <a:cubicBezTo>
                  <a:pt x="1822" y="1100"/>
                  <a:pt x="1822" y="1100"/>
                  <a:pt x="1822" y="1100"/>
                </a:cubicBezTo>
                <a:cubicBezTo>
                  <a:pt x="1818" y="1103"/>
                  <a:pt x="1818" y="1103"/>
                  <a:pt x="1818" y="1103"/>
                </a:cubicBezTo>
                <a:cubicBezTo>
                  <a:pt x="1818" y="1104"/>
                  <a:pt x="1817" y="1106"/>
                  <a:pt x="1817" y="1107"/>
                </a:cubicBezTo>
                <a:cubicBezTo>
                  <a:pt x="1816" y="1110"/>
                  <a:pt x="1813" y="1109"/>
                  <a:pt x="1813" y="1110"/>
                </a:cubicBezTo>
                <a:cubicBezTo>
                  <a:pt x="1813" y="1111"/>
                  <a:pt x="1813" y="1112"/>
                  <a:pt x="1812" y="1113"/>
                </a:cubicBezTo>
                <a:cubicBezTo>
                  <a:pt x="1811" y="1114"/>
                  <a:pt x="1807" y="1115"/>
                  <a:pt x="1807" y="1115"/>
                </a:cubicBezTo>
                <a:cubicBezTo>
                  <a:pt x="1807" y="1115"/>
                  <a:pt x="1806" y="1115"/>
                  <a:pt x="1805" y="1116"/>
                </a:cubicBezTo>
                <a:cubicBezTo>
                  <a:pt x="1804" y="1118"/>
                  <a:pt x="1805" y="1119"/>
                  <a:pt x="1799" y="1122"/>
                </a:cubicBezTo>
                <a:cubicBezTo>
                  <a:pt x="1798" y="1123"/>
                  <a:pt x="1795" y="1127"/>
                  <a:pt x="1795" y="1127"/>
                </a:cubicBezTo>
                <a:cubicBezTo>
                  <a:pt x="1795" y="1132"/>
                  <a:pt x="1795" y="1132"/>
                  <a:pt x="1795" y="1132"/>
                </a:cubicBezTo>
                <a:cubicBezTo>
                  <a:pt x="1795" y="1137"/>
                  <a:pt x="1798" y="1134"/>
                  <a:pt x="1798" y="1139"/>
                </a:cubicBezTo>
                <a:cubicBezTo>
                  <a:pt x="1798" y="1142"/>
                  <a:pt x="1797" y="1143"/>
                  <a:pt x="1799" y="1145"/>
                </a:cubicBezTo>
                <a:cubicBezTo>
                  <a:pt x="1801" y="1147"/>
                  <a:pt x="1798" y="1147"/>
                  <a:pt x="1800" y="1151"/>
                </a:cubicBezTo>
                <a:cubicBezTo>
                  <a:pt x="1800" y="1152"/>
                  <a:pt x="1799" y="1153"/>
                  <a:pt x="1799" y="1154"/>
                </a:cubicBezTo>
                <a:cubicBezTo>
                  <a:pt x="1799" y="1154"/>
                  <a:pt x="1799" y="1153"/>
                  <a:pt x="1800" y="1153"/>
                </a:cubicBezTo>
                <a:cubicBezTo>
                  <a:pt x="1801" y="1151"/>
                  <a:pt x="1802" y="1151"/>
                  <a:pt x="1802" y="1154"/>
                </a:cubicBezTo>
                <a:cubicBezTo>
                  <a:pt x="1802" y="1157"/>
                  <a:pt x="1801" y="1156"/>
                  <a:pt x="1801" y="1157"/>
                </a:cubicBezTo>
                <a:cubicBezTo>
                  <a:pt x="1801" y="1159"/>
                  <a:pt x="1803" y="1164"/>
                  <a:pt x="1802" y="1165"/>
                </a:cubicBezTo>
                <a:cubicBezTo>
                  <a:pt x="1799" y="1171"/>
                  <a:pt x="1799" y="1170"/>
                  <a:pt x="1801" y="1171"/>
                </a:cubicBezTo>
                <a:cubicBezTo>
                  <a:pt x="1802" y="1171"/>
                  <a:pt x="1802" y="1174"/>
                  <a:pt x="1800" y="1175"/>
                </a:cubicBezTo>
                <a:cubicBezTo>
                  <a:pt x="1799" y="1176"/>
                  <a:pt x="1797" y="1180"/>
                  <a:pt x="1796" y="1181"/>
                </a:cubicBezTo>
                <a:cubicBezTo>
                  <a:pt x="1796" y="1181"/>
                  <a:pt x="1787" y="1183"/>
                  <a:pt x="1787" y="1184"/>
                </a:cubicBezTo>
                <a:cubicBezTo>
                  <a:pt x="1785" y="1185"/>
                  <a:pt x="1777" y="1188"/>
                  <a:pt x="1775" y="1189"/>
                </a:cubicBezTo>
                <a:cubicBezTo>
                  <a:pt x="1774" y="1193"/>
                  <a:pt x="1773" y="1193"/>
                  <a:pt x="1773" y="1197"/>
                </a:cubicBezTo>
                <a:cubicBezTo>
                  <a:pt x="1773" y="1197"/>
                  <a:pt x="1774" y="1197"/>
                  <a:pt x="1774" y="1197"/>
                </a:cubicBezTo>
                <a:cubicBezTo>
                  <a:pt x="1774" y="1201"/>
                  <a:pt x="1774" y="1201"/>
                  <a:pt x="1773" y="1205"/>
                </a:cubicBezTo>
                <a:cubicBezTo>
                  <a:pt x="1773" y="1207"/>
                  <a:pt x="1773" y="1204"/>
                  <a:pt x="1773" y="1209"/>
                </a:cubicBezTo>
                <a:cubicBezTo>
                  <a:pt x="1771" y="1213"/>
                  <a:pt x="1771" y="1213"/>
                  <a:pt x="1771" y="1213"/>
                </a:cubicBezTo>
                <a:cubicBezTo>
                  <a:pt x="1770" y="1218"/>
                  <a:pt x="1770" y="1223"/>
                  <a:pt x="1767" y="1227"/>
                </a:cubicBezTo>
                <a:cubicBezTo>
                  <a:pt x="1767" y="1227"/>
                  <a:pt x="1764" y="1229"/>
                  <a:pt x="1763" y="1230"/>
                </a:cubicBezTo>
                <a:cubicBezTo>
                  <a:pt x="1756" y="1233"/>
                  <a:pt x="1758" y="1234"/>
                  <a:pt x="1755" y="1237"/>
                </a:cubicBezTo>
                <a:cubicBezTo>
                  <a:pt x="1754" y="1238"/>
                  <a:pt x="1751" y="1244"/>
                  <a:pt x="1750" y="1247"/>
                </a:cubicBezTo>
                <a:cubicBezTo>
                  <a:pt x="1747" y="1251"/>
                  <a:pt x="1746" y="1254"/>
                  <a:pt x="1745" y="1254"/>
                </a:cubicBezTo>
                <a:cubicBezTo>
                  <a:pt x="1745" y="1254"/>
                  <a:pt x="1742" y="1257"/>
                  <a:pt x="1740" y="1260"/>
                </a:cubicBezTo>
                <a:cubicBezTo>
                  <a:pt x="1738" y="1262"/>
                  <a:pt x="1737" y="1261"/>
                  <a:pt x="1733" y="1266"/>
                </a:cubicBezTo>
                <a:cubicBezTo>
                  <a:pt x="1729" y="1270"/>
                  <a:pt x="1729" y="1271"/>
                  <a:pt x="1724" y="1274"/>
                </a:cubicBezTo>
                <a:cubicBezTo>
                  <a:pt x="1719" y="1276"/>
                  <a:pt x="1718" y="1280"/>
                  <a:pt x="1714" y="1282"/>
                </a:cubicBezTo>
                <a:cubicBezTo>
                  <a:pt x="1712" y="1284"/>
                  <a:pt x="1711" y="1281"/>
                  <a:pt x="1708" y="1284"/>
                </a:cubicBezTo>
                <a:cubicBezTo>
                  <a:pt x="1707" y="1285"/>
                  <a:pt x="1707" y="1285"/>
                  <a:pt x="1704" y="1285"/>
                </a:cubicBezTo>
                <a:cubicBezTo>
                  <a:pt x="1703" y="1285"/>
                  <a:pt x="1702" y="1285"/>
                  <a:pt x="1701" y="1285"/>
                </a:cubicBezTo>
                <a:cubicBezTo>
                  <a:pt x="1697" y="1287"/>
                  <a:pt x="1698" y="1288"/>
                  <a:pt x="1693" y="1288"/>
                </a:cubicBezTo>
                <a:cubicBezTo>
                  <a:pt x="1690" y="1288"/>
                  <a:pt x="1693" y="1292"/>
                  <a:pt x="1682" y="1288"/>
                </a:cubicBezTo>
                <a:cubicBezTo>
                  <a:pt x="1675" y="1286"/>
                  <a:pt x="1680" y="1291"/>
                  <a:pt x="1672" y="1289"/>
                </a:cubicBezTo>
                <a:cubicBezTo>
                  <a:pt x="1669" y="1289"/>
                  <a:pt x="1668" y="1287"/>
                  <a:pt x="1666" y="1288"/>
                </a:cubicBezTo>
                <a:cubicBezTo>
                  <a:pt x="1665" y="1289"/>
                  <a:pt x="1664" y="1290"/>
                  <a:pt x="1663" y="1291"/>
                </a:cubicBezTo>
                <a:cubicBezTo>
                  <a:pt x="1661" y="1292"/>
                  <a:pt x="1659" y="1292"/>
                  <a:pt x="1656" y="1292"/>
                </a:cubicBezTo>
                <a:cubicBezTo>
                  <a:pt x="1653" y="1293"/>
                  <a:pt x="1654" y="1292"/>
                  <a:pt x="1653" y="1292"/>
                </a:cubicBezTo>
                <a:cubicBezTo>
                  <a:pt x="1652" y="1292"/>
                  <a:pt x="1647" y="1294"/>
                  <a:pt x="1646" y="1294"/>
                </a:cubicBezTo>
                <a:cubicBezTo>
                  <a:pt x="1645" y="1295"/>
                  <a:pt x="1646" y="1298"/>
                  <a:pt x="1640" y="1295"/>
                </a:cubicBezTo>
                <a:cubicBezTo>
                  <a:pt x="1639" y="1295"/>
                  <a:pt x="1635" y="1292"/>
                  <a:pt x="1634" y="1292"/>
                </a:cubicBezTo>
                <a:cubicBezTo>
                  <a:pt x="1633" y="1292"/>
                  <a:pt x="1632" y="1290"/>
                  <a:pt x="1632" y="1289"/>
                </a:cubicBezTo>
                <a:cubicBezTo>
                  <a:pt x="1631" y="1288"/>
                  <a:pt x="1630" y="1288"/>
                  <a:pt x="1630" y="1289"/>
                </a:cubicBezTo>
                <a:cubicBezTo>
                  <a:pt x="1630" y="1290"/>
                  <a:pt x="1630" y="1292"/>
                  <a:pt x="1629" y="1291"/>
                </a:cubicBezTo>
                <a:cubicBezTo>
                  <a:pt x="1627" y="1290"/>
                  <a:pt x="1627" y="1289"/>
                  <a:pt x="1628" y="1287"/>
                </a:cubicBezTo>
                <a:cubicBezTo>
                  <a:pt x="1629" y="1286"/>
                  <a:pt x="1630" y="1287"/>
                  <a:pt x="1629" y="1283"/>
                </a:cubicBezTo>
                <a:cubicBezTo>
                  <a:pt x="1627" y="1281"/>
                  <a:pt x="1627" y="1281"/>
                  <a:pt x="1627" y="1281"/>
                </a:cubicBezTo>
                <a:cubicBezTo>
                  <a:pt x="1627" y="1280"/>
                  <a:pt x="1626" y="1278"/>
                  <a:pt x="1626" y="1278"/>
                </a:cubicBezTo>
                <a:cubicBezTo>
                  <a:pt x="1626" y="1277"/>
                  <a:pt x="1624" y="1277"/>
                  <a:pt x="1624" y="1275"/>
                </a:cubicBezTo>
                <a:cubicBezTo>
                  <a:pt x="1624" y="1273"/>
                  <a:pt x="1624" y="1272"/>
                  <a:pt x="1626" y="1273"/>
                </a:cubicBezTo>
                <a:cubicBezTo>
                  <a:pt x="1627" y="1273"/>
                  <a:pt x="1628" y="1272"/>
                  <a:pt x="1628" y="1272"/>
                </a:cubicBezTo>
                <a:cubicBezTo>
                  <a:pt x="1628" y="1269"/>
                  <a:pt x="1628" y="1269"/>
                  <a:pt x="1628" y="1269"/>
                </a:cubicBezTo>
                <a:cubicBezTo>
                  <a:pt x="1628" y="1263"/>
                  <a:pt x="1628" y="1264"/>
                  <a:pt x="1626" y="1258"/>
                </a:cubicBezTo>
                <a:cubicBezTo>
                  <a:pt x="1626" y="1258"/>
                  <a:pt x="1624" y="1256"/>
                  <a:pt x="1624" y="1255"/>
                </a:cubicBezTo>
                <a:cubicBezTo>
                  <a:pt x="1622" y="1251"/>
                  <a:pt x="1622" y="1251"/>
                  <a:pt x="1622" y="1251"/>
                </a:cubicBezTo>
                <a:cubicBezTo>
                  <a:pt x="1616" y="1236"/>
                  <a:pt x="1616" y="1236"/>
                  <a:pt x="1616" y="1236"/>
                </a:cubicBezTo>
                <a:cubicBezTo>
                  <a:pt x="1616" y="1235"/>
                  <a:pt x="1615" y="1233"/>
                  <a:pt x="1615" y="1232"/>
                </a:cubicBezTo>
                <a:cubicBezTo>
                  <a:pt x="1614" y="1232"/>
                  <a:pt x="1612" y="1229"/>
                  <a:pt x="1612" y="1228"/>
                </a:cubicBezTo>
                <a:cubicBezTo>
                  <a:pt x="1611" y="1225"/>
                  <a:pt x="1611" y="1225"/>
                  <a:pt x="1611" y="1225"/>
                </a:cubicBezTo>
                <a:cubicBezTo>
                  <a:pt x="1607" y="1224"/>
                  <a:pt x="1607" y="1224"/>
                  <a:pt x="1607" y="1224"/>
                </a:cubicBezTo>
                <a:cubicBezTo>
                  <a:pt x="1607" y="1223"/>
                  <a:pt x="1607" y="1222"/>
                  <a:pt x="1607" y="1221"/>
                </a:cubicBezTo>
                <a:cubicBezTo>
                  <a:pt x="1605" y="1220"/>
                  <a:pt x="1603" y="1217"/>
                  <a:pt x="1603" y="1216"/>
                </a:cubicBezTo>
                <a:cubicBezTo>
                  <a:pt x="1603" y="1216"/>
                  <a:pt x="1603" y="1216"/>
                  <a:pt x="1603" y="1215"/>
                </a:cubicBezTo>
                <a:cubicBezTo>
                  <a:pt x="1602" y="1214"/>
                  <a:pt x="1601" y="1210"/>
                  <a:pt x="1601" y="1209"/>
                </a:cubicBezTo>
                <a:cubicBezTo>
                  <a:pt x="1597" y="1201"/>
                  <a:pt x="1599" y="1203"/>
                  <a:pt x="1599" y="1201"/>
                </a:cubicBezTo>
                <a:cubicBezTo>
                  <a:pt x="1599" y="1201"/>
                  <a:pt x="1597" y="1199"/>
                  <a:pt x="1597" y="1199"/>
                </a:cubicBezTo>
                <a:cubicBezTo>
                  <a:pt x="1597" y="1199"/>
                  <a:pt x="1597" y="1198"/>
                  <a:pt x="1597" y="1198"/>
                </a:cubicBezTo>
                <a:cubicBezTo>
                  <a:pt x="1597" y="1194"/>
                  <a:pt x="1597" y="1195"/>
                  <a:pt x="1595" y="1192"/>
                </a:cubicBezTo>
                <a:cubicBezTo>
                  <a:pt x="1595" y="1192"/>
                  <a:pt x="1595" y="1186"/>
                  <a:pt x="1595" y="1185"/>
                </a:cubicBezTo>
                <a:cubicBezTo>
                  <a:pt x="1596" y="1180"/>
                  <a:pt x="1595" y="1183"/>
                  <a:pt x="1594" y="1179"/>
                </a:cubicBezTo>
                <a:cubicBezTo>
                  <a:pt x="1593" y="1175"/>
                  <a:pt x="1595" y="1177"/>
                  <a:pt x="1592" y="1173"/>
                </a:cubicBezTo>
                <a:cubicBezTo>
                  <a:pt x="1592" y="1173"/>
                  <a:pt x="1593" y="1171"/>
                  <a:pt x="1593" y="1171"/>
                </a:cubicBezTo>
                <a:cubicBezTo>
                  <a:pt x="1592" y="1167"/>
                  <a:pt x="1592" y="1167"/>
                  <a:pt x="1592" y="1167"/>
                </a:cubicBezTo>
                <a:cubicBezTo>
                  <a:pt x="1592" y="1165"/>
                  <a:pt x="1592" y="1165"/>
                  <a:pt x="1592" y="1165"/>
                </a:cubicBezTo>
                <a:cubicBezTo>
                  <a:pt x="1591" y="1165"/>
                  <a:pt x="1592" y="1164"/>
                  <a:pt x="1592" y="1164"/>
                </a:cubicBezTo>
                <a:cubicBezTo>
                  <a:pt x="1592" y="1163"/>
                  <a:pt x="1591" y="1162"/>
                  <a:pt x="1591" y="1161"/>
                </a:cubicBezTo>
                <a:cubicBezTo>
                  <a:pt x="1591" y="1159"/>
                  <a:pt x="1593" y="1159"/>
                  <a:pt x="1593" y="1158"/>
                </a:cubicBezTo>
                <a:cubicBezTo>
                  <a:pt x="1593" y="1158"/>
                  <a:pt x="1592" y="1156"/>
                  <a:pt x="1592" y="1154"/>
                </a:cubicBezTo>
                <a:cubicBezTo>
                  <a:pt x="1589" y="1150"/>
                  <a:pt x="1589" y="1150"/>
                  <a:pt x="1589" y="1150"/>
                </a:cubicBezTo>
                <a:cubicBezTo>
                  <a:pt x="1589" y="1149"/>
                  <a:pt x="1589" y="1148"/>
                  <a:pt x="1586" y="1143"/>
                </a:cubicBezTo>
                <a:cubicBezTo>
                  <a:pt x="1583" y="1138"/>
                  <a:pt x="1581" y="1136"/>
                  <a:pt x="1580" y="1130"/>
                </a:cubicBezTo>
                <a:cubicBezTo>
                  <a:pt x="1580" y="1130"/>
                  <a:pt x="1579" y="1129"/>
                  <a:pt x="1579" y="1128"/>
                </a:cubicBezTo>
                <a:cubicBezTo>
                  <a:pt x="1577" y="1126"/>
                  <a:pt x="1577" y="1127"/>
                  <a:pt x="1576" y="1123"/>
                </a:cubicBezTo>
                <a:cubicBezTo>
                  <a:pt x="1574" y="1119"/>
                  <a:pt x="1574" y="1119"/>
                  <a:pt x="1574" y="1119"/>
                </a:cubicBezTo>
                <a:cubicBezTo>
                  <a:pt x="1573" y="1117"/>
                  <a:pt x="1573" y="1117"/>
                  <a:pt x="1573" y="1116"/>
                </a:cubicBezTo>
                <a:cubicBezTo>
                  <a:pt x="1569" y="1110"/>
                  <a:pt x="1572" y="1111"/>
                  <a:pt x="1568" y="1109"/>
                </a:cubicBezTo>
                <a:cubicBezTo>
                  <a:pt x="1567" y="1108"/>
                  <a:pt x="1567" y="1107"/>
                  <a:pt x="1567" y="1107"/>
                </a:cubicBezTo>
                <a:cubicBezTo>
                  <a:pt x="1565" y="1103"/>
                  <a:pt x="1565" y="1103"/>
                  <a:pt x="1565" y="1103"/>
                </a:cubicBezTo>
                <a:cubicBezTo>
                  <a:pt x="1565" y="1095"/>
                  <a:pt x="1565" y="1095"/>
                  <a:pt x="1565" y="1095"/>
                </a:cubicBezTo>
                <a:cubicBezTo>
                  <a:pt x="1564" y="1095"/>
                  <a:pt x="1566" y="1091"/>
                  <a:pt x="1566" y="1090"/>
                </a:cubicBezTo>
                <a:cubicBezTo>
                  <a:pt x="1566" y="1088"/>
                  <a:pt x="1565" y="1081"/>
                  <a:pt x="1565" y="1080"/>
                </a:cubicBezTo>
                <a:cubicBezTo>
                  <a:pt x="1564" y="1077"/>
                  <a:pt x="1567" y="1077"/>
                  <a:pt x="1567" y="1076"/>
                </a:cubicBezTo>
                <a:cubicBezTo>
                  <a:pt x="1567" y="1074"/>
                  <a:pt x="1567" y="1074"/>
                  <a:pt x="1567" y="1074"/>
                </a:cubicBezTo>
                <a:cubicBezTo>
                  <a:pt x="1567" y="1073"/>
                  <a:pt x="1570" y="1067"/>
                  <a:pt x="1570" y="1065"/>
                </a:cubicBezTo>
                <a:cubicBezTo>
                  <a:pt x="1571" y="1063"/>
                  <a:pt x="1571" y="1057"/>
                  <a:pt x="1571" y="1055"/>
                </a:cubicBezTo>
                <a:cubicBezTo>
                  <a:pt x="1574" y="1048"/>
                  <a:pt x="1574" y="1048"/>
                  <a:pt x="1574" y="1048"/>
                </a:cubicBezTo>
                <a:cubicBezTo>
                  <a:pt x="1574" y="1048"/>
                  <a:pt x="1576" y="1047"/>
                  <a:pt x="1576" y="1047"/>
                </a:cubicBezTo>
                <a:cubicBezTo>
                  <a:pt x="1577" y="1043"/>
                  <a:pt x="1577" y="1043"/>
                  <a:pt x="1577" y="1043"/>
                </a:cubicBezTo>
                <a:cubicBezTo>
                  <a:pt x="1577" y="1043"/>
                  <a:pt x="1580" y="1042"/>
                  <a:pt x="1580" y="1042"/>
                </a:cubicBezTo>
                <a:cubicBezTo>
                  <a:pt x="1581" y="1041"/>
                  <a:pt x="1583" y="1039"/>
                  <a:pt x="1583" y="1038"/>
                </a:cubicBezTo>
                <a:cubicBezTo>
                  <a:pt x="1583" y="1036"/>
                  <a:pt x="1584" y="1033"/>
                  <a:pt x="1584" y="1033"/>
                </a:cubicBezTo>
                <a:cubicBezTo>
                  <a:pt x="1585" y="1029"/>
                  <a:pt x="1586" y="1023"/>
                  <a:pt x="1586" y="1022"/>
                </a:cubicBezTo>
                <a:cubicBezTo>
                  <a:pt x="1586" y="1020"/>
                  <a:pt x="1586" y="1020"/>
                  <a:pt x="1586" y="1020"/>
                </a:cubicBezTo>
                <a:cubicBezTo>
                  <a:pt x="1586" y="1018"/>
                  <a:pt x="1582" y="1013"/>
                  <a:pt x="1580" y="1010"/>
                </a:cubicBezTo>
                <a:cubicBezTo>
                  <a:pt x="1580" y="1009"/>
                  <a:pt x="1580" y="1008"/>
                  <a:pt x="1580" y="1008"/>
                </a:cubicBezTo>
                <a:cubicBezTo>
                  <a:pt x="1577" y="1003"/>
                  <a:pt x="1577" y="1003"/>
                  <a:pt x="1577" y="1003"/>
                </a:cubicBezTo>
                <a:cubicBezTo>
                  <a:pt x="1577" y="1003"/>
                  <a:pt x="1577" y="1000"/>
                  <a:pt x="1577" y="1000"/>
                </a:cubicBezTo>
                <a:cubicBezTo>
                  <a:pt x="1580" y="997"/>
                  <a:pt x="1580" y="998"/>
                  <a:pt x="1582" y="994"/>
                </a:cubicBezTo>
                <a:cubicBezTo>
                  <a:pt x="1579" y="991"/>
                  <a:pt x="1579" y="991"/>
                  <a:pt x="1579" y="991"/>
                </a:cubicBezTo>
                <a:cubicBezTo>
                  <a:pt x="1579" y="989"/>
                  <a:pt x="1576" y="982"/>
                  <a:pt x="1576" y="980"/>
                </a:cubicBezTo>
                <a:cubicBezTo>
                  <a:pt x="1576" y="977"/>
                  <a:pt x="1576" y="977"/>
                  <a:pt x="1576" y="977"/>
                </a:cubicBezTo>
                <a:cubicBezTo>
                  <a:pt x="1574" y="974"/>
                  <a:pt x="1574" y="974"/>
                  <a:pt x="1574" y="974"/>
                </a:cubicBezTo>
                <a:cubicBezTo>
                  <a:pt x="1572" y="971"/>
                  <a:pt x="1572" y="971"/>
                  <a:pt x="1572" y="971"/>
                </a:cubicBezTo>
                <a:cubicBezTo>
                  <a:pt x="1570" y="967"/>
                  <a:pt x="1570" y="967"/>
                  <a:pt x="1570" y="967"/>
                </a:cubicBezTo>
                <a:cubicBezTo>
                  <a:pt x="1570" y="966"/>
                  <a:pt x="1572" y="966"/>
                  <a:pt x="1572" y="966"/>
                </a:cubicBezTo>
                <a:cubicBezTo>
                  <a:pt x="1570" y="964"/>
                  <a:pt x="1570" y="964"/>
                  <a:pt x="1569" y="963"/>
                </a:cubicBezTo>
                <a:cubicBezTo>
                  <a:pt x="1568" y="961"/>
                  <a:pt x="1568" y="962"/>
                  <a:pt x="1569" y="959"/>
                </a:cubicBezTo>
                <a:cubicBezTo>
                  <a:pt x="1569" y="959"/>
                  <a:pt x="1569" y="959"/>
                  <a:pt x="1569" y="958"/>
                </a:cubicBezTo>
                <a:cubicBezTo>
                  <a:pt x="1569" y="956"/>
                  <a:pt x="1567" y="956"/>
                  <a:pt x="1568" y="954"/>
                </a:cubicBezTo>
                <a:cubicBezTo>
                  <a:pt x="1568" y="954"/>
                  <a:pt x="1566" y="954"/>
                  <a:pt x="1566" y="953"/>
                </a:cubicBezTo>
                <a:cubicBezTo>
                  <a:pt x="1564" y="946"/>
                  <a:pt x="1566" y="950"/>
                  <a:pt x="1562" y="945"/>
                </a:cubicBezTo>
                <a:cubicBezTo>
                  <a:pt x="1559" y="941"/>
                  <a:pt x="1559" y="941"/>
                  <a:pt x="1559" y="941"/>
                </a:cubicBezTo>
                <a:cubicBezTo>
                  <a:pt x="1558" y="941"/>
                  <a:pt x="1555" y="939"/>
                  <a:pt x="1555" y="938"/>
                </a:cubicBezTo>
                <a:cubicBezTo>
                  <a:pt x="1554" y="937"/>
                  <a:pt x="1553" y="934"/>
                  <a:pt x="1552" y="933"/>
                </a:cubicBezTo>
                <a:cubicBezTo>
                  <a:pt x="1551" y="932"/>
                  <a:pt x="1548" y="930"/>
                  <a:pt x="1548" y="930"/>
                </a:cubicBezTo>
                <a:cubicBezTo>
                  <a:pt x="1546" y="927"/>
                  <a:pt x="1546" y="927"/>
                  <a:pt x="1547" y="926"/>
                </a:cubicBezTo>
                <a:cubicBezTo>
                  <a:pt x="1546" y="925"/>
                  <a:pt x="1546" y="925"/>
                  <a:pt x="1545" y="925"/>
                </a:cubicBezTo>
                <a:cubicBezTo>
                  <a:pt x="1541" y="924"/>
                  <a:pt x="1542" y="920"/>
                  <a:pt x="1541" y="918"/>
                </a:cubicBezTo>
                <a:cubicBezTo>
                  <a:pt x="1540" y="917"/>
                  <a:pt x="1539" y="918"/>
                  <a:pt x="1539" y="915"/>
                </a:cubicBezTo>
                <a:cubicBezTo>
                  <a:pt x="1540" y="912"/>
                  <a:pt x="1537" y="913"/>
                  <a:pt x="1536" y="911"/>
                </a:cubicBezTo>
                <a:cubicBezTo>
                  <a:pt x="1535" y="909"/>
                  <a:pt x="1534" y="906"/>
                  <a:pt x="1534" y="903"/>
                </a:cubicBezTo>
                <a:cubicBezTo>
                  <a:pt x="1533" y="903"/>
                  <a:pt x="1534" y="902"/>
                  <a:pt x="1535" y="902"/>
                </a:cubicBezTo>
                <a:cubicBezTo>
                  <a:pt x="1536" y="902"/>
                  <a:pt x="1537" y="904"/>
                  <a:pt x="1537" y="905"/>
                </a:cubicBezTo>
                <a:cubicBezTo>
                  <a:pt x="1538" y="904"/>
                  <a:pt x="1537" y="903"/>
                  <a:pt x="1539" y="901"/>
                </a:cubicBezTo>
                <a:cubicBezTo>
                  <a:pt x="1541" y="899"/>
                  <a:pt x="1540" y="898"/>
                  <a:pt x="1540" y="895"/>
                </a:cubicBezTo>
                <a:cubicBezTo>
                  <a:pt x="1540" y="892"/>
                  <a:pt x="1540" y="892"/>
                  <a:pt x="1540" y="892"/>
                </a:cubicBezTo>
                <a:cubicBezTo>
                  <a:pt x="1540" y="892"/>
                  <a:pt x="1539" y="890"/>
                  <a:pt x="1540" y="889"/>
                </a:cubicBezTo>
                <a:cubicBezTo>
                  <a:pt x="1541" y="888"/>
                  <a:pt x="1541" y="888"/>
                  <a:pt x="1543" y="888"/>
                </a:cubicBezTo>
                <a:cubicBezTo>
                  <a:pt x="1543" y="884"/>
                  <a:pt x="1543" y="884"/>
                  <a:pt x="1543" y="884"/>
                </a:cubicBezTo>
                <a:cubicBezTo>
                  <a:pt x="1542" y="884"/>
                  <a:pt x="1540" y="883"/>
                  <a:pt x="1540" y="883"/>
                </a:cubicBezTo>
                <a:cubicBezTo>
                  <a:pt x="1541" y="880"/>
                  <a:pt x="1541" y="879"/>
                  <a:pt x="1544" y="878"/>
                </a:cubicBezTo>
                <a:cubicBezTo>
                  <a:pt x="1544" y="878"/>
                  <a:pt x="1542" y="877"/>
                  <a:pt x="1543" y="876"/>
                </a:cubicBezTo>
                <a:cubicBezTo>
                  <a:pt x="1545" y="874"/>
                  <a:pt x="1545" y="875"/>
                  <a:pt x="1545" y="873"/>
                </a:cubicBezTo>
                <a:cubicBezTo>
                  <a:pt x="1545" y="872"/>
                  <a:pt x="1544" y="869"/>
                  <a:pt x="1545" y="869"/>
                </a:cubicBezTo>
                <a:cubicBezTo>
                  <a:pt x="1545" y="868"/>
                  <a:pt x="1545" y="866"/>
                  <a:pt x="1545" y="866"/>
                </a:cubicBezTo>
                <a:cubicBezTo>
                  <a:pt x="1545" y="866"/>
                  <a:pt x="1546" y="861"/>
                  <a:pt x="1546" y="861"/>
                </a:cubicBezTo>
                <a:cubicBezTo>
                  <a:pt x="1546" y="860"/>
                  <a:pt x="1544" y="859"/>
                  <a:pt x="1544" y="858"/>
                </a:cubicBezTo>
                <a:cubicBezTo>
                  <a:pt x="1544" y="858"/>
                  <a:pt x="1543" y="856"/>
                  <a:pt x="1543" y="856"/>
                </a:cubicBezTo>
                <a:cubicBezTo>
                  <a:pt x="1542" y="854"/>
                  <a:pt x="1543" y="853"/>
                  <a:pt x="1544" y="850"/>
                </a:cubicBezTo>
                <a:cubicBezTo>
                  <a:pt x="1542" y="850"/>
                  <a:pt x="1542" y="851"/>
                  <a:pt x="1541" y="851"/>
                </a:cubicBezTo>
                <a:cubicBezTo>
                  <a:pt x="1541" y="851"/>
                  <a:pt x="1538" y="851"/>
                  <a:pt x="1538" y="851"/>
                </a:cubicBezTo>
                <a:cubicBezTo>
                  <a:pt x="1536" y="850"/>
                  <a:pt x="1537" y="847"/>
                  <a:pt x="1536" y="846"/>
                </a:cubicBezTo>
                <a:cubicBezTo>
                  <a:pt x="1535" y="845"/>
                  <a:pt x="1535" y="845"/>
                  <a:pt x="1535" y="845"/>
                </a:cubicBezTo>
                <a:cubicBezTo>
                  <a:pt x="1535" y="845"/>
                  <a:pt x="1533" y="845"/>
                  <a:pt x="1533" y="845"/>
                </a:cubicBezTo>
                <a:cubicBezTo>
                  <a:pt x="1532" y="843"/>
                  <a:pt x="1531" y="842"/>
                  <a:pt x="1531" y="841"/>
                </a:cubicBezTo>
                <a:cubicBezTo>
                  <a:pt x="1529" y="840"/>
                  <a:pt x="1529" y="840"/>
                  <a:pt x="1529" y="840"/>
                </a:cubicBezTo>
                <a:cubicBezTo>
                  <a:pt x="1529" y="844"/>
                  <a:pt x="1530" y="842"/>
                  <a:pt x="1524" y="844"/>
                </a:cubicBezTo>
                <a:cubicBezTo>
                  <a:pt x="1524" y="845"/>
                  <a:pt x="1520" y="842"/>
                  <a:pt x="1519" y="842"/>
                </a:cubicBezTo>
                <a:cubicBezTo>
                  <a:pt x="1519" y="843"/>
                  <a:pt x="1518" y="845"/>
                  <a:pt x="1517" y="845"/>
                </a:cubicBezTo>
                <a:cubicBezTo>
                  <a:pt x="1516" y="845"/>
                  <a:pt x="1515" y="845"/>
                  <a:pt x="1514" y="844"/>
                </a:cubicBezTo>
                <a:cubicBezTo>
                  <a:pt x="1514" y="846"/>
                  <a:pt x="1514" y="845"/>
                  <a:pt x="1511" y="847"/>
                </a:cubicBezTo>
                <a:cubicBezTo>
                  <a:pt x="1510" y="847"/>
                  <a:pt x="1505" y="846"/>
                  <a:pt x="1504" y="846"/>
                </a:cubicBezTo>
                <a:cubicBezTo>
                  <a:pt x="1504" y="846"/>
                  <a:pt x="1502" y="844"/>
                  <a:pt x="1502" y="842"/>
                </a:cubicBezTo>
                <a:cubicBezTo>
                  <a:pt x="1502" y="842"/>
                  <a:pt x="1502" y="842"/>
                  <a:pt x="1502" y="841"/>
                </a:cubicBezTo>
                <a:cubicBezTo>
                  <a:pt x="1503" y="840"/>
                  <a:pt x="1499" y="840"/>
                  <a:pt x="1500" y="833"/>
                </a:cubicBezTo>
                <a:cubicBezTo>
                  <a:pt x="1497" y="832"/>
                  <a:pt x="1498" y="833"/>
                  <a:pt x="1497" y="830"/>
                </a:cubicBezTo>
                <a:cubicBezTo>
                  <a:pt x="1493" y="825"/>
                  <a:pt x="1493" y="825"/>
                  <a:pt x="1493" y="825"/>
                </a:cubicBezTo>
                <a:cubicBezTo>
                  <a:pt x="1492" y="824"/>
                  <a:pt x="1491" y="823"/>
                  <a:pt x="1491" y="823"/>
                </a:cubicBezTo>
                <a:cubicBezTo>
                  <a:pt x="1490" y="823"/>
                  <a:pt x="1486" y="823"/>
                  <a:pt x="1485" y="823"/>
                </a:cubicBezTo>
                <a:cubicBezTo>
                  <a:pt x="1479" y="823"/>
                  <a:pt x="1482" y="823"/>
                  <a:pt x="1475" y="823"/>
                </a:cubicBezTo>
                <a:cubicBezTo>
                  <a:pt x="1474" y="822"/>
                  <a:pt x="1474" y="822"/>
                  <a:pt x="1474" y="821"/>
                </a:cubicBezTo>
                <a:cubicBezTo>
                  <a:pt x="1470" y="823"/>
                  <a:pt x="1470" y="823"/>
                  <a:pt x="1470" y="823"/>
                </a:cubicBezTo>
                <a:cubicBezTo>
                  <a:pt x="1468" y="823"/>
                  <a:pt x="1463" y="826"/>
                  <a:pt x="1463" y="824"/>
                </a:cubicBezTo>
                <a:cubicBezTo>
                  <a:pt x="1462" y="824"/>
                  <a:pt x="1459" y="826"/>
                  <a:pt x="1459" y="826"/>
                </a:cubicBezTo>
                <a:cubicBezTo>
                  <a:pt x="1458" y="828"/>
                  <a:pt x="1458" y="828"/>
                  <a:pt x="1458" y="828"/>
                </a:cubicBezTo>
                <a:cubicBezTo>
                  <a:pt x="1454" y="830"/>
                  <a:pt x="1454" y="830"/>
                  <a:pt x="1454" y="830"/>
                </a:cubicBezTo>
                <a:cubicBezTo>
                  <a:pt x="1452" y="830"/>
                  <a:pt x="1446" y="831"/>
                  <a:pt x="1443" y="832"/>
                </a:cubicBezTo>
                <a:cubicBezTo>
                  <a:pt x="1442" y="834"/>
                  <a:pt x="1439" y="834"/>
                  <a:pt x="1439" y="834"/>
                </a:cubicBezTo>
                <a:cubicBezTo>
                  <a:pt x="1439" y="835"/>
                  <a:pt x="1439" y="835"/>
                  <a:pt x="1439" y="835"/>
                </a:cubicBezTo>
                <a:cubicBezTo>
                  <a:pt x="1440" y="837"/>
                  <a:pt x="1432" y="838"/>
                  <a:pt x="1432" y="838"/>
                </a:cubicBezTo>
                <a:cubicBezTo>
                  <a:pt x="1432" y="838"/>
                  <a:pt x="1429" y="839"/>
                  <a:pt x="1429" y="840"/>
                </a:cubicBezTo>
                <a:cubicBezTo>
                  <a:pt x="1429" y="841"/>
                  <a:pt x="1428" y="841"/>
                  <a:pt x="1426" y="841"/>
                </a:cubicBezTo>
                <a:cubicBezTo>
                  <a:pt x="1424" y="841"/>
                  <a:pt x="1424" y="841"/>
                  <a:pt x="1422" y="840"/>
                </a:cubicBezTo>
                <a:cubicBezTo>
                  <a:pt x="1421" y="840"/>
                  <a:pt x="1417" y="839"/>
                  <a:pt x="1417" y="837"/>
                </a:cubicBezTo>
                <a:cubicBezTo>
                  <a:pt x="1411" y="837"/>
                  <a:pt x="1412" y="838"/>
                  <a:pt x="1409" y="835"/>
                </a:cubicBezTo>
                <a:cubicBezTo>
                  <a:pt x="1401" y="835"/>
                  <a:pt x="1401" y="835"/>
                  <a:pt x="1401" y="835"/>
                </a:cubicBezTo>
                <a:cubicBezTo>
                  <a:pt x="1394" y="837"/>
                  <a:pt x="1394" y="837"/>
                  <a:pt x="1394" y="837"/>
                </a:cubicBezTo>
                <a:cubicBezTo>
                  <a:pt x="1389" y="838"/>
                  <a:pt x="1389" y="838"/>
                  <a:pt x="1389" y="838"/>
                </a:cubicBezTo>
                <a:cubicBezTo>
                  <a:pt x="1376" y="843"/>
                  <a:pt x="1376" y="843"/>
                  <a:pt x="1376" y="843"/>
                </a:cubicBezTo>
                <a:cubicBezTo>
                  <a:pt x="1373" y="844"/>
                  <a:pt x="1370" y="848"/>
                  <a:pt x="1370" y="846"/>
                </a:cubicBezTo>
                <a:cubicBezTo>
                  <a:pt x="1369" y="845"/>
                  <a:pt x="1365" y="845"/>
                  <a:pt x="1365" y="845"/>
                </a:cubicBezTo>
                <a:cubicBezTo>
                  <a:pt x="1360" y="841"/>
                  <a:pt x="1362" y="842"/>
                  <a:pt x="1357" y="841"/>
                </a:cubicBezTo>
                <a:cubicBezTo>
                  <a:pt x="1356" y="840"/>
                  <a:pt x="1353" y="837"/>
                  <a:pt x="1352" y="837"/>
                </a:cubicBezTo>
                <a:cubicBezTo>
                  <a:pt x="1344" y="830"/>
                  <a:pt x="1344" y="830"/>
                  <a:pt x="1344" y="830"/>
                </a:cubicBezTo>
                <a:cubicBezTo>
                  <a:pt x="1344" y="830"/>
                  <a:pt x="1342" y="826"/>
                  <a:pt x="1342" y="826"/>
                </a:cubicBezTo>
                <a:cubicBezTo>
                  <a:pt x="1339" y="825"/>
                  <a:pt x="1338" y="826"/>
                  <a:pt x="1338" y="823"/>
                </a:cubicBezTo>
                <a:cubicBezTo>
                  <a:pt x="1336" y="821"/>
                  <a:pt x="1333" y="820"/>
                  <a:pt x="1331" y="818"/>
                </a:cubicBezTo>
                <a:cubicBezTo>
                  <a:pt x="1330" y="817"/>
                  <a:pt x="1330" y="817"/>
                  <a:pt x="1330" y="815"/>
                </a:cubicBezTo>
                <a:cubicBezTo>
                  <a:pt x="1325" y="813"/>
                  <a:pt x="1326" y="812"/>
                  <a:pt x="1321" y="812"/>
                </a:cubicBezTo>
                <a:cubicBezTo>
                  <a:pt x="1320" y="812"/>
                  <a:pt x="1315" y="804"/>
                  <a:pt x="1314" y="804"/>
                </a:cubicBezTo>
                <a:cubicBezTo>
                  <a:pt x="1314" y="804"/>
                  <a:pt x="1314" y="803"/>
                  <a:pt x="1314" y="802"/>
                </a:cubicBezTo>
                <a:cubicBezTo>
                  <a:pt x="1314" y="799"/>
                  <a:pt x="1315" y="802"/>
                  <a:pt x="1312" y="795"/>
                </a:cubicBezTo>
                <a:cubicBezTo>
                  <a:pt x="1312" y="795"/>
                  <a:pt x="1312" y="792"/>
                  <a:pt x="1312" y="791"/>
                </a:cubicBezTo>
                <a:cubicBezTo>
                  <a:pt x="1311" y="789"/>
                  <a:pt x="1311" y="789"/>
                  <a:pt x="1311" y="789"/>
                </a:cubicBezTo>
                <a:cubicBezTo>
                  <a:pt x="1310" y="787"/>
                  <a:pt x="1307" y="782"/>
                  <a:pt x="1305" y="781"/>
                </a:cubicBezTo>
                <a:cubicBezTo>
                  <a:pt x="1304" y="778"/>
                  <a:pt x="1304" y="778"/>
                  <a:pt x="1304" y="778"/>
                </a:cubicBezTo>
                <a:cubicBezTo>
                  <a:pt x="1302" y="779"/>
                  <a:pt x="1301" y="778"/>
                  <a:pt x="1300" y="777"/>
                </a:cubicBezTo>
                <a:cubicBezTo>
                  <a:pt x="1299" y="776"/>
                  <a:pt x="1298" y="776"/>
                  <a:pt x="1299" y="775"/>
                </a:cubicBezTo>
                <a:cubicBezTo>
                  <a:pt x="1299" y="773"/>
                  <a:pt x="1299" y="772"/>
                  <a:pt x="1298" y="771"/>
                </a:cubicBezTo>
                <a:cubicBezTo>
                  <a:pt x="1296" y="769"/>
                  <a:pt x="1296" y="769"/>
                  <a:pt x="1296" y="769"/>
                </a:cubicBezTo>
                <a:cubicBezTo>
                  <a:pt x="1295" y="768"/>
                  <a:pt x="1294" y="768"/>
                  <a:pt x="1294" y="768"/>
                </a:cubicBezTo>
                <a:cubicBezTo>
                  <a:pt x="1292" y="766"/>
                  <a:pt x="1291" y="766"/>
                  <a:pt x="1290" y="764"/>
                </a:cubicBezTo>
                <a:cubicBezTo>
                  <a:pt x="1290" y="763"/>
                  <a:pt x="1291" y="762"/>
                  <a:pt x="1291" y="762"/>
                </a:cubicBezTo>
                <a:cubicBezTo>
                  <a:pt x="1289" y="761"/>
                  <a:pt x="1290" y="761"/>
                  <a:pt x="1292" y="759"/>
                </a:cubicBezTo>
                <a:cubicBezTo>
                  <a:pt x="1291" y="760"/>
                  <a:pt x="1289" y="760"/>
                  <a:pt x="1288" y="760"/>
                </a:cubicBezTo>
                <a:cubicBezTo>
                  <a:pt x="1287" y="761"/>
                  <a:pt x="1286" y="761"/>
                  <a:pt x="1286" y="761"/>
                </a:cubicBezTo>
                <a:cubicBezTo>
                  <a:pt x="1285" y="761"/>
                  <a:pt x="1284" y="758"/>
                  <a:pt x="1284" y="757"/>
                </a:cubicBezTo>
                <a:cubicBezTo>
                  <a:pt x="1283" y="757"/>
                  <a:pt x="1283" y="757"/>
                  <a:pt x="1282" y="756"/>
                </a:cubicBezTo>
                <a:cubicBezTo>
                  <a:pt x="1274" y="753"/>
                  <a:pt x="1275" y="755"/>
                  <a:pt x="1278" y="750"/>
                </a:cubicBezTo>
                <a:cubicBezTo>
                  <a:pt x="1278" y="749"/>
                  <a:pt x="1277" y="749"/>
                  <a:pt x="1277" y="748"/>
                </a:cubicBezTo>
                <a:cubicBezTo>
                  <a:pt x="1277" y="746"/>
                  <a:pt x="1276" y="744"/>
                  <a:pt x="1277" y="744"/>
                </a:cubicBezTo>
                <a:cubicBezTo>
                  <a:pt x="1278" y="742"/>
                  <a:pt x="1278" y="742"/>
                  <a:pt x="1278" y="742"/>
                </a:cubicBezTo>
                <a:cubicBezTo>
                  <a:pt x="1279" y="738"/>
                  <a:pt x="1279" y="738"/>
                  <a:pt x="1279" y="738"/>
                </a:cubicBezTo>
                <a:cubicBezTo>
                  <a:pt x="1279" y="737"/>
                  <a:pt x="1276" y="733"/>
                  <a:pt x="1276" y="733"/>
                </a:cubicBezTo>
                <a:cubicBezTo>
                  <a:pt x="1274" y="729"/>
                  <a:pt x="1274" y="729"/>
                  <a:pt x="1274" y="729"/>
                </a:cubicBezTo>
                <a:cubicBezTo>
                  <a:pt x="1274" y="728"/>
                  <a:pt x="1272" y="726"/>
                  <a:pt x="1272" y="726"/>
                </a:cubicBezTo>
                <a:cubicBezTo>
                  <a:pt x="1276" y="720"/>
                  <a:pt x="1276" y="720"/>
                  <a:pt x="1276" y="720"/>
                </a:cubicBezTo>
                <a:cubicBezTo>
                  <a:pt x="1280" y="715"/>
                  <a:pt x="1280" y="715"/>
                  <a:pt x="1280" y="715"/>
                </a:cubicBezTo>
                <a:cubicBezTo>
                  <a:pt x="1281" y="712"/>
                  <a:pt x="1281" y="712"/>
                  <a:pt x="1281" y="712"/>
                </a:cubicBezTo>
                <a:cubicBezTo>
                  <a:pt x="1280" y="707"/>
                  <a:pt x="1280" y="707"/>
                  <a:pt x="1280" y="707"/>
                </a:cubicBezTo>
                <a:cubicBezTo>
                  <a:pt x="1280" y="707"/>
                  <a:pt x="1283" y="698"/>
                  <a:pt x="1284" y="696"/>
                </a:cubicBezTo>
                <a:cubicBezTo>
                  <a:pt x="1284" y="694"/>
                  <a:pt x="1286" y="693"/>
                  <a:pt x="1286" y="690"/>
                </a:cubicBezTo>
                <a:cubicBezTo>
                  <a:pt x="1286" y="686"/>
                  <a:pt x="1286" y="680"/>
                  <a:pt x="1284" y="676"/>
                </a:cubicBezTo>
                <a:cubicBezTo>
                  <a:pt x="1284" y="674"/>
                  <a:pt x="1282" y="676"/>
                  <a:pt x="1284" y="668"/>
                </a:cubicBezTo>
                <a:cubicBezTo>
                  <a:pt x="1285" y="664"/>
                  <a:pt x="1287" y="665"/>
                  <a:pt x="1284" y="661"/>
                </a:cubicBezTo>
                <a:cubicBezTo>
                  <a:pt x="1282" y="658"/>
                  <a:pt x="1284" y="657"/>
                  <a:pt x="1283" y="657"/>
                </a:cubicBezTo>
                <a:cubicBezTo>
                  <a:pt x="1283" y="657"/>
                  <a:pt x="1283" y="658"/>
                  <a:pt x="1283" y="658"/>
                </a:cubicBezTo>
                <a:cubicBezTo>
                  <a:pt x="1281" y="661"/>
                  <a:pt x="1280" y="655"/>
                  <a:pt x="1279" y="654"/>
                </a:cubicBezTo>
                <a:cubicBezTo>
                  <a:pt x="1279" y="655"/>
                  <a:pt x="1279" y="658"/>
                  <a:pt x="1278" y="658"/>
                </a:cubicBezTo>
                <a:cubicBezTo>
                  <a:pt x="1276" y="658"/>
                  <a:pt x="1277" y="654"/>
                  <a:pt x="1277" y="652"/>
                </a:cubicBezTo>
                <a:cubicBezTo>
                  <a:pt x="1277" y="647"/>
                  <a:pt x="1277" y="647"/>
                  <a:pt x="1277" y="647"/>
                </a:cubicBezTo>
                <a:cubicBezTo>
                  <a:pt x="1279" y="633"/>
                  <a:pt x="1281" y="639"/>
                  <a:pt x="1282" y="638"/>
                </a:cubicBezTo>
                <a:cubicBezTo>
                  <a:pt x="1284" y="637"/>
                  <a:pt x="1282" y="636"/>
                  <a:pt x="1285" y="632"/>
                </a:cubicBezTo>
                <a:cubicBezTo>
                  <a:pt x="1289" y="627"/>
                  <a:pt x="1284" y="629"/>
                  <a:pt x="1289" y="624"/>
                </a:cubicBezTo>
                <a:cubicBezTo>
                  <a:pt x="1295" y="619"/>
                  <a:pt x="1287" y="622"/>
                  <a:pt x="1295" y="616"/>
                </a:cubicBezTo>
                <a:cubicBezTo>
                  <a:pt x="1301" y="610"/>
                  <a:pt x="1302" y="606"/>
                  <a:pt x="1303" y="599"/>
                </a:cubicBezTo>
                <a:cubicBezTo>
                  <a:pt x="1304" y="595"/>
                  <a:pt x="1303" y="595"/>
                  <a:pt x="1307" y="593"/>
                </a:cubicBezTo>
                <a:cubicBezTo>
                  <a:pt x="1310" y="591"/>
                  <a:pt x="1311" y="589"/>
                  <a:pt x="1314" y="589"/>
                </a:cubicBezTo>
                <a:cubicBezTo>
                  <a:pt x="1318" y="587"/>
                  <a:pt x="1315" y="586"/>
                  <a:pt x="1316" y="583"/>
                </a:cubicBezTo>
                <a:cubicBezTo>
                  <a:pt x="1319" y="576"/>
                  <a:pt x="1317" y="579"/>
                  <a:pt x="1322" y="574"/>
                </a:cubicBezTo>
                <a:cubicBezTo>
                  <a:pt x="1322" y="574"/>
                  <a:pt x="1325" y="572"/>
                  <a:pt x="1327" y="572"/>
                </a:cubicBezTo>
                <a:cubicBezTo>
                  <a:pt x="1329" y="572"/>
                  <a:pt x="1332" y="572"/>
                  <a:pt x="1333" y="571"/>
                </a:cubicBezTo>
                <a:cubicBezTo>
                  <a:pt x="1336" y="567"/>
                  <a:pt x="1336" y="567"/>
                  <a:pt x="1336" y="567"/>
                </a:cubicBezTo>
                <a:cubicBezTo>
                  <a:pt x="1336" y="567"/>
                  <a:pt x="1339" y="566"/>
                  <a:pt x="1340" y="565"/>
                </a:cubicBezTo>
                <a:cubicBezTo>
                  <a:pt x="1343" y="562"/>
                  <a:pt x="1343" y="562"/>
                  <a:pt x="1343" y="562"/>
                </a:cubicBezTo>
                <a:cubicBezTo>
                  <a:pt x="1348" y="559"/>
                  <a:pt x="1348" y="559"/>
                  <a:pt x="1348" y="559"/>
                </a:cubicBezTo>
                <a:cubicBezTo>
                  <a:pt x="1349" y="558"/>
                  <a:pt x="1354" y="551"/>
                  <a:pt x="1354" y="550"/>
                </a:cubicBezTo>
                <a:cubicBezTo>
                  <a:pt x="1354" y="546"/>
                  <a:pt x="1354" y="546"/>
                  <a:pt x="1354" y="546"/>
                </a:cubicBezTo>
                <a:cubicBezTo>
                  <a:pt x="1354" y="545"/>
                  <a:pt x="1352" y="542"/>
                  <a:pt x="1352" y="541"/>
                </a:cubicBezTo>
                <a:cubicBezTo>
                  <a:pt x="1352" y="540"/>
                  <a:pt x="1353" y="535"/>
                  <a:pt x="1353" y="534"/>
                </a:cubicBezTo>
                <a:cubicBezTo>
                  <a:pt x="1353" y="533"/>
                  <a:pt x="1356" y="530"/>
                  <a:pt x="1357" y="529"/>
                </a:cubicBezTo>
                <a:cubicBezTo>
                  <a:pt x="1360" y="523"/>
                  <a:pt x="1360" y="523"/>
                  <a:pt x="1360" y="523"/>
                </a:cubicBezTo>
                <a:cubicBezTo>
                  <a:pt x="1360" y="522"/>
                  <a:pt x="1359" y="520"/>
                  <a:pt x="1361" y="520"/>
                </a:cubicBezTo>
                <a:cubicBezTo>
                  <a:pt x="1362" y="520"/>
                  <a:pt x="1367" y="513"/>
                  <a:pt x="1370" y="513"/>
                </a:cubicBezTo>
                <a:cubicBezTo>
                  <a:pt x="1371" y="513"/>
                  <a:pt x="1378" y="509"/>
                  <a:pt x="1383" y="505"/>
                </a:cubicBezTo>
                <a:cubicBezTo>
                  <a:pt x="1387" y="495"/>
                  <a:pt x="1387" y="495"/>
                  <a:pt x="1387" y="495"/>
                </a:cubicBezTo>
                <a:cubicBezTo>
                  <a:pt x="1393" y="485"/>
                  <a:pt x="1393" y="485"/>
                  <a:pt x="1393" y="485"/>
                </a:cubicBezTo>
                <a:cubicBezTo>
                  <a:pt x="1394" y="485"/>
                  <a:pt x="1397" y="483"/>
                  <a:pt x="1397" y="483"/>
                </a:cubicBezTo>
                <a:cubicBezTo>
                  <a:pt x="1398" y="483"/>
                  <a:pt x="1400" y="487"/>
                  <a:pt x="1401" y="488"/>
                </a:cubicBezTo>
                <a:cubicBezTo>
                  <a:pt x="1404" y="490"/>
                  <a:pt x="1404" y="490"/>
                  <a:pt x="1404" y="490"/>
                </a:cubicBezTo>
                <a:cubicBezTo>
                  <a:pt x="1404" y="490"/>
                  <a:pt x="1408" y="491"/>
                  <a:pt x="1409" y="491"/>
                </a:cubicBezTo>
                <a:cubicBezTo>
                  <a:pt x="1411" y="491"/>
                  <a:pt x="1416" y="490"/>
                  <a:pt x="1416" y="490"/>
                </a:cubicBezTo>
                <a:cubicBezTo>
                  <a:pt x="1416" y="490"/>
                  <a:pt x="1419" y="492"/>
                  <a:pt x="1420" y="492"/>
                </a:cubicBezTo>
                <a:cubicBezTo>
                  <a:pt x="1426" y="492"/>
                  <a:pt x="1426" y="492"/>
                  <a:pt x="1426" y="492"/>
                </a:cubicBezTo>
                <a:cubicBezTo>
                  <a:pt x="1429" y="493"/>
                  <a:pt x="1429" y="493"/>
                  <a:pt x="1429" y="493"/>
                </a:cubicBezTo>
                <a:cubicBezTo>
                  <a:pt x="1429" y="492"/>
                  <a:pt x="1431" y="492"/>
                  <a:pt x="1432" y="492"/>
                </a:cubicBezTo>
                <a:cubicBezTo>
                  <a:pt x="1435" y="491"/>
                  <a:pt x="1433" y="493"/>
                  <a:pt x="1436" y="490"/>
                </a:cubicBezTo>
                <a:cubicBezTo>
                  <a:pt x="1436" y="490"/>
                  <a:pt x="1438" y="489"/>
                  <a:pt x="1438" y="488"/>
                </a:cubicBezTo>
                <a:cubicBezTo>
                  <a:pt x="1442" y="485"/>
                  <a:pt x="1442" y="485"/>
                  <a:pt x="1442" y="485"/>
                </a:cubicBezTo>
                <a:cubicBezTo>
                  <a:pt x="1443" y="484"/>
                  <a:pt x="1442" y="483"/>
                  <a:pt x="1447" y="483"/>
                </a:cubicBezTo>
                <a:cubicBezTo>
                  <a:pt x="1447" y="483"/>
                  <a:pt x="1448" y="484"/>
                  <a:pt x="1449" y="484"/>
                </a:cubicBezTo>
                <a:cubicBezTo>
                  <a:pt x="1451" y="482"/>
                  <a:pt x="1450" y="483"/>
                  <a:pt x="1451" y="481"/>
                </a:cubicBezTo>
                <a:cubicBezTo>
                  <a:pt x="1451" y="481"/>
                  <a:pt x="1461" y="477"/>
                  <a:pt x="1463" y="476"/>
                </a:cubicBezTo>
                <a:cubicBezTo>
                  <a:pt x="1465" y="475"/>
                  <a:pt x="1475" y="475"/>
                  <a:pt x="1476" y="475"/>
                </a:cubicBezTo>
                <a:cubicBezTo>
                  <a:pt x="1477" y="474"/>
                  <a:pt x="1477" y="471"/>
                  <a:pt x="1482" y="472"/>
                </a:cubicBezTo>
                <a:cubicBezTo>
                  <a:pt x="1486" y="474"/>
                  <a:pt x="1485" y="472"/>
                  <a:pt x="1487" y="471"/>
                </a:cubicBezTo>
                <a:cubicBezTo>
                  <a:pt x="1490" y="471"/>
                  <a:pt x="1498" y="472"/>
                  <a:pt x="1498" y="473"/>
                </a:cubicBezTo>
                <a:cubicBezTo>
                  <a:pt x="1499" y="475"/>
                  <a:pt x="1499" y="475"/>
                  <a:pt x="1503" y="475"/>
                </a:cubicBezTo>
                <a:cubicBezTo>
                  <a:pt x="1503" y="473"/>
                  <a:pt x="1503" y="473"/>
                  <a:pt x="1503" y="473"/>
                </a:cubicBezTo>
                <a:cubicBezTo>
                  <a:pt x="1504" y="473"/>
                  <a:pt x="1510" y="473"/>
                  <a:pt x="1510" y="472"/>
                </a:cubicBezTo>
                <a:cubicBezTo>
                  <a:pt x="1510" y="471"/>
                  <a:pt x="1510" y="468"/>
                  <a:pt x="1512" y="469"/>
                </a:cubicBezTo>
                <a:cubicBezTo>
                  <a:pt x="1515" y="471"/>
                  <a:pt x="1517" y="472"/>
                  <a:pt x="1519" y="471"/>
                </a:cubicBezTo>
                <a:cubicBezTo>
                  <a:pt x="1519" y="471"/>
                  <a:pt x="1519" y="470"/>
                  <a:pt x="1520" y="470"/>
                </a:cubicBezTo>
                <a:cubicBezTo>
                  <a:pt x="1523" y="470"/>
                  <a:pt x="1524" y="470"/>
                  <a:pt x="1526" y="472"/>
                </a:cubicBezTo>
                <a:cubicBezTo>
                  <a:pt x="1527" y="473"/>
                  <a:pt x="1528" y="472"/>
                  <a:pt x="1530" y="472"/>
                </a:cubicBezTo>
                <a:cubicBezTo>
                  <a:pt x="1532" y="472"/>
                  <a:pt x="1537" y="469"/>
                  <a:pt x="1538" y="468"/>
                </a:cubicBezTo>
                <a:cubicBezTo>
                  <a:pt x="1539" y="467"/>
                  <a:pt x="1540" y="467"/>
                  <a:pt x="1541" y="467"/>
                </a:cubicBezTo>
                <a:cubicBezTo>
                  <a:pt x="1543" y="467"/>
                  <a:pt x="1546" y="467"/>
                  <a:pt x="1546" y="468"/>
                </a:cubicBezTo>
                <a:cubicBezTo>
                  <a:pt x="1546" y="468"/>
                  <a:pt x="1546" y="468"/>
                  <a:pt x="1547" y="468"/>
                </a:cubicBezTo>
                <a:cubicBezTo>
                  <a:pt x="1549" y="468"/>
                  <a:pt x="1547" y="472"/>
                  <a:pt x="1548" y="473"/>
                </a:cubicBezTo>
                <a:cubicBezTo>
                  <a:pt x="1549" y="473"/>
                  <a:pt x="1548" y="474"/>
                  <a:pt x="1549" y="474"/>
                </a:cubicBezTo>
                <a:cubicBezTo>
                  <a:pt x="1552" y="474"/>
                  <a:pt x="1550" y="471"/>
                  <a:pt x="1553" y="470"/>
                </a:cubicBezTo>
                <a:cubicBezTo>
                  <a:pt x="1554" y="470"/>
                  <a:pt x="1555" y="469"/>
                  <a:pt x="1556" y="469"/>
                </a:cubicBezTo>
                <a:cubicBezTo>
                  <a:pt x="1557" y="469"/>
                  <a:pt x="1557" y="472"/>
                  <a:pt x="1556" y="472"/>
                </a:cubicBezTo>
                <a:cubicBezTo>
                  <a:pt x="1553" y="476"/>
                  <a:pt x="1553" y="476"/>
                  <a:pt x="1553" y="476"/>
                </a:cubicBezTo>
                <a:cubicBezTo>
                  <a:pt x="1552" y="478"/>
                  <a:pt x="1553" y="478"/>
                  <a:pt x="1551" y="479"/>
                </a:cubicBezTo>
                <a:cubicBezTo>
                  <a:pt x="1551" y="482"/>
                  <a:pt x="1551" y="482"/>
                  <a:pt x="1551" y="482"/>
                </a:cubicBezTo>
                <a:cubicBezTo>
                  <a:pt x="1552" y="484"/>
                  <a:pt x="1552" y="484"/>
                  <a:pt x="1552" y="484"/>
                </a:cubicBezTo>
                <a:cubicBezTo>
                  <a:pt x="1552" y="484"/>
                  <a:pt x="1554" y="484"/>
                  <a:pt x="1554" y="485"/>
                </a:cubicBezTo>
                <a:cubicBezTo>
                  <a:pt x="1556" y="488"/>
                  <a:pt x="1556" y="489"/>
                  <a:pt x="1556" y="493"/>
                </a:cubicBezTo>
                <a:cubicBezTo>
                  <a:pt x="1556" y="494"/>
                  <a:pt x="1550" y="499"/>
                  <a:pt x="1550" y="499"/>
                </a:cubicBezTo>
                <a:cubicBezTo>
                  <a:pt x="1548" y="501"/>
                  <a:pt x="1548" y="500"/>
                  <a:pt x="1546" y="504"/>
                </a:cubicBezTo>
                <a:cubicBezTo>
                  <a:pt x="1547" y="505"/>
                  <a:pt x="1548" y="508"/>
                  <a:pt x="1549" y="509"/>
                </a:cubicBezTo>
                <a:cubicBezTo>
                  <a:pt x="1550" y="509"/>
                  <a:pt x="1553" y="509"/>
                  <a:pt x="1553" y="510"/>
                </a:cubicBezTo>
                <a:cubicBezTo>
                  <a:pt x="1554" y="510"/>
                  <a:pt x="1554" y="510"/>
                  <a:pt x="1554" y="510"/>
                </a:cubicBezTo>
                <a:cubicBezTo>
                  <a:pt x="1549" y="506"/>
                  <a:pt x="1553" y="503"/>
                  <a:pt x="1555" y="505"/>
                </a:cubicBezTo>
                <a:cubicBezTo>
                  <a:pt x="1555" y="506"/>
                  <a:pt x="1555" y="508"/>
                  <a:pt x="1555" y="508"/>
                </a:cubicBezTo>
                <a:cubicBezTo>
                  <a:pt x="1555" y="508"/>
                  <a:pt x="1557" y="509"/>
                  <a:pt x="1556" y="510"/>
                </a:cubicBezTo>
                <a:cubicBezTo>
                  <a:pt x="1556" y="510"/>
                  <a:pt x="1556" y="510"/>
                  <a:pt x="1556" y="510"/>
                </a:cubicBezTo>
                <a:cubicBezTo>
                  <a:pt x="1556" y="511"/>
                  <a:pt x="1556" y="511"/>
                  <a:pt x="1556" y="511"/>
                </a:cubicBezTo>
                <a:cubicBezTo>
                  <a:pt x="1559" y="513"/>
                  <a:pt x="1559" y="512"/>
                  <a:pt x="1559" y="514"/>
                </a:cubicBezTo>
                <a:cubicBezTo>
                  <a:pt x="1559" y="514"/>
                  <a:pt x="1560" y="515"/>
                  <a:pt x="1560" y="515"/>
                </a:cubicBezTo>
                <a:cubicBezTo>
                  <a:pt x="1567" y="516"/>
                  <a:pt x="1568" y="517"/>
                  <a:pt x="1569" y="518"/>
                </a:cubicBezTo>
                <a:cubicBezTo>
                  <a:pt x="1575" y="518"/>
                  <a:pt x="1575" y="518"/>
                  <a:pt x="1575" y="518"/>
                </a:cubicBezTo>
                <a:cubicBezTo>
                  <a:pt x="1582" y="518"/>
                  <a:pt x="1577" y="517"/>
                  <a:pt x="1584" y="519"/>
                </a:cubicBezTo>
                <a:cubicBezTo>
                  <a:pt x="1584" y="520"/>
                  <a:pt x="1587" y="520"/>
                  <a:pt x="1587" y="521"/>
                </a:cubicBezTo>
                <a:cubicBezTo>
                  <a:pt x="1588" y="524"/>
                  <a:pt x="1588" y="522"/>
                  <a:pt x="1592" y="522"/>
                </a:cubicBezTo>
                <a:cubicBezTo>
                  <a:pt x="1592" y="523"/>
                  <a:pt x="1596" y="524"/>
                  <a:pt x="1596" y="524"/>
                </a:cubicBezTo>
                <a:cubicBezTo>
                  <a:pt x="1598" y="529"/>
                  <a:pt x="1597" y="526"/>
                  <a:pt x="1600" y="530"/>
                </a:cubicBezTo>
                <a:cubicBezTo>
                  <a:pt x="1603" y="535"/>
                  <a:pt x="1600" y="533"/>
                  <a:pt x="1606" y="536"/>
                </a:cubicBezTo>
                <a:cubicBezTo>
                  <a:pt x="1607" y="536"/>
                  <a:pt x="1611" y="537"/>
                  <a:pt x="1612" y="537"/>
                </a:cubicBezTo>
                <a:cubicBezTo>
                  <a:pt x="1622" y="541"/>
                  <a:pt x="1622" y="541"/>
                  <a:pt x="1622" y="541"/>
                </a:cubicBezTo>
                <a:cubicBezTo>
                  <a:pt x="1624" y="542"/>
                  <a:pt x="1629" y="546"/>
                  <a:pt x="1630" y="547"/>
                </a:cubicBezTo>
                <a:cubicBezTo>
                  <a:pt x="1634" y="548"/>
                  <a:pt x="1634" y="548"/>
                  <a:pt x="1634" y="548"/>
                </a:cubicBezTo>
                <a:cubicBezTo>
                  <a:pt x="1636" y="547"/>
                  <a:pt x="1636" y="547"/>
                  <a:pt x="1636" y="547"/>
                </a:cubicBezTo>
                <a:cubicBezTo>
                  <a:pt x="1638" y="544"/>
                  <a:pt x="1640" y="543"/>
                  <a:pt x="1640" y="543"/>
                </a:cubicBezTo>
                <a:cubicBezTo>
                  <a:pt x="1640" y="543"/>
                  <a:pt x="1642" y="542"/>
                  <a:pt x="1643" y="541"/>
                </a:cubicBezTo>
                <a:cubicBezTo>
                  <a:pt x="1643" y="539"/>
                  <a:pt x="1643" y="536"/>
                  <a:pt x="1643" y="536"/>
                </a:cubicBezTo>
                <a:cubicBezTo>
                  <a:pt x="1641" y="535"/>
                  <a:pt x="1641" y="532"/>
                  <a:pt x="1641" y="531"/>
                </a:cubicBezTo>
                <a:cubicBezTo>
                  <a:pt x="1641" y="531"/>
                  <a:pt x="1641" y="530"/>
                  <a:pt x="1644" y="526"/>
                </a:cubicBezTo>
                <a:cubicBezTo>
                  <a:pt x="1644" y="526"/>
                  <a:pt x="1649" y="520"/>
                  <a:pt x="1650" y="520"/>
                </a:cubicBezTo>
                <a:cubicBezTo>
                  <a:pt x="1653" y="519"/>
                  <a:pt x="1652" y="518"/>
                  <a:pt x="1656" y="519"/>
                </a:cubicBezTo>
                <a:cubicBezTo>
                  <a:pt x="1656" y="519"/>
                  <a:pt x="1658" y="517"/>
                  <a:pt x="1658" y="517"/>
                </a:cubicBezTo>
                <a:cubicBezTo>
                  <a:pt x="1669" y="518"/>
                  <a:pt x="1668" y="520"/>
                  <a:pt x="1673" y="521"/>
                </a:cubicBezTo>
                <a:cubicBezTo>
                  <a:pt x="1674" y="522"/>
                  <a:pt x="1673" y="525"/>
                  <a:pt x="1673" y="525"/>
                </a:cubicBezTo>
                <a:cubicBezTo>
                  <a:pt x="1676" y="526"/>
                  <a:pt x="1680" y="526"/>
                  <a:pt x="1681" y="527"/>
                </a:cubicBezTo>
                <a:cubicBezTo>
                  <a:pt x="1681" y="527"/>
                  <a:pt x="1681" y="527"/>
                  <a:pt x="1681" y="527"/>
                </a:cubicBezTo>
                <a:cubicBezTo>
                  <a:pt x="1682" y="528"/>
                  <a:pt x="1688" y="527"/>
                  <a:pt x="1689" y="528"/>
                </a:cubicBezTo>
                <a:cubicBezTo>
                  <a:pt x="1693" y="531"/>
                  <a:pt x="1691" y="529"/>
                  <a:pt x="1693" y="534"/>
                </a:cubicBezTo>
                <a:cubicBezTo>
                  <a:pt x="1693" y="533"/>
                  <a:pt x="1695" y="535"/>
                  <a:pt x="1696" y="535"/>
                </a:cubicBezTo>
                <a:cubicBezTo>
                  <a:pt x="1697" y="534"/>
                  <a:pt x="1698" y="533"/>
                  <a:pt x="1698" y="533"/>
                </a:cubicBezTo>
                <a:cubicBezTo>
                  <a:pt x="1699" y="532"/>
                  <a:pt x="1700" y="533"/>
                  <a:pt x="1701" y="533"/>
                </a:cubicBezTo>
                <a:cubicBezTo>
                  <a:pt x="1703" y="533"/>
                  <a:pt x="1703" y="533"/>
                  <a:pt x="1703" y="533"/>
                </a:cubicBezTo>
                <a:cubicBezTo>
                  <a:pt x="1703" y="533"/>
                  <a:pt x="1704" y="534"/>
                  <a:pt x="1704" y="534"/>
                </a:cubicBezTo>
                <a:cubicBezTo>
                  <a:pt x="1706" y="535"/>
                  <a:pt x="1706" y="535"/>
                  <a:pt x="1706" y="535"/>
                </a:cubicBezTo>
                <a:cubicBezTo>
                  <a:pt x="1707" y="535"/>
                  <a:pt x="1708" y="534"/>
                  <a:pt x="1709" y="534"/>
                </a:cubicBezTo>
                <a:cubicBezTo>
                  <a:pt x="1709" y="534"/>
                  <a:pt x="1711" y="535"/>
                  <a:pt x="1712" y="535"/>
                </a:cubicBezTo>
                <a:cubicBezTo>
                  <a:pt x="1715" y="536"/>
                  <a:pt x="1713" y="535"/>
                  <a:pt x="1716" y="537"/>
                </a:cubicBezTo>
                <a:cubicBezTo>
                  <a:pt x="1720" y="537"/>
                  <a:pt x="1719" y="536"/>
                  <a:pt x="1720" y="539"/>
                </a:cubicBezTo>
                <a:cubicBezTo>
                  <a:pt x="1722" y="539"/>
                  <a:pt x="1725" y="539"/>
                  <a:pt x="1727" y="540"/>
                </a:cubicBezTo>
                <a:cubicBezTo>
                  <a:pt x="1728" y="540"/>
                  <a:pt x="1730" y="541"/>
                  <a:pt x="1732" y="541"/>
                </a:cubicBezTo>
                <a:cubicBezTo>
                  <a:pt x="1736" y="541"/>
                  <a:pt x="1733" y="539"/>
                  <a:pt x="1739" y="537"/>
                </a:cubicBezTo>
                <a:cubicBezTo>
                  <a:pt x="1742" y="536"/>
                  <a:pt x="1741" y="537"/>
                  <a:pt x="1743" y="534"/>
                </a:cubicBezTo>
                <a:cubicBezTo>
                  <a:pt x="1743" y="534"/>
                  <a:pt x="1746" y="534"/>
                  <a:pt x="1747" y="534"/>
                </a:cubicBezTo>
                <a:cubicBezTo>
                  <a:pt x="1748" y="533"/>
                  <a:pt x="1748" y="533"/>
                  <a:pt x="1748" y="533"/>
                </a:cubicBezTo>
                <a:cubicBezTo>
                  <a:pt x="1748" y="532"/>
                  <a:pt x="1753" y="534"/>
                  <a:pt x="1754" y="535"/>
                </a:cubicBezTo>
                <a:cubicBezTo>
                  <a:pt x="1755" y="535"/>
                  <a:pt x="1757" y="534"/>
                  <a:pt x="1757" y="534"/>
                </a:cubicBezTo>
                <a:cubicBezTo>
                  <a:pt x="1759" y="535"/>
                  <a:pt x="1758" y="535"/>
                  <a:pt x="1758" y="536"/>
                </a:cubicBezTo>
                <a:cubicBezTo>
                  <a:pt x="1759" y="538"/>
                  <a:pt x="1759" y="538"/>
                  <a:pt x="1759" y="538"/>
                </a:cubicBezTo>
                <a:cubicBezTo>
                  <a:pt x="1762" y="537"/>
                  <a:pt x="1762" y="537"/>
                  <a:pt x="1762" y="537"/>
                </a:cubicBezTo>
                <a:cubicBezTo>
                  <a:pt x="1763" y="537"/>
                  <a:pt x="1764" y="539"/>
                  <a:pt x="1765" y="539"/>
                </a:cubicBezTo>
                <a:cubicBezTo>
                  <a:pt x="1767" y="540"/>
                  <a:pt x="1768" y="538"/>
                  <a:pt x="1769" y="538"/>
                </a:cubicBezTo>
                <a:cubicBezTo>
                  <a:pt x="1771" y="537"/>
                  <a:pt x="1773" y="538"/>
                  <a:pt x="1775" y="538"/>
                </a:cubicBezTo>
                <a:cubicBezTo>
                  <a:pt x="1777" y="538"/>
                  <a:pt x="1778" y="537"/>
                  <a:pt x="1780" y="536"/>
                </a:cubicBezTo>
                <a:cubicBezTo>
                  <a:pt x="1780" y="534"/>
                  <a:pt x="1781" y="535"/>
                  <a:pt x="1782" y="533"/>
                </a:cubicBezTo>
                <a:cubicBezTo>
                  <a:pt x="1784" y="531"/>
                  <a:pt x="1785" y="526"/>
                  <a:pt x="1785" y="524"/>
                </a:cubicBezTo>
                <a:cubicBezTo>
                  <a:pt x="1785" y="520"/>
                  <a:pt x="1784" y="521"/>
                  <a:pt x="1786" y="519"/>
                </a:cubicBezTo>
                <a:cubicBezTo>
                  <a:pt x="1786" y="517"/>
                  <a:pt x="1786" y="517"/>
                  <a:pt x="1786" y="516"/>
                </a:cubicBezTo>
                <a:cubicBezTo>
                  <a:pt x="1786" y="516"/>
                  <a:pt x="1788" y="512"/>
                  <a:pt x="1788" y="511"/>
                </a:cubicBezTo>
                <a:cubicBezTo>
                  <a:pt x="1791" y="505"/>
                  <a:pt x="1790" y="509"/>
                  <a:pt x="1791" y="503"/>
                </a:cubicBezTo>
                <a:cubicBezTo>
                  <a:pt x="1791" y="502"/>
                  <a:pt x="1794" y="500"/>
                  <a:pt x="1794" y="498"/>
                </a:cubicBezTo>
                <a:cubicBezTo>
                  <a:pt x="1794" y="498"/>
                  <a:pt x="1794" y="498"/>
                  <a:pt x="1794" y="498"/>
                </a:cubicBezTo>
                <a:cubicBezTo>
                  <a:pt x="1794" y="494"/>
                  <a:pt x="1795" y="495"/>
                  <a:pt x="1792" y="492"/>
                </a:cubicBezTo>
                <a:cubicBezTo>
                  <a:pt x="1791" y="492"/>
                  <a:pt x="1793" y="490"/>
                  <a:pt x="1793" y="490"/>
                </a:cubicBezTo>
                <a:cubicBezTo>
                  <a:pt x="1793" y="490"/>
                  <a:pt x="1791" y="487"/>
                  <a:pt x="1791" y="487"/>
                </a:cubicBezTo>
                <a:cubicBezTo>
                  <a:pt x="1791" y="486"/>
                  <a:pt x="1791" y="484"/>
                  <a:pt x="1792" y="483"/>
                </a:cubicBezTo>
                <a:cubicBezTo>
                  <a:pt x="1789" y="480"/>
                  <a:pt x="1789" y="480"/>
                  <a:pt x="1794" y="476"/>
                </a:cubicBezTo>
                <a:cubicBezTo>
                  <a:pt x="1793" y="473"/>
                  <a:pt x="1793" y="473"/>
                  <a:pt x="1793" y="473"/>
                </a:cubicBezTo>
                <a:cubicBezTo>
                  <a:pt x="1792" y="472"/>
                  <a:pt x="1792" y="472"/>
                  <a:pt x="1792" y="472"/>
                </a:cubicBezTo>
                <a:cubicBezTo>
                  <a:pt x="1788" y="476"/>
                  <a:pt x="1788" y="476"/>
                  <a:pt x="1788" y="476"/>
                </a:cubicBezTo>
                <a:cubicBezTo>
                  <a:pt x="1787" y="477"/>
                  <a:pt x="1785" y="476"/>
                  <a:pt x="1785" y="476"/>
                </a:cubicBezTo>
                <a:cubicBezTo>
                  <a:pt x="1780" y="474"/>
                  <a:pt x="1780" y="474"/>
                  <a:pt x="1780" y="474"/>
                </a:cubicBezTo>
                <a:cubicBezTo>
                  <a:pt x="1778" y="475"/>
                  <a:pt x="1778" y="475"/>
                  <a:pt x="1778" y="475"/>
                </a:cubicBezTo>
                <a:cubicBezTo>
                  <a:pt x="1777" y="475"/>
                  <a:pt x="1775" y="479"/>
                  <a:pt x="1773" y="480"/>
                </a:cubicBezTo>
                <a:cubicBezTo>
                  <a:pt x="1773" y="480"/>
                  <a:pt x="1769" y="481"/>
                  <a:pt x="1768" y="481"/>
                </a:cubicBezTo>
                <a:cubicBezTo>
                  <a:pt x="1764" y="481"/>
                  <a:pt x="1764" y="481"/>
                  <a:pt x="1764" y="481"/>
                </a:cubicBezTo>
                <a:cubicBezTo>
                  <a:pt x="1763" y="481"/>
                  <a:pt x="1760" y="483"/>
                  <a:pt x="1760" y="483"/>
                </a:cubicBezTo>
                <a:cubicBezTo>
                  <a:pt x="1757" y="480"/>
                  <a:pt x="1756" y="480"/>
                  <a:pt x="1754" y="476"/>
                </a:cubicBezTo>
                <a:cubicBezTo>
                  <a:pt x="1750" y="475"/>
                  <a:pt x="1750" y="475"/>
                  <a:pt x="1750" y="475"/>
                </a:cubicBezTo>
                <a:cubicBezTo>
                  <a:pt x="1746" y="473"/>
                  <a:pt x="1746" y="473"/>
                  <a:pt x="1746" y="473"/>
                </a:cubicBezTo>
                <a:cubicBezTo>
                  <a:pt x="1746" y="473"/>
                  <a:pt x="1742" y="473"/>
                  <a:pt x="1741" y="473"/>
                </a:cubicBezTo>
                <a:cubicBezTo>
                  <a:pt x="1740" y="482"/>
                  <a:pt x="1741" y="479"/>
                  <a:pt x="1737" y="479"/>
                </a:cubicBezTo>
                <a:cubicBezTo>
                  <a:pt x="1736" y="480"/>
                  <a:pt x="1733" y="481"/>
                  <a:pt x="1732" y="481"/>
                </a:cubicBezTo>
                <a:cubicBezTo>
                  <a:pt x="1729" y="480"/>
                  <a:pt x="1727" y="479"/>
                  <a:pt x="1727" y="477"/>
                </a:cubicBezTo>
                <a:cubicBezTo>
                  <a:pt x="1727" y="475"/>
                  <a:pt x="1726" y="475"/>
                  <a:pt x="1725" y="474"/>
                </a:cubicBezTo>
                <a:cubicBezTo>
                  <a:pt x="1722" y="475"/>
                  <a:pt x="1722" y="475"/>
                  <a:pt x="1722" y="475"/>
                </a:cubicBezTo>
                <a:cubicBezTo>
                  <a:pt x="1722" y="475"/>
                  <a:pt x="1720" y="473"/>
                  <a:pt x="1720" y="473"/>
                </a:cubicBezTo>
                <a:cubicBezTo>
                  <a:pt x="1718" y="474"/>
                  <a:pt x="1718" y="474"/>
                  <a:pt x="1718" y="474"/>
                </a:cubicBezTo>
                <a:cubicBezTo>
                  <a:pt x="1718" y="476"/>
                  <a:pt x="1717" y="476"/>
                  <a:pt x="1717" y="476"/>
                </a:cubicBezTo>
                <a:cubicBezTo>
                  <a:pt x="1716" y="476"/>
                  <a:pt x="1715" y="475"/>
                  <a:pt x="1715" y="474"/>
                </a:cubicBezTo>
                <a:cubicBezTo>
                  <a:pt x="1713" y="475"/>
                  <a:pt x="1713" y="475"/>
                  <a:pt x="1713" y="475"/>
                </a:cubicBezTo>
                <a:cubicBezTo>
                  <a:pt x="1710" y="476"/>
                  <a:pt x="1706" y="473"/>
                  <a:pt x="1715" y="472"/>
                </a:cubicBezTo>
                <a:cubicBezTo>
                  <a:pt x="1715" y="472"/>
                  <a:pt x="1716" y="473"/>
                  <a:pt x="1716" y="473"/>
                </a:cubicBezTo>
                <a:cubicBezTo>
                  <a:pt x="1716" y="473"/>
                  <a:pt x="1716" y="473"/>
                  <a:pt x="1716" y="473"/>
                </a:cubicBezTo>
                <a:cubicBezTo>
                  <a:pt x="1715" y="472"/>
                  <a:pt x="1715" y="472"/>
                  <a:pt x="1715" y="471"/>
                </a:cubicBezTo>
                <a:cubicBezTo>
                  <a:pt x="1715" y="469"/>
                  <a:pt x="1714" y="470"/>
                  <a:pt x="1712" y="471"/>
                </a:cubicBezTo>
                <a:cubicBezTo>
                  <a:pt x="1711" y="472"/>
                  <a:pt x="1710" y="471"/>
                  <a:pt x="1710" y="471"/>
                </a:cubicBezTo>
                <a:cubicBezTo>
                  <a:pt x="1710" y="471"/>
                  <a:pt x="1710" y="472"/>
                  <a:pt x="1710" y="472"/>
                </a:cubicBezTo>
                <a:cubicBezTo>
                  <a:pt x="1710" y="475"/>
                  <a:pt x="1702" y="477"/>
                  <a:pt x="1706" y="473"/>
                </a:cubicBezTo>
                <a:cubicBezTo>
                  <a:pt x="1705" y="472"/>
                  <a:pt x="1705" y="472"/>
                  <a:pt x="1705" y="472"/>
                </a:cubicBezTo>
                <a:cubicBezTo>
                  <a:pt x="1705" y="472"/>
                  <a:pt x="1705" y="469"/>
                  <a:pt x="1706" y="469"/>
                </a:cubicBezTo>
                <a:cubicBezTo>
                  <a:pt x="1708" y="470"/>
                  <a:pt x="1709" y="470"/>
                  <a:pt x="1707" y="472"/>
                </a:cubicBezTo>
                <a:cubicBezTo>
                  <a:pt x="1708" y="471"/>
                  <a:pt x="1708" y="471"/>
                  <a:pt x="1709" y="471"/>
                </a:cubicBezTo>
                <a:cubicBezTo>
                  <a:pt x="1707" y="471"/>
                  <a:pt x="1709" y="469"/>
                  <a:pt x="1710" y="469"/>
                </a:cubicBezTo>
                <a:cubicBezTo>
                  <a:pt x="1711" y="469"/>
                  <a:pt x="1711" y="469"/>
                  <a:pt x="1712" y="468"/>
                </a:cubicBezTo>
                <a:cubicBezTo>
                  <a:pt x="1709" y="464"/>
                  <a:pt x="1708" y="469"/>
                  <a:pt x="1708" y="464"/>
                </a:cubicBezTo>
                <a:cubicBezTo>
                  <a:pt x="1705" y="463"/>
                  <a:pt x="1704" y="463"/>
                  <a:pt x="1701" y="463"/>
                </a:cubicBezTo>
                <a:cubicBezTo>
                  <a:pt x="1701" y="462"/>
                  <a:pt x="1701" y="462"/>
                  <a:pt x="1701" y="462"/>
                </a:cubicBezTo>
                <a:cubicBezTo>
                  <a:pt x="1705" y="461"/>
                  <a:pt x="1703" y="462"/>
                  <a:pt x="1708" y="462"/>
                </a:cubicBezTo>
                <a:cubicBezTo>
                  <a:pt x="1708" y="461"/>
                  <a:pt x="1708" y="461"/>
                  <a:pt x="1708" y="461"/>
                </a:cubicBezTo>
                <a:cubicBezTo>
                  <a:pt x="1706" y="460"/>
                  <a:pt x="1706" y="460"/>
                  <a:pt x="1706" y="460"/>
                </a:cubicBezTo>
                <a:cubicBezTo>
                  <a:pt x="1705" y="459"/>
                  <a:pt x="1705" y="459"/>
                  <a:pt x="1704" y="458"/>
                </a:cubicBezTo>
                <a:cubicBezTo>
                  <a:pt x="1701" y="459"/>
                  <a:pt x="1702" y="460"/>
                  <a:pt x="1700" y="457"/>
                </a:cubicBezTo>
                <a:cubicBezTo>
                  <a:pt x="1700" y="457"/>
                  <a:pt x="1700" y="457"/>
                  <a:pt x="1700" y="457"/>
                </a:cubicBezTo>
                <a:cubicBezTo>
                  <a:pt x="1699" y="457"/>
                  <a:pt x="1700" y="455"/>
                  <a:pt x="1700" y="455"/>
                </a:cubicBezTo>
                <a:cubicBezTo>
                  <a:pt x="1699" y="453"/>
                  <a:pt x="1698" y="455"/>
                  <a:pt x="1699" y="452"/>
                </a:cubicBezTo>
                <a:cubicBezTo>
                  <a:pt x="1699" y="451"/>
                  <a:pt x="1701" y="451"/>
                  <a:pt x="1702" y="452"/>
                </a:cubicBezTo>
                <a:cubicBezTo>
                  <a:pt x="1703" y="454"/>
                  <a:pt x="1702" y="454"/>
                  <a:pt x="1704" y="454"/>
                </a:cubicBezTo>
                <a:cubicBezTo>
                  <a:pt x="1704" y="454"/>
                  <a:pt x="1703" y="453"/>
                  <a:pt x="1703" y="452"/>
                </a:cubicBezTo>
                <a:cubicBezTo>
                  <a:pt x="1703" y="450"/>
                  <a:pt x="1703" y="451"/>
                  <a:pt x="1704" y="450"/>
                </a:cubicBezTo>
                <a:cubicBezTo>
                  <a:pt x="1702" y="447"/>
                  <a:pt x="1704" y="448"/>
                  <a:pt x="1703" y="447"/>
                </a:cubicBezTo>
                <a:cubicBezTo>
                  <a:pt x="1703" y="446"/>
                  <a:pt x="1701" y="445"/>
                  <a:pt x="1701" y="445"/>
                </a:cubicBezTo>
                <a:cubicBezTo>
                  <a:pt x="1702" y="443"/>
                  <a:pt x="1701" y="443"/>
                  <a:pt x="1703" y="442"/>
                </a:cubicBezTo>
                <a:cubicBezTo>
                  <a:pt x="1702" y="441"/>
                  <a:pt x="1702" y="441"/>
                  <a:pt x="1702" y="441"/>
                </a:cubicBezTo>
                <a:cubicBezTo>
                  <a:pt x="1700" y="442"/>
                  <a:pt x="1700" y="442"/>
                  <a:pt x="1700" y="442"/>
                </a:cubicBezTo>
                <a:cubicBezTo>
                  <a:pt x="1698" y="443"/>
                  <a:pt x="1699" y="443"/>
                  <a:pt x="1696" y="442"/>
                </a:cubicBezTo>
                <a:cubicBezTo>
                  <a:pt x="1696" y="442"/>
                  <a:pt x="1696" y="440"/>
                  <a:pt x="1696" y="440"/>
                </a:cubicBezTo>
                <a:cubicBezTo>
                  <a:pt x="1696" y="437"/>
                  <a:pt x="1696" y="437"/>
                  <a:pt x="1698" y="436"/>
                </a:cubicBezTo>
                <a:cubicBezTo>
                  <a:pt x="1698" y="434"/>
                  <a:pt x="1699" y="434"/>
                  <a:pt x="1700" y="433"/>
                </a:cubicBezTo>
                <a:cubicBezTo>
                  <a:pt x="1703" y="432"/>
                  <a:pt x="1699" y="431"/>
                  <a:pt x="1704" y="431"/>
                </a:cubicBezTo>
                <a:cubicBezTo>
                  <a:pt x="1704" y="430"/>
                  <a:pt x="1705" y="431"/>
                  <a:pt x="1706" y="431"/>
                </a:cubicBezTo>
                <a:cubicBezTo>
                  <a:pt x="1712" y="435"/>
                  <a:pt x="1709" y="431"/>
                  <a:pt x="1710" y="430"/>
                </a:cubicBezTo>
                <a:cubicBezTo>
                  <a:pt x="1710" y="430"/>
                  <a:pt x="1714" y="429"/>
                  <a:pt x="1714" y="430"/>
                </a:cubicBezTo>
                <a:cubicBezTo>
                  <a:pt x="1714" y="432"/>
                  <a:pt x="1713" y="431"/>
                  <a:pt x="1715" y="432"/>
                </a:cubicBezTo>
                <a:cubicBezTo>
                  <a:pt x="1716" y="432"/>
                  <a:pt x="1718" y="432"/>
                  <a:pt x="1718" y="432"/>
                </a:cubicBezTo>
                <a:cubicBezTo>
                  <a:pt x="1720" y="432"/>
                  <a:pt x="1721" y="432"/>
                  <a:pt x="1722" y="432"/>
                </a:cubicBezTo>
                <a:cubicBezTo>
                  <a:pt x="1721" y="431"/>
                  <a:pt x="1721" y="432"/>
                  <a:pt x="1720" y="430"/>
                </a:cubicBezTo>
                <a:cubicBezTo>
                  <a:pt x="1720" y="429"/>
                  <a:pt x="1721" y="428"/>
                  <a:pt x="1723" y="428"/>
                </a:cubicBezTo>
                <a:cubicBezTo>
                  <a:pt x="1729" y="428"/>
                  <a:pt x="1729" y="428"/>
                  <a:pt x="1729" y="428"/>
                </a:cubicBezTo>
                <a:cubicBezTo>
                  <a:pt x="1730" y="428"/>
                  <a:pt x="1730" y="428"/>
                  <a:pt x="1730" y="428"/>
                </a:cubicBezTo>
                <a:cubicBezTo>
                  <a:pt x="1729" y="428"/>
                  <a:pt x="1725" y="428"/>
                  <a:pt x="1724" y="427"/>
                </a:cubicBezTo>
                <a:cubicBezTo>
                  <a:pt x="1723" y="426"/>
                  <a:pt x="1718" y="426"/>
                  <a:pt x="1717" y="426"/>
                </a:cubicBezTo>
                <a:cubicBezTo>
                  <a:pt x="1714" y="425"/>
                  <a:pt x="1714" y="425"/>
                  <a:pt x="1714" y="425"/>
                </a:cubicBezTo>
                <a:cubicBezTo>
                  <a:pt x="1713" y="425"/>
                  <a:pt x="1708" y="426"/>
                  <a:pt x="1708" y="426"/>
                </a:cubicBezTo>
                <a:cubicBezTo>
                  <a:pt x="1706" y="429"/>
                  <a:pt x="1706" y="429"/>
                  <a:pt x="1706" y="429"/>
                </a:cubicBezTo>
                <a:cubicBezTo>
                  <a:pt x="1706" y="430"/>
                  <a:pt x="1701" y="431"/>
                  <a:pt x="1701" y="431"/>
                </a:cubicBezTo>
                <a:cubicBezTo>
                  <a:pt x="1701" y="431"/>
                  <a:pt x="1701" y="433"/>
                  <a:pt x="1700" y="433"/>
                </a:cubicBezTo>
                <a:cubicBezTo>
                  <a:pt x="1697" y="434"/>
                  <a:pt x="1698" y="434"/>
                  <a:pt x="1696" y="432"/>
                </a:cubicBezTo>
                <a:cubicBezTo>
                  <a:pt x="1696" y="432"/>
                  <a:pt x="1698" y="430"/>
                  <a:pt x="1698" y="430"/>
                </a:cubicBezTo>
                <a:cubicBezTo>
                  <a:pt x="1698" y="430"/>
                  <a:pt x="1694" y="430"/>
                  <a:pt x="1694" y="429"/>
                </a:cubicBezTo>
                <a:cubicBezTo>
                  <a:pt x="1694" y="428"/>
                  <a:pt x="1694" y="428"/>
                  <a:pt x="1695" y="427"/>
                </a:cubicBezTo>
                <a:cubicBezTo>
                  <a:pt x="1692" y="427"/>
                  <a:pt x="1688" y="427"/>
                  <a:pt x="1685" y="426"/>
                </a:cubicBezTo>
                <a:cubicBezTo>
                  <a:pt x="1684" y="426"/>
                  <a:pt x="1685" y="426"/>
                  <a:pt x="1684" y="427"/>
                </a:cubicBezTo>
                <a:cubicBezTo>
                  <a:pt x="1682" y="427"/>
                  <a:pt x="1683" y="433"/>
                  <a:pt x="1680" y="430"/>
                </a:cubicBezTo>
                <a:cubicBezTo>
                  <a:pt x="1680" y="429"/>
                  <a:pt x="1680" y="428"/>
                  <a:pt x="1681" y="428"/>
                </a:cubicBezTo>
                <a:cubicBezTo>
                  <a:pt x="1681" y="427"/>
                  <a:pt x="1680" y="426"/>
                  <a:pt x="1679" y="426"/>
                </a:cubicBezTo>
                <a:cubicBezTo>
                  <a:pt x="1678" y="426"/>
                  <a:pt x="1678" y="429"/>
                  <a:pt x="1677" y="429"/>
                </a:cubicBezTo>
                <a:cubicBezTo>
                  <a:pt x="1674" y="429"/>
                  <a:pt x="1674" y="428"/>
                  <a:pt x="1673" y="429"/>
                </a:cubicBezTo>
                <a:cubicBezTo>
                  <a:pt x="1675" y="431"/>
                  <a:pt x="1675" y="431"/>
                  <a:pt x="1675" y="431"/>
                </a:cubicBezTo>
                <a:cubicBezTo>
                  <a:pt x="1677" y="431"/>
                  <a:pt x="1681" y="431"/>
                  <a:pt x="1681" y="435"/>
                </a:cubicBezTo>
                <a:cubicBezTo>
                  <a:pt x="1681" y="435"/>
                  <a:pt x="1680" y="436"/>
                  <a:pt x="1678" y="436"/>
                </a:cubicBezTo>
                <a:cubicBezTo>
                  <a:pt x="1678" y="436"/>
                  <a:pt x="1677" y="432"/>
                  <a:pt x="1674" y="433"/>
                </a:cubicBezTo>
                <a:cubicBezTo>
                  <a:pt x="1674" y="434"/>
                  <a:pt x="1674" y="434"/>
                  <a:pt x="1675" y="434"/>
                </a:cubicBezTo>
                <a:cubicBezTo>
                  <a:pt x="1677" y="434"/>
                  <a:pt x="1676" y="438"/>
                  <a:pt x="1675" y="438"/>
                </a:cubicBezTo>
                <a:cubicBezTo>
                  <a:pt x="1674" y="437"/>
                  <a:pt x="1674" y="437"/>
                  <a:pt x="1674" y="437"/>
                </a:cubicBezTo>
                <a:cubicBezTo>
                  <a:pt x="1674" y="439"/>
                  <a:pt x="1670" y="438"/>
                  <a:pt x="1670" y="438"/>
                </a:cubicBezTo>
                <a:cubicBezTo>
                  <a:pt x="1669" y="435"/>
                  <a:pt x="1669" y="434"/>
                  <a:pt x="1666" y="433"/>
                </a:cubicBezTo>
                <a:cubicBezTo>
                  <a:pt x="1665" y="432"/>
                  <a:pt x="1665" y="432"/>
                  <a:pt x="1665" y="430"/>
                </a:cubicBezTo>
                <a:cubicBezTo>
                  <a:pt x="1664" y="431"/>
                  <a:pt x="1664" y="431"/>
                  <a:pt x="1664" y="431"/>
                </a:cubicBezTo>
                <a:cubicBezTo>
                  <a:pt x="1663" y="433"/>
                  <a:pt x="1663" y="439"/>
                  <a:pt x="1667" y="439"/>
                </a:cubicBezTo>
                <a:cubicBezTo>
                  <a:pt x="1668" y="439"/>
                  <a:pt x="1667" y="442"/>
                  <a:pt x="1667" y="443"/>
                </a:cubicBezTo>
                <a:cubicBezTo>
                  <a:pt x="1667" y="446"/>
                  <a:pt x="1668" y="446"/>
                  <a:pt x="1668" y="447"/>
                </a:cubicBezTo>
                <a:cubicBezTo>
                  <a:pt x="1668" y="448"/>
                  <a:pt x="1668" y="448"/>
                  <a:pt x="1667" y="449"/>
                </a:cubicBezTo>
                <a:cubicBezTo>
                  <a:pt x="1668" y="449"/>
                  <a:pt x="1668" y="448"/>
                  <a:pt x="1668" y="448"/>
                </a:cubicBezTo>
                <a:cubicBezTo>
                  <a:pt x="1672" y="445"/>
                  <a:pt x="1671" y="450"/>
                  <a:pt x="1677" y="451"/>
                </a:cubicBezTo>
                <a:cubicBezTo>
                  <a:pt x="1680" y="452"/>
                  <a:pt x="1679" y="456"/>
                  <a:pt x="1683" y="456"/>
                </a:cubicBezTo>
                <a:cubicBezTo>
                  <a:pt x="1684" y="456"/>
                  <a:pt x="1684" y="460"/>
                  <a:pt x="1682" y="460"/>
                </a:cubicBezTo>
                <a:cubicBezTo>
                  <a:pt x="1680" y="460"/>
                  <a:pt x="1678" y="457"/>
                  <a:pt x="1678" y="456"/>
                </a:cubicBezTo>
                <a:cubicBezTo>
                  <a:pt x="1677" y="455"/>
                  <a:pt x="1674" y="455"/>
                  <a:pt x="1671" y="452"/>
                </a:cubicBezTo>
                <a:cubicBezTo>
                  <a:pt x="1671" y="455"/>
                  <a:pt x="1675" y="455"/>
                  <a:pt x="1677" y="456"/>
                </a:cubicBezTo>
                <a:cubicBezTo>
                  <a:pt x="1678" y="456"/>
                  <a:pt x="1678" y="464"/>
                  <a:pt x="1677" y="463"/>
                </a:cubicBezTo>
                <a:cubicBezTo>
                  <a:pt x="1675" y="463"/>
                  <a:pt x="1675" y="463"/>
                  <a:pt x="1674" y="461"/>
                </a:cubicBezTo>
                <a:cubicBezTo>
                  <a:pt x="1672" y="458"/>
                  <a:pt x="1671" y="459"/>
                  <a:pt x="1669" y="460"/>
                </a:cubicBezTo>
                <a:cubicBezTo>
                  <a:pt x="1671" y="461"/>
                  <a:pt x="1673" y="462"/>
                  <a:pt x="1673" y="466"/>
                </a:cubicBezTo>
                <a:cubicBezTo>
                  <a:pt x="1673" y="469"/>
                  <a:pt x="1667" y="465"/>
                  <a:pt x="1666" y="465"/>
                </a:cubicBezTo>
                <a:cubicBezTo>
                  <a:pt x="1664" y="466"/>
                  <a:pt x="1668" y="469"/>
                  <a:pt x="1669" y="470"/>
                </a:cubicBezTo>
                <a:cubicBezTo>
                  <a:pt x="1670" y="470"/>
                  <a:pt x="1672" y="474"/>
                  <a:pt x="1670" y="474"/>
                </a:cubicBezTo>
                <a:cubicBezTo>
                  <a:pt x="1671" y="476"/>
                  <a:pt x="1672" y="478"/>
                  <a:pt x="1669" y="478"/>
                </a:cubicBezTo>
                <a:cubicBezTo>
                  <a:pt x="1666" y="478"/>
                  <a:pt x="1668" y="473"/>
                  <a:pt x="1666" y="473"/>
                </a:cubicBezTo>
                <a:cubicBezTo>
                  <a:pt x="1665" y="473"/>
                  <a:pt x="1664" y="478"/>
                  <a:pt x="1663" y="478"/>
                </a:cubicBezTo>
                <a:cubicBezTo>
                  <a:pt x="1662" y="478"/>
                  <a:pt x="1661" y="471"/>
                  <a:pt x="1660" y="471"/>
                </a:cubicBezTo>
                <a:cubicBezTo>
                  <a:pt x="1659" y="471"/>
                  <a:pt x="1659" y="475"/>
                  <a:pt x="1658" y="474"/>
                </a:cubicBezTo>
                <a:cubicBezTo>
                  <a:pt x="1657" y="474"/>
                  <a:pt x="1656" y="474"/>
                  <a:pt x="1656" y="473"/>
                </a:cubicBezTo>
                <a:cubicBezTo>
                  <a:pt x="1656" y="472"/>
                  <a:pt x="1655" y="474"/>
                  <a:pt x="1655" y="473"/>
                </a:cubicBezTo>
                <a:cubicBezTo>
                  <a:pt x="1653" y="471"/>
                  <a:pt x="1655" y="472"/>
                  <a:pt x="1655" y="469"/>
                </a:cubicBezTo>
                <a:cubicBezTo>
                  <a:pt x="1655" y="466"/>
                  <a:pt x="1657" y="466"/>
                  <a:pt x="1652" y="462"/>
                </a:cubicBezTo>
                <a:cubicBezTo>
                  <a:pt x="1650" y="461"/>
                  <a:pt x="1650" y="461"/>
                  <a:pt x="1652" y="460"/>
                </a:cubicBezTo>
                <a:cubicBezTo>
                  <a:pt x="1652" y="460"/>
                  <a:pt x="1652" y="457"/>
                  <a:pt x="1653" y="457"/>
                </a:cubicBezTo>
                <a:cubicBezTo>
                  <a:pt x="1655" y="457"/>
                  <a:pt x="1654" y="457"/>
                  <a:pt x="1656" y="456"/>
                </a:cubicBezTo>
                <a:cubicBezTo>
                  <a:pt x="1656" y="455"/>
                  <a:pt x="1665" y="459"/>
                  <a:pt x="1666" y="460"/>
                </a:cubicBezTo>
                <a:cubicBezTo>
                  <a:pt x="1667" y="459"/>
                  <a:pt x="1668" y="459"/>
                  <a:pt x="1670" y="458"/>
                </a:cubicBezTo>
                <a:cubicBezTo>
                  <a:pt x="1668" y="456"/>
                  <a:pt x="1668" y="457"/>
                  <a:pt x="1665" y="456"/>
                </a:cubicBezTo>
                <a:cubicBezTo>
                  <a:pt x="1664" y="456"/>
                  <a:pt x="1663" y="455"/>
                  <a:pt x="1660" y="455"/>
                </a:cubicBezTo>
                <a:cubicBezTo>
                  <a:pt x="1655" y="455"/>
                  <a:pt x="1656" y="456"/>
                  <a:pt x="1650" y="455"/>
                </a:cubicBezTo>
                <a:cubicBezTo>
                  <a:pt x="1650" y="455"/>
                  <a:pt x="1648" y="451"/>
                  <a:pt x="1647" y="451"/>
                </a:cubicBezTo>
                <a:cubicBezTo>
                  <a:pt x="1647" y="453"/>
                  <a:pt x="1642" y="455"/>
                  <a:pt x="1646" y="449"/>
                </a:cubicBezTo>
                <a:cubicBezTo>
                  <a:pt x="1646" y="448"/>
                  <a:pt x="1649" y="449"/>
                  <a:pt x="1651" y="448"/>
                </a:cubicBezTo>
                <a:cubicBezTo>
                  <a:pt x="1650" y="448"/>
                  <a:pt x="1643" y="446"/>
                  <a:pt x="1643" y="446"/>
                </a:cubicBezTo>
                <a:cubicBezTo>
                  <a:pt x="1641" y="444"/>
                  <a:pt x="1640" y="442"/>
                  <a:pt x="1639" y="442"/>
                </a:cubicBezTo>
                <a:cubicBezTo>
                  <a:pt x="1639" y="442"/>
                  <a:pt x="1639" y="442"/>
                  <a:pt x="1639" y="442"/>
                </a:cubicBezTo>
                <a:cubicBezTo>
                  <a:pt x="1639" y="445"/>
                  <a:pt x="1639" y="444"/>
                  <a:pt x="1637" y="442"/>
                </a:cubicBezTo>
                <a:cubicBezTo>
                  <a:pt x="1634" y="440"/>
                  <a:pt x="1633" y="441"/>
                  <a:pt x="1638" y="438"/>
                </a:cubicBezTo>
                <a:cubicBezTo>
                  <a:pt x="1636" y="435"/>
                  <a:pt x="1636" y="436"/>
                  <a:pt x="1634" y="434"/>
                </a:cubicBezTo>
                <a:cubicBezTo>
                  <a:pt x="1633" y="434"/>
                  <a:pt x="1630" y="429"/>
                  <a:pt x="1630" y="429"/>
                </a:cubicBezTo>
                <a:cubicBezTo>
                  <a:pt x="1632" y="425"/>
                  <a:pt x="1631" y="427"/>
                  <a:pt x="1632" y="423"/>
                </a:cubicBezTo>
                <a:cubicBezTo>
                  <a:pt x="1633" y="418"/>
                  <a:pt x="1633" y="418"/>
                  <a:pt x="1633" y="418"/>
                </a:cubicBezTo>
                <a:cubicBezTo>
                  <a:pt x="1632" y="417"/>
                  <a:pt x="1632" y="417"/>
                  <a:pt x="1632" y="417"/>
                </a:cubicBezTo>
                <a:cubicBezTo>
                  <a:pt x="1632" y="417"/>
                  <a:pt x="1632" y="417"/>
                  <a:pt x="1632" y="417"/>
                </a:cubicBezTo>
                <a:cubicBezTo>
                  <a:pt x="1631" y="417"/>
                  <a:pt x="1628" y="413"/>
                  <a:pt x="1627" y="412"/>
                </a:cubicBezTo>
                <a:cubicBezTo>
                  <a:pt x="1625" y="409"/>
                  <a:pt x="1625" y="411"/>
                  <a:pt x="1624" y="408"/>
                </a:cubicBezTo>
                <a:cubicBezTo>
                  <a:pt x="1623" y="408"/>
                  <a:pt x="1622" y="407"/>
                  <a:pt x="1622" y="407"/>
                </a:cubicBezTo>
                <a:cubicBezTo>
                  <a:pt x="1621" y="407"/>
                  <a:pt x="1620" y="407"/>
                  <a:pt x="1620" y="406"/>
                </a:cubicBezTo>
                <a:cubicBezTo>
                  <a:pt x="1619" y="406"/>
                  <a:pt x="1617" y="405"/>
                  <a:pt x="1617" y="404"/>
                </a:cubicBezTo>
                <a:cubicBezTo>
                  <a:pt x="1616" y="404"/>
                  <a:pt x="1616" y="404"/>
                  <a:pt x="1616" y="403"/>
                </a:cubicBezTo>
                <a:cubicBezTo>
                  <a:pt x="1616" y="404"/>
                  <a:pt x="1616" y="404"/>
                  <a:pt x="1615" y="405"/>
                </a:cubicBezTo>
                <a:cubicBezTo>
                  <a:pt x="1616" y="405"/>
                  <a:pt x="1617" y="406"/>
                  <a:pt x="1616" y="406"/>
                </a:cubicBezTo>
                <a:cubicBezTo>
                  <a:pt x="1615" y="407"/>
                  <a:pt x="1614" y="407"/>
                  <a:pt x="1612" y="405"/>
                </a:cubicBezTo>
                <a:cubicBezTo>
                  <a:pt x="1611" y="405"/>
                  <a:pt x="1613" y="404"/>
                  <a:pt x="1613" y="404"/>
                </a:cubicBezTo>
                <a:cubicBezTo>
                  <a:pt x="1614" y="404"/>
                  <a:pt x="1614" y="404"/>
                  <a:pt x="1614" y="404"/>
                </a:cubicBezTo>
                <a:cubicBezTo>
                  <a:pt x="1610" y="403"/>
                  <a:pt x="1607" y="405"/>
                  <a:pt x="1606" y="404"/>
                </a:cubicBezTo>
                <a:cubicBezTo>
                  <a:pt x="1605" y="403"/>
                  <a:pt x="1605" y="403"/>
                  <a:pt x="1609" y="402"/>
                </a:cubicBezTo>
                <a:cubicBezTo>
                  <a:pt x="1609" y="402"/>
                  <a:pt x="1609" y="402"/>
                  <a:pt x="1609" y="402"/>
                </a:cubicBezTo>
                <a:cubicBezTo>
                  <a:pt x="1612" y="402"/>
                  <a:pt x="1612" y="402"/>
                  <a:pt x="1612" y="402"/>
                </a:cubicBezTo>
                <a:cubicBezTo>
                  <a:pt x="1611" y="401"/>
                  <a:pt x="1607" y="398"/>
                  <a:pt x="1607" y="397"/>
                </a:cubicBezTo>
                <a:cubicBezTo>
                  <a:pt x="1605" y="395"/>
                  <a:pt x="1603" y="397"/>
                  <a:pt x="1601" y="397"/>
                </a:cubicBezTo>
                <a:cubicBezTo>
                  <a:pt x="1601" y="397"/>
                  <a:pt x="1600" y="397"/>
                  <a:pt x="1594" y="392"/>
                </a:cubicBezTo>
                <a:cubicBezTo>
                  <a:pt x="1594" y="392"/>
                  <a:pt x="1592" y="390"/>
                  <a:pt x="1592" y="390"/>
                </a:cubicBezTo>
                <a:cubicBezTo>
                  <a:pt x="1592" y="390"/>
                  <a:pt x="1592" y="389"/>
                  <a:pt x="1591" y="388"/>
                </a:cubicBezTo>
                <a:cubicBezTo>
                  <a:pt x="1591" y="388"/>
                  <a:pt x="1592" y="388"/>
                  <a:pt x="1592" y="387"/>
                </a:cubicBezTo>
                <a:cubicBezTo>
                  <a:pt x="1592" y="387"/>
                  <a:pt x="1592" y="387"/>
                  <a:pt x="1592" y="387"/>
                </a:cubicBezTo>
                <a:cubicBezTo>
                  <a:pt x="1591" y="386"/>
                  <a:pt x="1588" y="386"/>
                  <a:pt x="1588" y="385"/>
                </a:cubicBezTo>
                <a:cubicBezTo>
                  <a:pt x="1588" y="383"/>
                  <a:pt x="1587" y="383"/>
                  <a:pt x="1589" y="383"/>
                </a:cubicBezTo>
                <a:cubicBezTo>
                  <a:pt x="1589" y="382"/>
                  <a:pt x="1589" y="381"/>
                  <a:pt x="1589" y="380"/>
                </a:cubicBezTo>
                <a:cubicBezTo>
                  <a:pt x="1589" y="380"/>
                  <a:pt x="1589" y="380"/>
                  <a:pt x="1589" y="380"/>
                </a:cubicBezTo>
                <a:cubicBezTo>
                  <a:pt x="1588" y="381"/>
                  <a:pt x="1588" y="380"/>
                  <a:pt x="1586" y="379"/>
                </a:cubicBezTo>
                <a:cubicBezTo>
                  <a:pt x="1586" y="381"/>
                  <a:pt x="1586" y="381"/>
                  <a:pt x="1586" y="381"/>
                </a:cubicBezTo>
                <a:cubicBezTo>
                  <a:pt x="1586" y="382"/>
                  <a:pt x="1585" y="383"/>
                  <a:pt x="1584" y="382"/>
                </a:cubicBezTo>
                <a:cubicBezTo>
                  <a:pt x="1584" y="380"/>
                  <a:pt x="1584" y="381"/>
                  <a:pt x="1582" y="381"/>
                </a:cubicBezTo>
                <a:cubicBezTo>
                  <a:pt x="1582" y="381"/>
                  <a:pt x="1583" y="382"/>
                  <a:pt x="1581" y="383"/>
                </a:cubicBezTo>
                <a:cubicBezTo>
                  <a:pt x="1580" y="383"/>
                  <a:pt x="1579" y="381"/>
                  <a:pt x="1579" y="380"/>
                </a:cubicBezTo>
                <a:cubicBezTo>
                  <a:pt x="1579" y="380"/>
                  <a:pt x="1578" y="380"/>
                  <a:pt x="1578" y="379"/>
                </a:cubicBezTo>
                <a:cubicBezTo>
                  <a:pt x="1578" y="379"/>
                  <a:pt x="1576" y="375"/>
                  <a:pt x="1578" y="375"/>
                </a:cubicBezTo>
                <a:cubicBezTo>
                  <a:pt x="1579" y="375"/>
                  <a:pt x="1579" y="374"/>
                  <a:pt x="1580" y="376"/>
                </a:cubicBezTo>
                <a:cubicBezTo>
                  <a:pt x="1580" y="376"/>
                  <a:pt x="1580" y="376"/>
                  <a:pt x="1580" y="376"/>
                </a:cubicBezTo>
                <a:cubicBezTo>
                  <a:pt x="1580" y="375"/>
                  <a:pt x="1580" y="375"/>
                  <a:pt x="1580" y="375"/>
                </a:cubicBezTo>
                <a:cubicBezTo>
                  <a:pt x="1580" y="373"/>
                  <a:pt x="1579" y="373"/>
                  <a:pt x="1578" y="371"/>
                </a:cubicBezTo>
                <a:cubicBezTo>
                  <a:pt x="1578" y="372"/>
                  <a:pt x="1578" y="372"/>
                  <a:pt x="1577" y="372"/>
                </a:cubicBezTo>
                <a:cubicBezTo>
                  <a:pt x="1575" y="372"/>
                  <a:pt x="1575" y="372"/>
                  <a:pt x="1573" y="372"/>
                </a:cubicBezTo>
                <a:cubicBezTo>
                  <a:pt x="1573" y="372"/>
                  <a:pt x="1573" y="373"/>
                  <a:pt x="1572" y="373"/>
                </a:cubicBezTo>
                <a:cubicBezTo>
                  <a:pt x="1570" y="373"/>
                  <a:pt x="1571" y="375"/>
                  <a:pt x="1568" y="374"/>
                </a:cubicBezTo>
                <a:cubicBezTo>
                  <a:pt x="1567" y="374"/>
                  <a:pt x="1566" y="375"/>
                  <a:pt x="1566" y="376"/>
                </a:cubicBezTo>
                <a:cubicBezTo>
                  <a:pt x="1566" y="379"/>
                  <a:pt x="1567" y="378"/>
                  <a:pt x="1568" y="379"/>
                </a:cubicBezTo>
                <a:cubicBezTo>
                  <a:pt x="1569" y="382"/>
                  <a:pt x="1570" y="382"/>
                  <a:pt x="1567" y="382"/>
                </a:cubicBezTo>
                <a:cubicBezTo>
                  <a:pt x="1567" y="383"/>
                  <a:pt x="1567" y="383"/>
                  <a:pt x="1567" y="383"/>
                </a:cubicBezTo>
                <a:cubicBezTo>
                  <a:pt x="1567" y="388"/>
                  <a:pt x="1567" y="388"/>
                  <a:pt x="1567" y="388"/>
                </a:cubicBezTo>
                <a:cubicBezTo>
                  <a:pt x="1573" y="393"/>
                  <a:pt x="1573" y="393"/>
                  <a:pt x="1573" y="393"/>
                </a:cubicBezTo>
                <a:cubicBezTo>
                  <a:pt x="1575" y="395"/>
                  <a:pt x="1577" y="395"/>
                  <a:pt x="1579" y="396"/>
                </a:cubicBezTo>
                <a:cubicBezTo>
                  <a:pt x="1580" y="396"/>
                  <a:pt x="1580" y="399"/>
                  <a:pt x="1580" y="399"/>
                </a:cubicBezTo>
                <a:cubicBezTo>
                  <a:pt x="1583" y="410"/>
                  <a:pt x="1585" y="407"/>
                  <a:pt x="1588" y="411"/>
                </a:cubicBezTo>
                <a:cubicBezTo>
                  <a:pt x="1590" y="414"/>
                  <a:pt x="1593" y="415"/>
                  <a:pt x="1596" y="415"/>
                </a:cubicBezTo>
                <a:cubicBezTo>
                  <a:pt x="1598" y="415"/>
                  <a:pt x="1603" y="413"/>
                  <a:pt x="1603" y="415"/>
                </a:cubicBezTo>
                <a:cubicBezTo>
                  <a:pt x="1603" y="419"/>
                  <a:pt x="1598" y="419"/>
                  <a:pt x="1602" y="421"/>
                </a:cubicBezTo>
                <a:cubicBezTo>
                  <a:pt x="1608" y="423"/>
                  <a:pt x="1606" y="423"/>
                  <a:pt x="1612" y="424"/>
                </a:cubicBezTo>
                <a:cubicBezTo>
                  <a:pt x="1612" y="424"/>
                  <a:pt x="1613" y="426"/>
                  <a:pt x="1614" y="426"/>
                </a:cubicBezTo>
                <a:cubicBezTo>
                  <a:pt x="1615" y="427"/>
                  <a:pt x="1617" y="427"/>
                  <a:pt x="1618" y="427"/>
                </a:cubicBezTo>
                <a:cubicBezTo>
                  <a:pt x="1621" y="431"/>
                  <a:pt x="1620" y="430"/>
                  <a:pt x="1624" y="432"/>
                </a:cubicBezTo>
                <a:cubicBezTo>
                  <a:pt x="1625" y="432"/>
                  <a:pt x="1625" y="435"/>
                  <a:pt x="1625" y="435"/>
                </a:cubicBezTo>
                <a:cubicBezTo>
                  <a:pt x="1625" y="436"/>
                  <a:pt x="1624" y="440"/>
                  <a:pt x="1623" y="439"/>
                </a:cubicBezTo>
                <a:cubicBezTo>
                  <a:pt x="1619" y="437"/>
                  <a:pt x="1620" y="438"/>
                  <a:pt x="1618" y="434"/>
                </a:cubicBezTo>
                <a:cubicBezTo>
                  <a:pt x="1614" y="433"/>
                  <a:pt x="1614" y="433"/>
                  <a:pt x="1614" y="433"/>
                </a:cubicBezTo>
                <a:cubicBezTo>
                  <a:pt x="1614" y="433"/>
                  <a:pt x="1612" y="432"/>
                  <a:pt x="1611" y="431"/>
                </a:cubicBezTo>
                <a:cubicBezTo>
                  <a:pt x="1609" y="433"/>
                  <a:pt x="1607" y="436"/>
                  <a:pt x="1606" y="439"/>
                </a:cubicBezTo>
                <a:cubicBezTo>
                  <a:pt x="1606" y="441"/>
                  <a:pt x="1606" y="440"/>
                  <a:pt x="1609" y="441"/>
                </a:cubicBezTo>
                <a:cubicBezTo>
                  <a:pt x="1609" y="441"/>
                  <a:pt x="1612" y="443"/>
                  <a:pt x="1612" y="443"/>
                </a:cubicBezTo>
                <a:cubicBezTo>
                  <a:pt x="1612" y="450"/>
                  <a:pt x="1613" y="449"/>
                  <a:pt x="1610" y="449"/>
                </a:cubicBezTo>
                <a:cubicBezTo>
                  <a:pt x="1609" y="451"/>
                  <a:pt x="1607" y="451"/>
                  <a:pt x="1608" y="453"/>
                </a:cubicBezTo>
                <a:cubicBezTo>
                  <a:pt x="1608" y="457"/>
                  <a:pt x="1607" y="456"/>
                  <a:pt x="1605" y="457"/>
                </a:cubicBezTo>
                <a:cubicBezTo>
                  <a:pt x="1603" y="459"/>
                  <a:pt x="1604" y="460"/>
                  <a:pt x="1601" y="460"/>
                </a:cubicBezTo>
                <a:cubicBezTo>
                  <a:pt x="1599" y="461"/>
                  <a:pt x="1597" y="461"/>
                  <a:pt x="1596" y="459"/>
                </a:cubicBezTo>
                <a:cubicBezTo>
                  <a:pt x="1596" y="461"/>
                  <a:pt x="1596" y="461"/>
                  <a:pt x="1596" y="461"/>
                </a:cubicBezTo>
                <a:cubicBezTo>
                  <a:pt x="1595" y="463"/>
                  <a:pt x="1594" y="464"/>
                  <a:pt x="1594" y="465"/>
                </a:cubicBezTo>
                <a:cubicBezTo>
                  <a:pt x="1594" y="469"/>
                  <a:pt x="1599" y="469"/>
                  <a:pt x="1596" y="471"/>
                </a:cubicBezTo>
                <a:cubicBezTo>
                  <a:pt x="1594" y="472"/>
                  <a:pt x="1595" y="472"/>
                  <a:pt x="1594" y="473"/>
                </a:cubicBezTo>
                <a:cubicBezTo>
                  <a:pt x="1594" y="474"/>
                  <a:pt x="1595" y="476"/>
                  <a:pt x="1592" y="475"/>
                </a:cubicBezTo>
                <a:cubicBezTo>
                  <a:pt x="1590" y="474"/>
                  <a:pt x="1589" y="474"/>
                  <a:pt x="1588" y="474"/>
                </a:cubicBezTo>
                <a:cubicBezTo>
                  <a:pt x="1587" y="473"/>
                  <a:pt x="1587" y="470"/>
                  <a:pt x="1583" y="470"/>
                </a:cubicBezTo>
                <a:cubicBezTo>
                  <a:pt x="1579" y="470"/>
                  <a:pt x="1580" y="467"/>
                  <a:pt x="1576" y="466"/>
                </a:cubicBezTo>
                <a:cubicBezTo>
                  <a:pt x="1574" y="465"/>
                  <a:pt x="1574" y="464"/>
                  <a:pt x="1572" y="465"/>
                </a:cubicBezTo>
                <a:cubicBezTo>
                  <a:pt x="1568" y="466"/>
                  <a:pt x="1568" y="463"/>
                  <a:pt x="1568" y="461"/>
                </a:cubicBezTo>
                <a:cubicBezTo>
                  <a:pt x="1568" y="460"/>
                  <a:pt x="1571" y="456"/>
                  <a:pt x="1572" y="458"/>
                </a:cubicBezTo>
                <a:cubicBezTo>
                  <a:pt x="1574" y="460"/>
                  <a:pt x="1574" y="457"/>
                  <a:pt x="1575" y="457"/>
                </a:cubicBezTo>
                <a:cubicBezTo>
                  <a:pt x="1578" y="457"/>
                  <a:pt x="1577" y="456"/>
                  <a:pt x="1579" y="458"/>
                </a:cubicBezTo>
                <a:cubicBezTo>
                  <a:pt x="1579" y="458"/>
                  <a:pt x="1579" y="460"/>
                  <a:pt x="1579" y="460"/>
                </a:cubicBezTo>
                <a:cubicBezTo>
                  <a:pt x="1581" y="460"/>
                  <a:pt x="1583" y="458"/>
                  <a:pt x="1583" y="458"/>
                </a:cubicBezTo>
                <a:cubicBezTo>
                  <a:pt x="1586" y="458"/>
                  <a:pt x="1587" y="458"/>
                  <a:pt x="1590" y="457"/>
                </a:cubicBezTo>
                <a:cubicBezTo>
                  <a:pt x="1595" y="456"/>
                  <a:pt x="1593" y="458"/>
                  <a:pt x="1596" y="456"/>
                </a:cubicBezTo>
                <a:cubicBezTo>
                  <a:pt x="1598" y="455"/>
                  <a:pt x="1598" y="455"/>
                  <a:pt x="1598" y="455"/>
                </a:cubicBezTo>
                <a:cubicBezTo>
                  <a:pt x="1599" y="455"/>
                  <a:pt x="1599" y="455"/>
                  <a:pt x="1599" y="455"/>
                </a:cubicBezTo>
                <a:cubicBezTo>
                  <a:pt x="1601" y="454"/>
                  <a:pt x="1600" y="451"/>
                  <a:pt x="1602" y="450"/>
                </a:cubicBezTo>
                <a:cubicBezTo>
                  <a:pt x="1604" y="450"/>
                  <a:pt x="1603" y="447"/>
                  <a:pt x="1602" y="446"/>
                </a:cubicBezTo>
                <a:cubicBezTo>
                  <a:pt x="1601" y="444"/>
                  <a:pt x="1600" y="442"/>
                  <a:pt x="1599" y="439"/>
                </a:cubicBezTo>
                <a:cubicBezTo>
                  <a:pt x="1597" y="435"/>
                  <a:pt x="1596" y="437"/>
                  <a:pt x="1594" y="436"/>
                </a:cubicBezTo>
                <a:cubicBezTo>
                  <a:pt x="1593" y="436"/>
                  <a:pt x="1590" y="437"/>
                  <a:pt x="1591" y="434"/>
                </a:cubicBezTo>
                <a:cubicBezTo>
                  <a:pt x="1591" y="433"/>
                  <a:pt x="1591" y="432"/>
                  <a:pt x="1590" y="430"/>
                </a:cubicBezTo>
                <a:cubicBezTo>
                  <a:pt x="1588" y="431"/>
                  <a:pt x="1588" y="431"/>
                  <a:pt x="1588" y="431"/>
                </a:cubicBezTo>
                <a:cubicBezTo>
                  <a:pt x="1586" y="431"/>
                  <a:pt x="1585" y="431"/>
                  <a:pt x="1586" y="429"/>
                </a:cubicBezTo>
                <a:cubicBezTo>
                  <a:pt x="1585" y="428"/>
                  <a:pt x="1585" y="428"/>
                  <a:pt x="1585" y="428"/>
                </a:cubicBezTo>
                <a:cubicBezTo>
                  <a:pt x="1583" y="429"/>
                  <a:pt x="1583" y="429"/>
                  <a:pt x="1583" y="429"/>
                </a:cubicBezTo>
                <a:cubicBezTo>
                  <a:pt x="1583" y="429"/>
                  <a:pt x="1581" y="425"/>
                  <a:pt x="1580" y="424"/>
                </a:cubicBezTo>
                <a:cubicBezTo>
                  <a:pt x="1580" y="423"/>
                  <a:pt x="1576" y="422"/>
                  <a:pt x="1575" y="422"/>
                </a:cubicBezTo>
                <a:cubicBezTo>
                  <a:pt x="1573" y="423"/>
                  <a:pt x="1573" y="423"/>
                  <a:pt x="1573" y="423"/>
                </a:cubicBezTo>
                <a:cubicBezTo>
                  <a:pt x="1573" y="423"/>
                  <a:pt x="1572" y="421"/>
                  <a:pt x="1571" y="420"/>
                </a:cubicBezTo>
                <a:cubicBezTo>
                  <a:pt x="1566" y="417"/>
                  <a:pt x="1566" y="417"/>
                  <a:pt x="1566" y="417"/>
                </a:cubicBezTo>
                <a:cubicBezTo>
                  <a:pt x="1561" y="412"/>
                  <a:pt x="1561" y="412"/>
                  <a:pt x="1561" y="412"/>
                </a:cubicBezTo>
                <a:cubicBezTo>
                  <a:pt x="1559" y="410"/>
                  <a:pt x="1559" y="410"/>
                  <a:pt x="1559" y="410"/>
                </a:cubicBezTo>
                <a:cubicBezTo>
                  <a:pt x="1556" y="408"/>
                  <a:pt x="1557" y="408"/>
                  <a:pt x="1554" y="407"/>
                </a:cubicBezTo>
                <a:cubicBezTo>
                  <a:pt x="1553" y="407"/>
                  <a:pt x="1553" y="405"/>
                  <a:pt x="1552" y="404"/>
                </a:cubicBezTo>
                <a:cubicBezTo>
                  <a:pt x="1552" y="404"/>
                  <a:pt x="1549" y="403"/>
                  <a:pt x="1550" y="403"/>
                </a:cubicBezTo>
                <a:cubicBezTo>
                  <a:pt x="1551" y="400"/>
                  <a:pt x="1550" y="400"/>
                  <a:pt x="1548" y="398"/>
                </a:cubicBezTo>
                <a:cubicBezTo>
                  <a:pt x="1548" y="398"/>
                  <a:pt x="1547" y="393"/>
                  <a:pt x="1547" y="392"/>
                </a:cubicBezTo>
                <a:cubicBezTo>
                  <a:pt x="1545" y="392"/>
                  <a:pt x="1545" y="392"/>
                  <a:pt x="1545" y="392"/>
                </a:cubicBezTo>
                <a:cubicBezTo>
                  <a:pt x="1545" y="393"/>
                  <a:pt x="1542" y="389"/>
                  <a:pt x="1541" y="389"/>
                </a:cubicBezTo>
                <a:cubicBezTo>
                  <a:pt x="1537" y="387"/>
                  <a:pt x="1537" y="387"/>
                  <a:pt x="1537" y="387"/>
                </a:cubicBezTo>
                <a:cubicBezTo>
                  <a:pt x="1535" y="387"/>
                  <a:pt x="1535" y="387"/>
                  <a:pt x="1535" y="387"/>
                </a:cubicBezTo>
                <a:cubicBezTo>
                  <a:pt x="1534" y="387"/>
                  <a:pt x="1531" y="388"/>
                  <a:pt x="1530" y="389"/>
                </a:cubicBezTo>
                <a:cubicBezTo>
                  <a:pt x="1530" y="391"/>
                  <a:pt x="1530" y="391"/>
                  <a:pt x="1530" y="391"/>
                </a:cubicBezTo>
                <a:cubicBezTo>
                  <a:pt x="1530" y="391"/>
                  <a:pt x="1525" y="394"/>
                  <a:pt x="1524" y="394"/>
                </a:cubicBezTo>
                <a:cubicBezTo>
                  <a:pt x="1524" y="394"/>
                  <a:pt x="1522" y="394"/>
                  <a:pt x="1522" y="394"/>
                </a:cubicBezTo>
                <a:cubicBezTo>
                  <a:pt x="1521" y="395"/>
                  <a:pt x="1516" y="400"/>
                  <a:pt x="1515" y="400"/>
                </a:cubicBezTo>
                <a:cubicBezTo>
                  <a:pt x="1511" y="400"/>
                  <a:pt x="1512" y="400"/>
                  <a:pt x="1510" y="402"/>
                </a:cubicBezTo>
                <a:cubicBezTo>
                  <a:pt x="1509" y="403"/>
                  <a:pt x="1507" y="401"/>
                  <a:pt x="1507" y="400"/>
                </a:cubicBezTo>
                <a:cubicBezTo>
                  <a:pt x="1506" y="400"/>
                  <a:pt x="1504" y="401"/>
                  <a:pt x="1503" y="401"/>
                </a:cubicBezTo>
                <a:cubicBezTo>
                  <a:pt x="1502" y="399"/>
                  <a:pt x="1501" y="399"/>
                  <a:pt x="1501" y="398"/>
                </a:cubicBezTo>
                <a:cubicBezTo>
                  <a:pt x="1498" y="397"/>
                  <a:pt x="1499" y="397"/>
                  <a:pt x="1497" y="399"/>
                </a:cubicBezTo>
                <a:cubicBezTo>
                  <a:pt x="1496" y="399"/>
                  <a:pt x="1495" y="398"/>
                  <a:pt x="1495" y="397"/>
                </a:cubicBezTo>
                <a:cubicBezTo>
                  <a:pt x="1492" y="397"/>
                  <a:pt x="1493" y="398"/>
                  <a:pt x="1491" y="396"/>
                </a:cubicBezTo>
                <a:cubicBezTo>
                  <a:pt x="1489" y="397"/>
                  <a:pt x="1489" y="397"/>
                  <a:pt x="1489" y="397"/>
                </a:cubicBezTo>
                <a:cubicBezTo>
                  <a:pt x="1489" y="397"/>
                  <a:pt x="1488" y="399"/>
                  <a:pt x="1487" y="399"/>
                </a:cubicBezTo>
                <a:cubicBezTo>
                  <a:pt x="1487" y="400"/>
                  <a:pt x="1485" y="399"/>
                  <a:pt x="1484" y="399"/>
                </a:cubicBezTo>
                <a:cubicBezTo>
                  <a:pt x="1483" y="399"/>
                  <a:pt x="1481" y="404"/>
                  <a:pt x="1481" y="405"/>
                </a:cubicBezTo>
                <a:cubicBezTo>
                  <a:pt x="1482" y="408"/>
                  <a:pt x="1482" y="408"/>
                  <a:pt x="1482" y="408"/>
                </a:cubicBezTo>
                <a:cubicBezTo>
                  <a:pt x="1483" y="409"/>
                  <a:pt x="1484" y="409"/>
                  <a:pt x="1484" y="410"/>
                </a:cubicBezTo>
                <a:cubicBezTo>
                  <a:pt x="1484" y="412"/>
                  <a:pt x="1483" y="411"/>
                  <a:pt x="1482" y="411"/>
                </a:cubicBezTo>
                <a:cubicBezTo>
                  <a:pt x="1482" y="416"/>
                  <a:pt x="1482" y="415"/>
                  <a:pt x="1477" y="418"/>
                </a:cubicBezTo>
                <a:cubicBezTo>
                  <a:pt x="1475" y="419"/>
                  <a:pt x="1475" y="419"/>
                  <a:pt x="1474" y="419"/>
                </a:cubicBezTo>
                <a:cubicBezTo>
                  <a:pt x="1473" y="419"/>
                  <a:pt x="1473" y="421"/>
                  <a:pt x="1472" y="422"/>
                </a:cubicBezTo>
                <a:cubicBezTo>
                  <a:pt x="1470" y="423"/>
                  <a:pt x="1469" y="421"/>
                  <a:pt x="1463" y="424"/>
                </a:cubicBezTo>
                <a:cubicBezTo>
                  <a:pt x="1462" y="425"/>
                  <a:pt x="1457" y="426"/>
                  <a:pt x="1460" y="428"/>
                </a:cubicBezTo>
                <a:cubicBezTo>
                  <a:pt x="1463" y="429"/>
                  <a:pt x="1459" y="431"/>
                  <a:pt x="1458" y="431"/>
                </a:cubicBezTo>
                <a:cubicBezTo>
                  <a:pt x="1457" y="431"/>
                  <a:pt x="1453" y="434"/>
                  <a:pt x="1453" y="435"/>
                </a:cubicBezTo>
                <a:cubicBezTo>
                  <a:pt x="1450" y="438"/>
                  <a:pt x="1447" y="446"/>
                  <a:pt x="1452" y="449"/>
                </a:cubicBezTo>
                <a:cubicBezTo>
                  <a:pt x="1452" y="449"/>
                  <a:pt x="1454" y="448"/>
                  <a:pt x="1454" y="450"/>
                </a:cubicBezTo>
                <a:cubicBezTo>
                  <a:pt x="1454" y="452"/>
                  <a:pt x="1451" y="452"/>
                  <a:pt x="1450" y="452"/>
                </a:cubicBezTo>
                <a:cubicBezTo>
                  <a:pt x="1445" y="456"/>
                  <a:pt x="1448" y="456"/>
                  <a:pt x="1444" y="460"/>
                </a:cubicBezTo>
                <a:cubicBezTo>
                  <a:pt x="1442" y="463"/>
                  <a:pt x="1443" y="462"/>
                  <a:pt x="1443" y="464"/>
                </a:cubicBezTo>
                <a:cubicBezTo>
                  <a:pt x="1443" y="465"/>
                  <a:pt x="1439" y="465"/>
                  <a:pt x="1438" y="466"/>
                </a:cubicBezTo>
                <a:cubicBezTo>
                  <a:pt x="1435" y="468"/>
                  <a:pt x="1435" y="468"/>
                  <a:pt x="1435" y="468"/>
                </a:cubicBezTo>
                <a:cubicBezTo>
                  <a:pt x="1433" y="470"/>
                  <a:pt x="1434" y="469"/>
                  <a:pt x="1433" y="472"/>
                </a:cubicBezTo>
                <a:cubicBezTo>
                  <a:pt x="1433" y="472"/>
                  <a:pt x="1431" y="474"/>
                  <a:pt x="1431" y="474"/>
                </a:cubicBezTo>
                <a:cubicBezTo>
                  <a:pt x="1429" y="474"/>
                  <a:pt x="1430" y="473"/>
                  <a:pt x="1426" y="474"/>
                </a:cubicBezTo>
                <a:cubicBezTo>
                  <a:pt x="1424" y="475"/>
                  <a:pt x="1421" y="474"/>
                  <a:pt x="1419" y="474"/>
                </a:cubicBezTo>
                <a:cubicBezTo>
                  <a:pt x="1418" y="474"/>
                  <a:pt x="1416" y="474"/>
                  <a:pt x="1413" y="474"/>
                </a:cubicBezTo>
                <a:cubicBezTo>
                  <a:pt x="1409" y="474"/>
                  <a:pt x="1409" y="474"/>
                  <a:pt x="1409" y="474"/>
                </a:cubicBezTo>
                <a:cubicBezTo>
                  <a:pt x="1409" y="474"/>
                  <a:pt x="1407" y="476"/>
                  <a:pt x="1406" y="477"/>
                </a:cubicBezTo>
                <a:cubicBezTo>
                  <a:pt x="1405" y="477"/>
                  <a:pt x="1402" y="476"/>
                  <a:pt x="1401" y="478"/>
                </a:cubicBezTo>
                <a:cubicBezTo>
                  <a:pt x="1400" y="479"/>
                  <a:pt x="1399" y="480"/>
                  <a:pt x="1398" y="481"/>
                </a:cubicBezTo>
                <a:cubicBezTo>
                  <a:pt x="1396" y="482"/>
                  <a:pt x="1397" y="482"/>
                  <a:pt x="1394" y="481"/>
                </a:cubicBezTo>
                <a:cubicBezTo>
                  <a:pt x="1391" y="480"/>
                  <a:pt x="1391" y="476"/>
                  <a:pt x="1391" y="476"/>
                </a:cubicBezTo>
                <a:cubicBezTo>
                  <a:pt x="1390" y="475"/>
                  <a:pt x="1388" y="473"/>
                  <a:pt x="1389" y="473"/>
                </a:cubicBezTo>
                <a:cubicBezTo>
                  <a:pt x="1389" y="473"/>
                  <a:pt x="1389" y="473"/>
                  <a:pt x="1389" y="472"/>
                </a:cubicBezTo>
                <a:cubicBezTo>
                  <a:pt x="1389" y="471"/>
                  <a:pt x="1388" y="470"/>
                  <a:pt x="1387" y="469"/>
                </a:cubicBezTo>
                <a:cubicBezTo>
                  <a:pt x="1385" y="467"/>
                  <a:pt x="1381" y="469"/>
                  <a:pt x="1381" y="468"/>
                </a:cubicBezTo>
                <a:cubicBezTo>
                  <a:pt x="1379" y="470"/>
                  <a:pt x="1380" y="469"/>
                  <a:pt x="1375" y="470"/>
                </a:cubicBezTo>
                <a:cubicBezTo>
                  <a:pt x="1371" y="471"/>
                  <a:pt x="1373" y="468"/>
                  <a:pt x="1369" y="469"/>
                </a:cubicBezTo>
                <a:cubicBezTo>
                  <a:pt x="1368" y="469"/>
                  <a:pt x="1363" y="472"/>
                  <a:pt x="1366" y="467"/>
                </a:cubicBezTo>
                <a:cubicBezTo>
                  <a:pt x="1366" y="466"/>
                  <a:pt x="1367" y="466"/>
                  <a:pt x="1367" y="464"/>
                </a:cubicBezTo>
                <a:cubicBezTo>
                  <a:pt x="1366" y="461"/>
                  <a:pt x="1368" y="461"/>
                  <a:pt x="1368" y="458"/>
                </a:cubicBezTo>
                <a:cubicBezTo>
                  <a:pt x="1367" y="456"/>
                  <a:pt x="1368" y="455"/>
                  <a:pt x="1368" y="454"/>
                </a:cubicBezTo>
                <a:cubicBezTo>
                  <a:pt x="1368" y="454"/>
                  <a:pt x="1366" y="454"/>
                  <a:pt x="1366" y="454"/>
                </a:cubicBezTo>
                <a:cubicBezTo>
                  <a:pt x="1364" y="455"/>
                  <a:pt x="1365" y="453"/>
                  <a:pt x="1364" y="452"/>
                </a:cubicBezTo>
                <a:cubicBezTo>
                  <a:pt x="1364" y="452"/>
                  <a:pt x="1360" y="452"/>
                  <a:pt x="1363" y="448"/>
                </a:cubicBezTo>
                <a:cubicBezTo>
                  <a:pt x="1364" y="446"/>
                  <a:pt x="1363" y="446"/>
                  <a:pt x="1363" y="444"/>
                </a:cubicBezTo>
                <a:cubicBezTo>
                  <a:pt x="1363" y="441"/>
                  <a:pt x="1366" y="443"/>
                  <a:pt x="1367" y="440"/>
                </a:cubicBezTo>
                <a:cubicBezTo>
                  <a:pt x="1368" y="436"/>
                  <a:pt x="1368" y="436"/>
                  <a:pt x="1370" y="433"/>
                </a:cubicBezTo>
                <a:cubicBezTo>
                  <a:pt x="1370" y="431"/>
                  <a:pt x="1372" y="426"/>
                  <a:pt x="1372" y="425"/>
                </a:cubicBezTo>
                <a:cubicBezTo>
                  <a:pt x="1372" y="423"/>
                  <a:pt x="1370" y="415"/>
                  <a:pt x="1370" y="414"/>
                </a:cubicBezTo>
                <a:cubicBezTo>
                  <a:pt x="1371" y="411"/>
                  <a:pt x="1370" y="412"/>
                  <a:pt x="1373" y="410"/>
                </a:cubicBezTo>
                <a:cubicBezTo>
                  <a:pt x="1373" y="410"/>
                  <a:pt x="1371" y="410"/>
                  <a:pt x="1371" y="409"/>
                </a:cubicBezTo>
                <a:cubicBezTo>
                  <a:pt x="1371" y="407"/>
                  <a:pt x="1371" y="407"/>
                  <a:pt x="1373" y="405"/>
                </a:cubicBezTo>
                <a:cubicBezTo>
                  <a:pt x="1370" y="405"/>
                  <a:pt x="1370" y="405"/>
                  <a:pt x="1370" y="405"/>
                </a:cubicBezTo>
                <a:cubicBezTo>
                  <a:pt x="1370" y="405"/>
                  <a:pt x="1368" y="403"/>
                  <a:pt x="1368" y="403"/>
                </a:cubicBezTo>
                <a:cubicBezTo>
                  <a:pt x="1368" y="402"/>
                  <a:pt x="1369" y="400"/>
                  <a:pt x="1369" y="400"/>
                </a:cubicBezTo>
                <a:cubicBezTo>
                  <a:pt x="1373" y="398"/>
                  <a:pt x="1372" y="398"/>
                  <a:pt x="1376" y="398"/>
                </a:cubicBezTo>
                <a:cubicBezTo>
                  <a:pt x="1377" y="397"/>
                  <a:pt x="1377" y="397"/>
                  <a:pt x="1377" y="397"/>
                </a:cubicBezTo>
                <a:cubicBezTo>
                  <a:pt x="1378" y="396"/>
                  <a:pt x="1376" y="391"/>
                  <a:pt x="1389" y="395"/>
                </a:cubicBezTo>
                <a:cubicBezTo>
                  <a:pt x="1393" y="396"/>
                  <a:pt x="1396" y="394"/>
                  <a:pt x="1402" y="395"/>
                </a:cubicBezTo>
                <a:cubicBezTo>
                  <a:pt x="1405" y="396"/>
                  <a:pt x="1415" y="397"/>
                  <a:pt x="1417" y="397"/>
                </a:cubicBezTo>
                <a:cubicBezTo>
                  <a:pt x="1420" y="396"/>
                  <a:pt x="1420" y="396"/>
                  <a:pt x="1420" y="396"/>
                </a:cubicBezTo>
                <a:cubicBezTo>
                  <a:pt x="1420" y="396"/>
                  <a:pt x="1424" y="398"/>
                  <a:pt x="1424" y="398"/>
                </a:cubicBezTo>
                <a:cubicBezTo>
                  <a:pt x="1424" y="398"/>
                  <a:pt x="1428" y="397"/>
                  <a:pt x="1428" y="397"/>
                </a:cubicBezTo>
                <a:cubicBezTo>
                  <a:pt x="1434" y="397"/>
                  <a:pt x="1431" y="399"/>
                  <a:pt x="1438" y="397"/>
                </a:cubicBezTo>
                <a:cubicBezTo>
                  <a:pt x="1438" y="396"/>
                  <a:pt x="1438" y="396"/>
                  <a:pt x="1438" y="396"/>
                </a:cubicBezTo>
                <a:cubicBezTo>
                  <a:pt x="1441" y="393"/>
                  <a:pt x="1441" y="393"/>
                  <a:pt x="1441" y="393"/>
                </a:cubicBezTo>
                <a:cubicBezTo>
                  <a:pt x="1441" y="393"/>
                  <a:pt x="1441" y="393"/>
                  <a:pt x="1441" y="392"/>
                </a:cubicBezTo>
                <a:cubicBezTo>
                  <a:pt x="1441" y="392"/>
                  <a:pt x="1440" y="391"/>
                  <a:pt x="1440" y="391"/>
                </a:cubicBezTo>
                <a:cubicBezTo>
                  <a:pt x="1440" y="390"/>
                  <a:pt x="1441" y="388"/>
                  <a:pt x="1442" y="387"/>
                </a:cubicBezTo>
                <a:cubicBezTo>
                  <a:pt x="1443" y="384"/>
                  <a:pt x="1441" y="385"/>
                  <a:pt x="1444" y="384"/>
                </a:cubicBezTo>
                <a:cubicBezTo>
                  <a:pt x="1444" y="383"/>
                  <a:pt x="1444" y="383"/>
                  <a:pt x="1444" y="383"/>
                </a:cubicBezTo>
                <a:cubicBezTo>
                  <a:pt x="1442" y="382"/>
                  <a:pt x="1442" y="382"/>
                  <a:pt x="1442" y="382"/>
                </a:cubicBezTo>
                <a:cubicBezTo>
                  <a:pt x="1442" y="382"/>
                  <a:pt x="1443" y="381"/>
                  <a:pt x="1443" y="380"/>
                </a:cubicBezTo>
                <a:cubicBezTo>
                  <a:pt x="1443" y="379"/>
                  <a:pt x="1443" y="375"/>
                  <a:pt x="1443" y="374"/>
                </a:cubicBezTo>
                <a:cubicBezTo>
                  <a:pt x="1445" y="372"/>
                  <a:pt x="1445" y="373"/>
                  <a:pt x="1447" y="374"/>
                </a:cubicBezTo>
                <a:cubicBezTo>
                  <a:pt x="1447" y="373"/>
                  <a:pt x="1444" y="372"/>
                  <a:pt x="1443" y="371"/>
                </a:cubicBezTo>
                <a:cubicBezTo>
                  <a:pt x="1443" y="369"/>
                  <a:pt x="1442" y="370"/>
                  <a:pt x="1442" y="368"/>
                </a:cubicBezTo>
                <a:cubicBezTo>
                  <a:pt x="1443" y="367"/>
                  <a:pt x="1444" y="369"/>
                  <a:pt x="1444" y="369"/>
                </a:cubicBezTo>
                <a:cubicBezTo>
                  <a:pt x="1445" y="368"/>
                  <a:pt x="1444" y="368"/>
                  <a:pt x="1445" y="368"/>
                </a:cubicBezTo>
                <a:cubicBezTo>
                  <a:pt x="1444" y="367"/>
                  <a:pt x="1444" y="367"/>
                  <a:pt x="1444" y="367"/>
                </a:cubicBezTo>
                <a:cubicBezTo>
                  <a:pt x="1443" y="367"/>
                  <a:pt x="1440" y="366"/>
                  <a:pt x="1440" y="365"/>
                </a:cubicBezTo>
                <a:cubicBezTo>
                  <a:pt x="1440" y="365"/>
                  <a:pt x="1444" y="365"/>
                  <a:pt x="1444" y="365"/>
                </a:cubicBezTo>
                <a:cubicBezTo>
                  <a:pt x="1444" y="365"/>
                  <a:pt x="1444" y="365"/>
                  <a:pt x="1444" y="365"/>
                </a:cubicBezTo>
                <a:cubicBezTo>
                  <a:pt x="1444" y="365"/>
                  <a:pt x="1442" y="365"/>
                  <a:pt x="1442" y="365"/>
                </a:cubicBezTo>
                <a:cubicBezTo>
                  <a:pt x="1441" y="363"/>
                  <a:pt x="1441" y="363"/>
                  <a:pt x="1439" y="363"/>
                </a:cubicBezTo>
                <a:cubicBezTo>
                  <a:pt x="1439" y="363"/>
                  <a:pt x="1438" y="362"/>
                  <a:pt x="1438" y="361"/>
                </a:cubicBezTo>
                <a:cubicBezTo>
                  <a:pt x="1438" y="361"/>
                  <a:pt x="1434" y="358"/>
                  <a:pt x="1435" y="357"/>
                </a:cubicBezTo>
                <a:cubicBezTo>
                  <a:pt x="1436" y="356"/>
                  <a:pt x="1437" y="357"/>
                  <a:pt x="1437" y="357"/>
                </a:cubicBezTo>
                <a:cubicBezTo>
                  <a:pt x="1436" y="356"/>
                  <a:pt x="1436" y="356"/>
                  <a:pt x="1436" y="355"/>
                </a:cubicBezTo>
                <a:cubicBezTo>
                  <a:pt x="1435" y="355"/>
                  <a:pt x="1435" y="355"/>
                  <a:pt x="1435" y="355"/>
                </a:cubicBezTo>
                <a:cubicBezTo>
                  <a:pt x="1433" y="354"/>
                  <a:pt x="1432" y="354"/>
                  <a:pt x="1434" y="353"/>
                </a:cubicBezTo>
                <a:cubicBezTo>
                  <a:pt x="1432" y="351"/>
                  <a:pt x="1433" y="352"/>
                  <a:pt x="1431" y="352"/>
                </a:cubicBezTo>
                <a:cubicBezTo>
                  <a:pt x="1430" y="351"/>
                  <a:pt x="1430" y="351"/>
                  <a:pt x="1430" y="351"/>
                </a:cubicBezTo>
                <a:cubicBezTo>
                  <a:pt x="1428" y="351"/>
                  <a:pt x="1428" y="352"/>
                  <a:pt x="1428" y="350"/>
                </a:cubicBezTo>
                <a:cubicBezTo>
                  <a:pt x="1425" y="349"/>
                  <a:pt x="1423" y="349"/>
                  <a:pt x="1421" y="347"/>
                </a:cubicBezTo>
                <a:cubicBezTo>
                  <a:pt x="1418" y="348"/>
                  <a:pt x="1418" y="348"/>
                  <a:pt x="1416" y="347"/>
                </a:cubicBezTo>
                <a:cubicBezTo>
                  <a:pt x="1415" y="347"/>
                  <a:pt x="1415" y="346"/>
                  <a:pt x="1415" y="345"/>
                </a:cubicBezTo>
                <a:cubicBezTo>
                  <a:pt x="1415" y="344"/>
                  <a:pt x="1417" y="345"/>
                  <a:pt x="1418" y="344"/>
                </a:cubicBezTo>
                <a:cubicBezTo>
                  <a:pt x="1418" y="343"/>
                  <a:pt x="1418" y="343"/>
                  <a:pt x="1418" y="343"/>
                </a:cubicBezTo>
                <a:cubicBezTo>
                  <a:pt x="1417" y="343"/>
                  <a:pt x="1416" y="342"/>
                  <a:pt x="1415" y="342"/>
                </a:cubicBezTo>
                <a:cubicBezTo>
                  <a:pt x="1414" y="342"/>
                  <a:pt x="1413" y="341"/>
                  <a:pt x="1413" y="341"/>
                </a:cubicBezTo>
                <a:cubicBezTo>
                  <a:pt x="1415" y="340"/>
                  <a:pt x="1414" y="340"/>
                  <a:pt x="1415" y="339"/>
                </a:cubicBezTo>
                <a:cubicBezTo>
                  <a:pt x="1415" y="339"/>
                  <a:pt x="1417" y="339"/>
                  <a:pt x="1418" y="339"/>
                </a:cubicBezTo>
                <a:cubicBezTo>
                  <a:pt x="1419" y="338"/>
                  <a:pt x="1420" y="337"/>
                  <a:pt x="1421" y="337"/>
                </a:cubicBezTo>
                <a:cubicBezTo>
                  <a:pt x="1424" y="337"/>
                  <a:pt x="1423" y="338"/>
                  <a:pt x="1425" y="336"/>
                </a:cubicBezTo>
                <a:cubicBezTo>
                  <a:pt x="1425" y="336"/>
                  <a:pt x="1430" y="337"/>
                  <a:pt x="1430" y="337"/>
                </a:cubicBezTo>
                <a:cubicBezTo>
                  <a:pt x="1431" y="337"/>
                  <a:pt x="1431" y="340"/>
                  <a:pt x="1431" y="340"/>
                </a:cubicBezTo>
                <a:cubicBezTo>
                  <a:pt x="1433" y="339"/>
                  <a:pt x="1433" y="339"/>
                  <a:pt x="1433" y="339"/>
                </a:cubicBezTo>
                <a:cubicBezTo>
                  <a:pt x="1434" y="339"/>
                  <a:pt x="1436" y="340"/>
                  <a:pt x="1437" y="339"/>
                </a:cubicBezTo>
                <a:cubicBezTo>
                  <a:pt x="1438" y="338"/>
                  <a:pt x="1439" y="339"/>
                  <a:pt x="1443" y="338"/>
                </a:cubicBezTo>
                <a:cubicBezTo>
                  <a:pt x="1442" y="337"/>
                  <a:pt x="1442" y="337"/>
                  <a:pt x="1442" y="337"/>
                </a:cubicBezTo>
                <a:cubicBezTo>
                  <a:pt x="1442" y="336"/>
                  <a:pt x="1442" y="333"/>
                  <a:pt x="1442" y="332"/>
                </a:cubicBezTo>
                <a:cubicBezTo>
                  <a:pt x="1442" y="331"/>
                  <a:pt x="1438" y="327"/>
                  <a:pt x="1439" y="327"/>
                </a:cubicBezTo>
                <a:cubicBezTo>
                  <a:pt x="1445" y="327"/>
                  <a:pt x="1445" y="327"/>
                  <a:pt x="1445" y="327"/>
                </a:cubicBezTo>
                <a:cubicBezTo>
                  <a:pt x="1445" y="326"/>
                  <a:pt x="1446" y="328"/>
                  <a:pt x="1446" y="328"/>
                </a:cubicBezTo>
                <a:cubicBezTo>
                  <a:pt x="1446" y="329"/>
                  <a:pt x="1446" y="329"/>
                  <a:pt x="1446" y="330"/>
                </a:cubicBezTo>
                <a:cubicBezTo>
                  <a:pt x="1448" y="331"/>
                  <a:pt x="1448" y="331"/>
                  <a:pt x="1448" y="331"/>
                </a:cubicBezTo>
                <a:cubicBezTo>
                  <a:pt x="1453" y="331"/>
                  <a:pt x="1453" y="331"/>
                  <a:pt x="1453" y="331"/>
                </a:cubicBezTo>
                <a:cubicBezTo>
                  <a:pt x="1454" y="331"/>
                  <a:pt x="1455" y="331"/>
                  <a:pt x="1455" y="332"/>
                </a:cubicBezTo>
                <a:cubicBezTo>
                  <a:pt x="1458" y="330"/>
                  <a:pt x="1457" y="331"/>
                  <a:pt x="1459" y="330"/>
                </a:cubicBezTo>
                <a:cubicBezTo>
                  <a:pt x="1457" y="329"/>
                  <a:pt x="1458" y="329"/>
                  <a:pt x="1458" y="327"/>
                </a:cubicBezTo>
                <a:cubicBezTo>
                  <a:pt x="1459" y="327"/>
                  <a:pt x="1461" y="325"/>
                  <a:pt x="1461" y="325"/>
                </a:cubicBezTo>
                <a:cubicBezTo>
                  <a:pt x="1465" y="323"/>
                  <a:pt x="1467" y="323"/>
                  <a:pt x="1468" y="323"/>
                </a:cubicBezTo>
                <a:cubicBezTo>
                  <a:pt x="1469" y="322"/>
                  <a:pt x="1470" y="322"/>
                  <a:pt x="1470" y="321"/>
                </a:cubicBezTo>
                <a:cubicBezTo>
                  <a:pt x="1470" y="320"/>
                  <a:pt x="1469" y="318"/>
                  <a:pt x="1469" y="317"/>
                </a:cubicBezTo>
                <a:cubicBezTo>
                  <a:pt x="1470" y="313"/>
                  <a:pt x="1469" y="314"/>
                  <a:pt x="1473" y="312"/>
                </a:cubicBezTo>
                <a:close/>
                <a:moveTo>
                  <a:pt x="1639" y="441"/>
                </a:moveTo>
                <a:cubicBezTo>
                  <a:pt x="1638" y="440"/>
                  <a:pt x="1638" y="440"/>
                  <a:pt x="1640" y="440"/>
                </a:cubicBezTo>
                <a:cubicBezTo>
                  <a:pt x="1639" y="439"/>
                  <a:pt x="1638" y="440"/>
                  <a:pt x="1637" y="440"/>
                </a:cubicBezTo>
                <a:cubicBezTo>
                  <a:pt x="1638" y="440"/>
                  <a:pt x="1638" y="441"/>
                  <a:pt x="1639" y="441"/>
                </a:cubicBezTo>
                <a:close/>
                <a:moveTo>
                  <a:pt x="1667" y="449"/>
                </a:moveTo>
                <a:cubicBezTo>
                  <a:pt x="1666" y="449"/>
                  <a:pt x="1665" y="449"/>
                  <a:pt x="1664" y="450"/>
                </a:cubicBezTo>
                <a:cubicBezTo>
                  <a:pt x="1665" y="452"/>
                  <a:pt x="1668" y="449"/>
                  <a:pt x="1669" y="452"/>
                </a:cubicBezTo>
                <a:cubicBezTo>
                  <a:pt x="1671" y="452"/>
                  <a:pt x="1671" y="452"/>
                  <a:pt x="1671" y="452"/>
                </a:cubicBezTo>
                <a:cubicBezTo>
                  <a:pt x="1670" y="451"/>
                  <a:pt x="1670" y="451"/>
                  <a:pt x="1669" y="450"/>
                </a:cubicBezTo>
                <a:cubicBezTo>
                  <a:pt x="1669" y="450"/>
                  <a:pt x="1666" y="450"/>
                  <a:pt x="1666" y="450"/>
                </a:cubicBezTo>
                <a:cubicBezTo>
                  <a:pt x="1666" y="450"/>
                  <a:pt x="1667" y="449"/>
                  <a:pt x="1667" y="449"/>
                </a:cubicBezTo>
                <a:close/>
                <a:moveTo>
                  <a:pt x="2433" y="735"/>
                </a:moveTo>
                <a:cubicBezTo>
                  <a:pt x="2433" y="735"/>
                  <a:pt x="2433" y="735"/>
                  <a:pt x="2433" y="735"/>
                </a:cubicBezTo>
                <a:cubicBezTo>
                  <a:pt x="2433" y="735"/>
                  <a:pt x="2433" y="735"/>
                  <a:pt x="2433" y="735"/>
                </a:cubicBezTo>
                <a:cubicBezTo>
                  <a:pt x="2433" y="735"/>
                  <a:pt x="2433" y="735"/>
                  <a:pt x="2433" y="735"/>
                </a:cubicBezTo>
                <a:cubicBezTo>
                  <a:pt x="2433" y="735"/>
                  <a:pt x="2433" y="735"/>
                  <a:pt x="2433" y="735"/>
                </a:cubicBezTo>
                <a:close/>
                <a:moveTo>
                  <a:pt x="1845" y="721"/>
                </a:moveTo>
                <a:cubicBezTo>
                  <a:pt x="1845" y="721"/>
                  <a:pt x="1845" y="721"/>
                  <a:pt x="1844" y="721"/>
                </a:cubicBezTo>
                <a:cubicBezTo>
                  <a:pt x="1845" y="721"/>
                  <a:pt x="1845" y="722"/>
                  <a:pt x="1845" y="722"/>
                </a:cubicBezTo>
                <a:cubicBezTo>
                  <a:pt x="1845" y="722"/>
                  <a:pt x="1845" y="722"/>
                  <a:pt x="1845" y="722"/>
                </a:cubicBezTo>
                <a:cubicBezTo>
                  <a:pt x="1845" y="722"/>
                  <a:pt x="1845" y="722"/>
                  <a:pt x="1845" y="721"/>
                </a:cubicBezTo>
                <a:close/>
                <a:moveTo>
                  <a:pt x="1799" y="1030"/>
                </a:moveTo>
                <a:cubicBezTo>
                  <a:pt x="1798" y="1025"/>
                  <a:pt x="1796" y="1027"/>
                  <a:pt x="1796" y="1019"/>
                </a:cubicBezTo>
                <a:cubicBezTo>
                  <a:pt x="1795" y="1013"/>
                  <a:pt x="1793" y="1011"/>
                  <a:pt x="1790" y="1007"/>
                </a:cubicBezTo>
                <a:cubicBezTo>
                  <a:pt x="1790" y="1007"/>
                  <a:pt x="1789" y="1007"/>
                  <a:pt x="1788" y="1007"/>
                </a:cubicBezTo>
                <a:cubicBezTo>
                  <a:pt x="1789" y="1008"/>
                  <a:pt x="1792" y="1014"/>
                  <a:pt x="1792" y="1014"/>
                </a:cubicBezTo>
                <a:cubicBezTo>
                  <a:pt x="1792" y="1018"/>
                  <a:pt x="1793" y="1030"/>
                  <a:pt x="1792" y="1033"/>
                </a:cubicBezTo>
                <a:cubicBezTo>
                  <a:pt x="1791" y="1038"/>
                  <a:pt x="1790" y="1037"/>
                  <a:pt x="1792" y="1041"/>
                </a:cubicBezTo>
                <a:cubicBezTo>
                  <a:pt x="1792" y="1043"/>
                  <a:pt x="1793" y="1049"/>
                  <a:pt x="1793" y="1050"/>
                </a:cubicBezTo>
                <a:cubicBezTo>
                  <a:pt x="1795" y="1059"/>
                  <a:pt x="1795" y="1059"/>
                  <a:pt x="1795" y="1059"/>
                </a:cubicBezTo>
                <a:cubicBezTo>
                  <a:pt x="1798" y="1057"/>
                  <a:pt x="1797" y="1058"/>
                  <a:pt x="1800" y="1060"/>
                </a:cubicBezTo>
                <a:cubicBezTo>
                  <a:pt x="1800" y="1057"/>
                  <a:pt x="1800" y="1057"/>
                  <a:pt x="1800" y="1057"/>
                </a:cubicBezTo>
                <a:cubicBezTo>
                  <a:pt x="1797" y="1054"/>
                  <a:pt x="1797" y="1054"/>
                  <a:pt x="1797" y="1054"/>
                </a:cubicBezTo>
                <a:cubicBezTo>
                  <a:pt x="1796" y="1050"/>
                  <a:pt x="1796" y="1050"/>
                  <a:pt x="1796" y="1045"/>
                </a:cubicBezTo>
                <a:cubicBezTo>
                  <a:pt x="1796" y="1042"/>
                  <a:pt x="1796" y="1039"/>
                  <a:pt x="1796" y="1038"/>
                </a:cubicBezTo>
                <a:cubicBezTo>
                  <a:pt x="1798" y="1034"/>
                  <a:pt x="1798" y="1034"/>
                  <a:pt x="1798" y="1034"/>
                </a:cubicBezTo>
                <a:cubicBezTo>
                  <a:pt x="1799" y="1032"/>
                  <a:pt x="1799" y="1032"/>
                  <a:pt x="1799" y="1030"/>
                </a:cubicBezTo>
                <a:cubicBezTo>
                  <a:pt x="1799" y="1030"/>
                  <a:pt x="1799" y="1030"/>
                  <a:pt x="1799" y="1030"/>
                </a:cubicBezTo>
                <a:close/>
                <a:moveTo>
                  <a:pt x="1767" y="918"/>
                </a:moveTo>
                <a:cubicBezTo>
                  <a:pt x="1767" y="924"/>
                  <a:pt x="1767" y="924"/>
                  <a:pt x="1767" y="924"/>
                </a:cubicBezTo>
                <a:cubicBezTo>
                  <a:pt x="1768" y="926"/>
                  <a:pt x="1768" y="926"/>
                  <a:pt x="1768" y="926"/>
                </a:cubicBezTo>
                <a:cubicBezTo>
                  <a:pt x="1769" y="927"/>
                  <a:pt x="1771" y="928"/>
                  <a:pt x="1771" y="927"/>
                </a:cubicBezTo>
                <a:cubicBezTo>
                  <a:pt x="1772" y="925"/>
                  <a:pt x="1773" y="923"/>
                  <a:pt x="1774" y="924"/>
                </a:cubicBezTo>
                <a:cubicBezTo>
                  <a:pt x="1778" y="924"/>
                  <a:pt x="1777" y="924"/>
                  <a:pt x="1781" y="923"/>
                </a:cubicBezTo>
                <a:cubicBezTo>
                  <a:pt x="1782" y="923"/>
                  <a:pt x="1783" y="924"/>
                  <a:pt x="1783" y="924"/>
                </a:cubicBezTo>
                <a:cubicBezTo>
                  <a:pt x="1787" y="921"/>
                  <a:pt x="1787" y="921"/>
                  <a:pt x="1787" y="921"/>
                </a:cubicBezTo>
                <a:cubicBezTo>
                  <a:pt x="1787" y="920"/>
                  <a:pt x="1787" y="920"/>
                  <a:pt x="1787" y="920"/>
                </a:cubicBezTo>
                <a:cubicBezTo>
                  <a:pt x="1784" y="920"/>
                  <a:pt x="1784" y="920"/>
                  <a:pt x="1784" y="920"/>
                </a:cubicBezTo>
                <a:cubicBezTo>
                  <a:pt x="1783" y="920"/>
                  <a:pt x="1784" y="916"/>
                  <a:pt x="1785" y="916"/>
                </a:cubicBezTo>
                <a:cubicBezTo>
                  <a:pt x="1786" y="916"/>
                  <a:pt x="1788" y="914"/>
                  <a:pt x="1789" y="913"/>
                </a:cubicBezTo>
                <a:cubicBezTo>
                  <a:pt x="1791" y="909"/>
                  <a:pt x="1791" y="909"/>
                  <a:pt x="1791" y="909"/>
                </a:cubicBezTo>
                <a:cubicBezTo>
                  <a:pt x="1791" y="908"/>
                  <a:pt x="1792" y="907"/>
                  <a:pt x="1792" y="907"/>
                </a:cubicBezTo>
                <a:cubicBezTo>
                  <a:pt x="1792" y="907"/>
                  <a:pt x="1789" y="904"/>
                  <a:pt x="1790" y="904"/>
                </a:cubicBezTo>
                <a:cubicBezTo>
                  <a:pt x="1792" y="902"/>
                  <a:pt x="1793" y="900"/>
                  <a:pt x="1794" y="902"/>
                </a:cubicBezTo>
                <a:cubicBezTo>
                  <a:pt x="1795" y="901"/>
                  <a:pt x="1797" y="901"/>
                  <a:pt x="1798" y="901"/>
                </a:cubicBezTo>
                <a:cubicBezTo>
                  <a:pt x="1798" y="899"/>
                  <a:pt x="1798" y="899"/>
                  <a:pt x="1798" y="899"/>
                </a:cubicBezTo>
                <a:cubicBezTo>
                  <a:pt x="1797" y="899"/>
                  <a:pt x="1797" y="898"/>
                  <a:pt x="1797" y="898"/>
                </a:cubicBezTo>
                <a:cubicBezTo>
                  <a:pt x="1796" y="898"/>
                  <a:pt x="1795" y="900"/>
                  <a:pt x="1793" y="900"/>
                </a:cubicBezTo>
                <a:cubicBezTo>
                  <a:pt x="1792" y="900"/>
                  <a:pt x="1789" y="896"/>
                  <a:pt x="1789" y="895"/>
                </a:cubicBezTo>
                <a:cubicBezTo>
                  <a:pt x="1788" y="895"/>
                  <a:pt x="1788" y="895"/>
                  <a:pt x="1788" y="895"/>
                </a:cubicBezTo>
                <a:cubicBezTo>
                  <a:pt x="1786" y="894"/>
                  <a:pt x="1786" y="894"/>
                  <a:pt x="1784" y="892"/>
                </a:cubicBezTo>
                <a:cubicBezTo>
                  <a:pt x="1781" y="893"/>
                  <a:pt x="1778" y="894"/>
                  <a:pt x="1775" y="896"/>
                </a:cubicBezTo>
                <a:cubicBezTo>
                  <a:pt x="1772" y="898"/>
                  <a:pt x="1771" y="895"/>
                  <a:pt x="1771" y="898"/>
                </a:cubicBezTo>
                <a:cubicBezTo>
                  <a:pt x="1771" y="901"/>
                  <a:pt x="1770" y="902"/>
                  <a:pt x="1768" y="903"/>
                </a:cubicBezTo>
                <a:cubicBezTo>
                  <a:pt x="1768" y="903"/>
                  <a:pt x="1770" y="907"/>
                  <a:pt x="1770" y="908"/>
                </a:cubicBezTo>
                <a:cubicBezTo>
                  <a:pt x="1767" y="913"/>
                  <a:pt x="1768" y="911"/>
                  <a:pt x="1767" y="918"/>
                </a:cubicBezTo>
                <a:close/>
                <a:moveTo>
                  <a:pt x="1764" y="995"/>
                </a:moveTo>
                <a:cubicBezTo>
                  <a:pt x="1761" y="994"/>
                  <a:pt x="1761" y="994"/>
                  <a:pt x="1761" y="994"/>
                </a:cubicBezTo>
                <a:cubicBezTo>
                  <a:pt x="1761" y="994"/>
                  <a:pt x="1756" y="983"/>
                  <a:pt x="1755" y="982"/>
                </a:cubicBezTo>
                <a:cubicBezTo>
                  <a:pt x="1755" y="978"/>
                  <a:pt x="1755" y="978"/>
                  <a:pt x="1755" y="978"/>
                </a:cubicBezTo>
                <a:cubicBezTo>
                  <a:pt x="1755" y="975"/>
                  <a:pt x="1756" y="977"/>
                  <a:pt x="1752" y="972"/>
                </a:cubicBezTo>
                <a:cubicBezTo>
                  <a:pt x="1750" y="970"/>
                  <a:pt x="1749" y="971"/>
                  <a:pt x="1749" y="970"/>
                </a:cubicBezTo>
                <a:cubicBezTo>
                  <a:pt x="1747" y="965"/>
                  <a:pt x="1747" y="966"/>
                  <a:pt x="1750" y="964"/>
                </a:cubicBezTo>
                <a:cubicBezTo>
                  <a:pt x="1747" y="959"/>
                  <a:pt x="1747" y="961"/>
                  <a:pt x="1747" y="957"/>
                </a:cubicBezTo>
                <a:cubicBezTo>
                  <a:pt x="1747" y="957"/>
                  <a:pt x="1748" y="956"/>
                  <a:pt x="1748" y="955"/>
                </a:cubicBezTo>
                <a:cubicBezTo>
                  <a:pt x="1748" y="954"/>
                  <a:pt x="1744" y="953"/>
                  <a:pt x="1745" y="952"/>
                </a:cubicBezTo>
                <a:cubicBezTo>
                  <a:pt x="1747" y="948"/>
                  <a:pt x="1744" y="950"/>
                  <a:pt x="1747" y="947"/>
                </a:cubicBezTo>
                <a:cubicBezTo>
                  <a:pt x="1745" y="947"/>
                  <a:pt x="1745" y="946"/>
                  <a:pt x="1744" y="945"/>
                </a:cubicBezTo>
                <a:cubicBezTo>
                  <a:pt x="1743" y="940"/>
                  <a:pt x="1743" y="940"/>
                  <a:pt x="1743" y="940"/>
                </a:cubicBezTo>
                <a:cubicBezTo>
                  <a:pt x="1743" y="938"/>
                  <a:pt x="1743" y="938"/>
                  <a:pt x="1743" y="936"/>
                </a:cubicBezTo>
                <a:cubicBezTo>
                  <a:pt x="1742" y="937"/>
                  <a:pt x="1741" y="940"/>
                  <a:pt x="1741" y="941"/>
                </a:cubicBezTo>
                <a:cubicBezTo>
                  <a:pt x="1741" y="945"/>
                  <a:pt x="1741" y="945"/>
                  <a:pt x="1741" y="945"/>
                </a:cubicBezTo>
                <a:cubicBezTo>
                  <a:pt x="1741" y="945"/>
                  <a:pt x="1743" y="946"/>
                  <a:pt x="1743" y="946"/>
                </a:cubicBezTo>
                <a:cubicBezTo>
                  <a:pt x="1742" y="950"/>
                  <a:pt x="1741" y="949"/>
                  <a:pt x="1741" y="950"/>
                </a:cubicBezTo>
                <a:cubicBezTo>
                  <a:pt x="1741" y="955"/>
                  <a:pt x="1741" y="955"/>
                  <a:pt x="1741" y="955"/>
                </a:cubicBezTo>
                <a:cubicBezTo>
                  <a:pt x="1743" y="958"/>
                  <a:pt x="1743" y="958"/>
                  <a:pt x="1743" y="958"/>
                </a:cubicBezTo>
                <a:cubicBezTo>
                  <a:pt x="1744" y="961"/>
                  <a:pt x="1744" y="961"/>
                  <a:pt x="1744" y="961"/>
                </a:cubicBezTo>
                <a:cubicBezTo>
                  <a:pt x="1744" y="962"/>
                  <a:pt x="1743" y="964"/>
                  <a:pt x="1742" y="965"/>
                </a:cubicBezTo>
                <a:cubicBezTo>
                  <a:pt x="1744" y="967"/>
                  <a:pt x="1744" y="967"/>
                  <a:pt x="1744" y="967"/>
                </a:cubicBezTo>
                <a:cubicBezTo>
                  <a:pt x="1744" y="969"/>
                  <a:pt x="1745" y="972"/>
                  <a:pt x="1745" y="974"/>
                </a:cubicBezTo>
                <a:cubicBezTo>
                  <a:pt x="1749" y="978"/>
                  <a:pt x="1749" y="978"/>
                  <a:pt x="1749" y="978"/>
                </a:cubicBezTo>
                <a:cubicBezTo>
                  <a:pt x="1750" y="979"/>
                  <a:pt x="1753" y="980"/>
                  <a:pt x="1753" y="981"/>
                </a:cubicBezTo>
                <a:cubicBezTo>
                  <a:pt x="1753" y="984"/>
                  <a:pt x="1753" y="984"/>
                  <a:pt x="1754" y="987"/>
                </a:cubicBezTo>
                <a:cubicBezTo>
                  <a:pt x="1754" y="988"/>
                  <a:pt x="1756" y="990"/>
                  <a:pt x="1756" y="990"/>
                </a:cubicBezTo>
                <a:cubicBezTo>
                  <a:pt x="1754" y="992"/>
                  <a:pt x="1755" y="992"/>
                  <a:pt x="1755" y="994"/>
                </a:cubicBezTo>
                <a:cubicBezTo>
                  <a:pt x="1758" y="995"/>
                  <a:pt x="1757" y="995"/>
                  <a:pt x="1760" y="997"/>
                </a:cubicBezTo>
                <a:cubicBezTo>
                  <a:pt x="1764" y="995"/>
                  <a:pt x="1764" y="995"/>
                  <a:pt x="1764" y="995"/>
                </a:cubicBezTo>
                <a:close/>
                <a:moveTo>
                  <a:pt x="2349" y="639"/>
                </a:moveTo>
                <a:cubicBezTo>
                  <a:pt x="2348" y="639"/>
                  <a:pt x="2348" y="639"/>
                  <a:pt x="2348" y="639"/>
                </a:cubicBezTo>
                <a:cubicBezTo>
                  <a:pt x="2348" y="639"/>
                  <a:pt x="2348" y="639"/>
                  <a:pt x="2348" y="640"/>
                </a:cubicBezTo>
                <a:cubicBezTo>
                  <a:pt x="2349" y="639"/>
                  <a:pt x="2349" y="639"/>
                  <a:pt x="2349" y="639"/>
                </a:cubicBezTo>
                <a:close/>
                <a:moveTo>
                  <a:pt x="2521" y="783"/>
                </a:moveTo>
                <a:cubicBezTo>
                  <a:pt x="2521" y="782"/>
                  <a:pt x="2520" y="782"/>
                  <a:pt x="2519" y="781"/>
                </a:cubicBezTo>
                <a:cubicBezTo>
                  <a:pt x="2521" y="783"/>
                  <a:pt x="2521" y="783"/>
                  <a:pt x="2521" y="783"/>
                </a:cubicBezTo>
                <a:close/>
                <a:moveTo>
                  <a:pt x="2503" y="777"/>
                </a:moveTo>
                <a:cubicBezTo>
                  <a:pt x="2502" y="777"/>
                  <a:pt x="2502" y="777"/>
                  <a:pt x="2502" y="777"/>
                </a:cubicBezTo>
                <a:cubicBezTo>
                  <a:pt x="2503" y="777"/>
                  <a:pt x="2503" y="777"/>
                  <a:pt x="2503" y="777"/>
                </a:cubicBezTo>
                <a:cubicBezTo>
                  <a:pt x="2503" y="777"/>
                  <a:pt x="2503" y="777"/>
                  <a:pt x="2503" y="777"/>
                </a:cubicBezTo>
                <a:close/>
                <a:moveTo>
                  <a:pt x="2620" y="548"/>
                </a:moveTo>
                <a:cubicBezTo>
                  <a:pt x="2620" y="548"/>
                  <a:pt x="2620" y="549"/>
                  <a:pt x="2620" y="549"/>
                </a:cubicBezTo>
                <a:cubicBezTo>
                  <a:pt x="2621" y="549"/>
                  <a:pt x="2621" y="548"/>
                  <a:pt x="2622" y="548"/>
                </a:cubicBezTo>
                <a:cubicBezTo>
                  <a:pt x="2620" y="548"/>
                  <a:pt x="2620" y="548"/>
                  <a:pt x="2620" y="548"/>
                </a:cubicBezTo>
                <a:close/>
                <a:moveTo>
                  <a:pt x="2676" y="495"/>
                </a:moveTo>
                <a:cubicBezTo>
                  <a:pt x="2676" y="495"/>
                  <a:pt x="2676" y="495"/>
                  <a:pt x="2676" y="496"/>
                </a:cubicBezTo>
                <a:cubicBezTo>
                  <a:pt x="2676" y="496"/>
                  <a:pt x="2676" y="496"/>
                  <a:pt x="2676" y="496"/>
                </a:cubicBezTo>
                <a:cubicBezTo>
                  <a:pt x="2676" y="496"/>
                  <a:pt x="2676" y="496"/>
                  <a:pt x="2676" y="495"/>
                </a:cubicBezTo>
                <a:close/>
                <a:moveTo>
                  <a:pt x="2646" y="280"/>
                </a:moveTo>
                <a:cubicBezTo>
                  <a:pt x="2646" y="280"/>
                  <a:pt x="2646" y="280"/>
                  <a:pt x="2645" y="281"/>
                </a:cubicBezTo>
                <a:cubicBezTo>
                  <a:pt x="2646" y="283"/>
                  <a:pt x="2646" y="282"/>
                  <a:pt x="2646" y="285"/>
                </a:cubicBezTo>
                <a:cubicBezTo>
                  <a:pt x="2646" y="285"/>
                  <a:pt x="2646" y="285"/>
                  <a:pt x="2646" y="285"/>
                </a:cubicBezTo>
                <a:cubicBezTo>
                  <a:pt x="2646" y="280"/>
                  <a:pt x="2646" y="280"/>
                  <a:pt x="2646" y="280"/>
                </a:cubicBezTo>
                <a:cubicBezTo>
                  <a:pt x="2646" y="280"/>
                  <a:pt x="2646" y="280"/>
                  <a:pt x="2646" y="280"/>
                </a:cubicBezTo>
                <a:close/>
                <a:moveTo>
                  <a:pt x="2879" y="153"/>
                </a:moveTo>
                <a:cubicBezTo>
                  <a:pt x="2879" y="153"/>
                  <a:pt x="2879" y="153"/>
                  <a:pt x="2879" y="153"/>
                </a:cubicBezTo>
                <a:cubicBezTo>
                  <a:pt x="2879" y="153"/>
                  <a:pt x="2881" y="155"/>
                  <a:pt x="2881" y="156"/>
                </a:cubicBezTo>
                <a:cubicBezTo>
                  <a:pt x="2883" y="154"/>
                  <a:pt x="2883" y="154"/>
                  <a:pt x="2882" y="152"/>
                </a:cubicBezTo>
                <a:cubicBezTo>
                  <a:pt x="2879" y="153"/>
                  <a:pt x="2879" y="153"/>
                  <a:pt x="2879" y="153"/>
                </a:cubicBezTo>
                <a:close/>
                <a:moveTo>
                  <a:pt x="1993" y="590"/>
                </a:moveTo>
                <a:cubicBezTo>
                  <a:pt x="1993" y="590"/>
                  <a:pt x="1993" y="590"/>
                  <a:pt x="1993" y="590"/>
                </a:cubicBezTo>
                <a:cubicBezTo>
                  <a:pt x="1996" y="588"/>
                  <a:pt x="1996" y="588"/>
                  <a:pt x="1996" y="588"/>
                </a:cubicBezTo>
                <a:cubicBezTo>
                  <a:pt x="1995" y="587"/>
                  <a:pt x="1995" y="587"/>
                  <a:pt x="1995" y="587"/>
                </a:cubicBezTo>
                <a:cubicBezTo>
                  <a:pt x="1993" y="590"/>
                  <a:pt x="1993" y="590"/>
                  <a:pt x="1993" y="590"/>
                </a:cubicBezTo>
                <a:close/>
                <a:moveTo>
                  <a:pt x="1917" y="554"/>
                </a:moveTo>
                <a:cubicBezTo>
                  <a:pt x="1917" y="554"/>
                  <a:pt x="1918" y="554"/>
                  <a:pt x="1918" y="554"/>
                </a:cubicBezTo>
                <a:cubicBezTo>
                  <a:pt x="1916" y="553"/>
                  <a:pt x="1916" y="553"/>
                  <a:pt x="1916" y="553"/>
                </a:cubicBezTo>
                <a:cubicBezTo>
                  <a:pt x="1916" y="554"/>
                  <a:pt x="1917" y="555"/>
                  <a:pt x="1917" y="555"/>
                </a:cubicBezTo>
                <a:cubicBezTo>
                  <a:pt x="1917" y="555"/>
                  <a:pt x="1917" y="555"/>
                  <a:pt x="1917" y="555"/>
                </a:cubicBezTo>
                <a:cubicBezTo>
                  <a:pt x="1917" y="555"/>
                  <a:pt x="1917" y="554"/>
                  <a:pt x="1917" y="554"/>
                </a:cubicBezTo>
                <a:close/>
                <a:moveTo>
                  <a:pt x="1882" y="383"/>
                </a:moveTo>
                <a:cubicBezTo>
                  <a:pt x="1881" y="386"/>
                  <a:pt x="1881" y="386"/>
                  <a:pt x="1881" y="386"/>
                </a:cubicBezTo>
                <a:cubicBezTo>
                  <a:pt x="1889" y="392"/>
                  <a:pt x="1889" y="392"/>
                  <a:pt x="1889" y="392"/>
                </a:cubicBezTo>
                <a:cubicBezTo>
                  <a:pt x="1889" y="392"/>
                  <a:pt x="1890" y="401"/>
                  <a:pt x="1890" y="402"/>
                </a:cubicBezTo>
                <a:cubicBezTo>
                  <a:pt x="1891" y="404"/>
                  <a:pt x="1898" y="411"/>
                  <a:pt x="1902" y="416"/>
                </a:cubicBezTo>
                <a:cubicBezTo>
                  <a:pt x="1904" y="416"/>
                  <a:pt x="1904" y="416"/>
                  <a:pt x="1904" y="416"/>
                </a:cubicBezTo>
                <a:cubicBezTo>
                  <a:pt x="1906" y="418"/>
                  <a:pt x="1906" y="418"/>
                  <a:pt x="1906" y="418"/>
                </a:cubicBezTo>
                <a:cubicBezTo>
                  <a:pt x="1908" y="422"/>
                  <a:pt x="1908" y="422"/>
                  <a:pt x="1908" y="422"/>
                </a:cubicBezTo>
                <a:cubicBezTo>
                  <a:pt x="1909" y="424"/>
                  <a:pt x="1914" y="429"/>
                  <a:pt x="1914" y="430"/>
                </a:cubicBezTo>
                <a:cubicBezTo>
                  <a:pt x="1914" y="430"/>
                  <a:pt x="1915" y="430"/>
                  <a:pt x="1915" y="430"/>
                </a:cubicBezTo>
                <a:cubicBezTo>
                  <a:pt x="1916" y="430"/>
                  <a:pt x="1924" y="432"/>
                  <a:pt x="1923" y="433"/>
                </a:cubicBezTo>
                <a:cubicBezTo>
                  <a:pt x="1922" y="436"/>
                  <a:pt x="1923" y="434"/>
                  <a:pt x="1918" y="435"/>
                </a:cubicBezTo>
                <a:cubicBezTo>
                  <a:pt x="1914" y="436"/>
                  <a:pt x="1915" y="435"/>
                  <a:pt x="1915" y="439"/>
                </a:cubicBezTo>
                <a:cubicBezTo>
                  <a:pt x="1914" y="442"/>
                  <a:pt x="1915" y="441"/>
                  <a:pt x="1915" y="442"/>
                </a:cubicBezTo>
                <a:cubicBezTo>
                  <a:pt x="1916" y="445"/>
                  <a:pt x="1917" y="444"/>
                  <a:pt x="1915" y="445"/>
                </a:cubicBezTo>
                <a:cubicBezTo>
                  <a:pt x="1915" y="446"/>
                  <a:pt x="1916" y="448"/>
                  <a:pt x="1915" y="449"/>
                </a:cubicBezTo>
                <a:cubicBezTo>
                  <a:pt x="1911" y="452"/>
                  <a:pt x="1912" y="449"/>
                  <a:pt x="1912" y="447"/>
                </a:cubicBezTo>
                <a:cubicBezTo>
                  <a:pt x="1912" y="447"/>
                  <a:pt x="1912" y="447"/>
                  <a:pt x="1912" y="447"/>
                </a:cubicBezTo>
                <a:cubicBezTo>
                  <a:pt x="1911" y="451"/>
                  <a:pt x="1912" y="449"/>
                  <a:pt x="1911" y="454"/>
                </a:cubicBezTo>
                <a:cubicBezTo>
                  <a:pt x="1912" y="454"/>
                  <a:pt x="1912" y="454"/>
                  <a:pt x="1912" y="455"/>
                </a:cubicBezTo>
                <a:cubicBezTo>
                  <a:pt x="1914" y="458"/>
                  <a:pt x="1912" y="457"/>
                  <a:pt x="1917" y="465"/>
                </a:cubicBezTo>
                <a:cubicBezTo>
                  <a:pt x="1920" y="465"/>
                  <a:pt x="1920" y="465"/>
                  <a:pt x="1920" y="465"/>
                </a:cubicBezTo>
                <a:cubicBezTo>
                  <a:pt x="1927" y="468"/>
                  <a:pt x="1927" y="468"/>
                  <a:pt x="1927" y="468"/>
                </a:cubicBezTo>
                <a:cubicBezTo>
                  <a:pt x="1927" y="468"/>
                  <a:pt x="1930" y="472"/>
                  <a:pt x="1931" y="472"/>
                </a:cubicBezTo>
                <a:cubicBezTo>
                  <a:pt x="1932" y="473"/>
                  <a:pt x="1936" y="474"/>
                  <a:pt x="1938" y="475"/>
                </a:cubicBezTo>
                <a:cubicBezTo>
                  <a:pt x="1939" y="476"/>
                  <a:pt x="1941" y="476"/>
                  <a:pt x="1942" y="476"/>
                </a:cubicBezTo>
                <a:cubicBezTo>
                  <a:pt x="1943" y="475"/>
                  <a:pt x="1947" y="476"/>
                  <a:pt x="1948" y="476"/>
                </a:cubicBezTo>
                <a:cubicBezTo>
                  <a:pt x="1949" y="475"/>
                  <a:pt x="1953" y="473"/>
                  <a:pt x="1953" y="473"/>
                </a:cubicBezTo>
                <a:cubicBezTo>
                  <a:pt x="1958" y="474"/>
                  <a:pt x="1957" y="474"/>
                  <a:pt x="1961" y="473"/>
                </a:cubicBezTo>
                <a:cubicBezTo>
                  <a:pt x="1961" y="468"/>
                  <a:pt x="1961" y="468"/>
                  <a:pt x="1961" y="468"/>
                </a:cubicBezTo>
                <a:cubicBezTo>
                  <a:pt x="1961" y="467"/>
                  <a:pt x="1961" y="467"/>
                  <a:pt x="1961" y="467"/>
                </a:cubicBezTo>
                <a:cubicBezTo>
                  <a:pt x="1961" y="466"/>
                  <a:pt x="1960" y="463"/>
                  <a:pt x="1959" y="461"/>
                </a:cubicBezTo>
                <a:cubicBezTo>
                  <a:pt x="1958" y="449"/>
                  <a:pt x="1958" y="449"/>
                  <a:pt x="1958" y="449"/>
                </a:cubicBezTo>
                <a:cubicBezTo>
                  <a:pt x="1953" y="445"/>
                  <a:pt x="1954" y="445"/>
                  <a:pt x="1950" y="445"/>
                </a:cubicBezTo>
                <a:cubicBezTo>
                  <a:pt x="1949" y="445"/>
                  <a:pt x="1949" y="443"/>
                  <a:pt x="1949" y="443"/>
                </a:cubicBezTo>
                <a:cubicBezTo>
                  <a:pt x="1950" y="442"/>
                  <a:pt x="1953" y="444"/>
                  <a:pt x="1954" y="441"/>
                </a:cubicBezTo>
                <a:cubicBezTo>
                  <a:pt x="1952" y="438"/>
                  <a:pt x="1953" y="440"/>
                  <a:pt x="1950" y="438"/>
                </a:cubicBezTo>
                <a:cubicBezTo>
                  <a:pt x="1949" y="438"/>
                  <a:pt x="1946" y="436"/>
                  <a:pt x="1945" y="436"/>
                </a:cubicBezTo>
                <a:cubicBezTo>
                  <a:pt x="1944" y="436"/>
                  <a:pt x="1944" y="434"/>
                  <a:pt x="1944" y="433"/>
                </a:cubicBezTo>
                <a:cubicBezTo>
                  <a:pt x="1944" y="431"/>
                  <a:pt x="1944" y="430"/>
                  <a:pt x="1945" y="427"/>
                </a:cubicBezTo>
                <a:cubicBezTo>
                  <a:pt x="1945" y="427"/>
                  <a:pt x="1945" y="427"/>
                  <a:pt x="1945" y="427"/>
                </a:cubicBezTo>
                <a:cubicBezTo>
                  <a:pt x="1949" y="428"/>
                  <a:pt x="1948" y="428"/>
                  <a:pt x="1952" y="427"/>
                </a:cubicBezTo>
                <a:cubicBezTo>
                  <a:pt x="1952" y="427"/>
                  <a:pt x="1953" y="429"/>
                  <a:pt x="1953" y="430"/>
                </a:cubicBezTo>
                <a:cubicBezTo>
                  <a:pt x="1957" y="429"/>
                  <a:pt x="1956" y="428"/>
                  <a:pt x="1958" y="429"/>
                </a:cubicBezTo>
                <a:cubicBezTo>
                  <a:pt x="1957" y="426"/>
                  <a:pt x="1957" y="426"/>
                  <a:pt x="1961" y="427"/>
                </a:cubicBezTo>
                <a:cubicBezTo>
                  <a:pt x="1962" y="425"/>
                  <a:pt x="1962" y="425"/>
                  <a:pt x="1962" y="425"/>
                </a:cubicBezTo>
                <a:cubicBezTo>
                  <a:pt x="1953" y="420"/>
                  <a:pt x="1953" y="420"/>
                  <a:pt x="1953" y="420"/>
                </a:cubicBezTo>
                <a:cubicBezTo>
                  <a:pt x="1953" y="420"/>
                  <a:pt x="1952" y="416"/>
                  <a:pt x="1952" y="416"/>
                </a:cubicBezTo>
                <a:cubicBezTo>
                  <a:pt x="1951" y="414"/>
                  <a:pt x="1951" y="414"/>
                  <a:pt x="1951" y="414"/>
                </a:cubicBezTo>
                <a:cubicBezTo>
                  <a:pt x="1947" y="413"/>
                  <a:pt x="1947" y="413"/>
                  <a:pt x="1947" y="413"/>
                </a:cubicBezTo>
                <a:cubicBezTo>
                  <a:pt x="1944" y="415"/>
                  <a:pt x="1944" y="415"/>
                  <a:pt x="1944" y="415"/>
                </a:cubicBezTo>
                <a:cubicBezTo>
                  <a:pt x="1943" y="418"/>
                  <a:pt x="1943" y="418"/>
                  <a:pt x="1943" y="421"/>
                </a:cubicBezTo>
                <a:cubicBezTo>
                  <a:pt x="1943" y="422"/>
                  <a:pt x="1941" y="421"/>
                  <a:pt x="1940" y="421"/>
                </a:cubicBezTo>
                <a:cubicBezTo>
                  <a:pt x="1939" y="415"/>
                  <a:pt x="1939" y="416"/>
                  <a:pt x="1940" y="414"/>
                </a:cubicBezTo>
                <a:cubicBezTo>
                  <a:pt x="1940" y="415"/>
                  <a:pt x="1938" y="416"/>
                  <a:pt x="1938" y="415"/>
                </a:cubicBezTo>
                <a:cubicBezTo>
                  <a:pt x="1937" y="415"/>
                  <a:pt x="1938" y="412"/>
                  <a:pt x="1938" y="411"/>
                </a:cubicBezTo>
                <a:cubicBezTo>
                  <a:pt x="1938" y="407"/>
                  <a:pt x="1938" y="407"/>
                  <a:pt x="1938" y="407"/>
                </a:cubicBezTo>
                <a:cubicBezTo>
                  <a:pt x="1938" y="405"/>
                  <a:pt x="1938" y="405"/>
                  <a:pt x="1938" y="405"/>
                </a:cubicBezTo>
                <a:cubicBezTo>
                  <a:pt x="1934" y="405"/>
                  <a:pt x="1932" y="406"/>
                  <a:pt x="1929" y="403"/>
                </a:cubicBezTo>
                <a:cubicBezTo>
                  <a:pt x="1927" y="402"/>
                  <a:pt x="1926" y="402"/>
                  <a:pt x="1924" y="402"/>
                </a:cubicBezTo>
                <a:cubicBezTo>
                  <a:pt x="1923" y="402"/>
                  <a:pt x="1924" y="399"/>
                  <a:pt x="1924" y="398"/>
                </a:cubicBezTo>
                <a:cubicBezTo>
                  <a:pt x="1920" y="393"/>
                  <a:pt x="1920" y="393"/>
                  <a:pt x="1920" y="393"/>
                </a:cubicBezTo>
                <a:cubicBezTo>
                  <a:pt x="1918" y="390"/>
                  <a:pt x="1918" y="390"/>
                  <a:pt x="1918" y="390"/>
                </a:cubicBezTo>
                <a:cubicBezTo>
                  <a:pt x="1915" y="388"/>
                  <a:pt x="1915" y="388"/>
                  <a:pt x="1915" y="388"/>
                </a:cubicBezTo>
                <a:cubicBezTo>
                  <a:pt x="1915" y="388"/>
                  <a:pt x="1912" y="388"/>
                  <a:pt x="1912" y="388"/>
                </a:cubicBezTo>
                <a:cubicBezTo>
                  <a:pt x="1913" y="384"/>
                  <a:pt x="1912" y="384"/>
                  <a:pt x="1916" y="385"/>
                </a:cubicBezTo>
                <a:cubicBezTo>
                  <a:pt x="1919" y="385"/>
                  <a:pt x="1919" y="385"/>
                  <a:pt x="1922" y="387"/>
                </a:cubicBezTo>
                <a:cubicBezTo>
                  <a:pt x="1923" y="385"/>
                  <a:pt x="1923" y="385"/>
                  <a:pt x="1923" y="385"/>
                </a:cubicBezTo>
                <a:cubicBezTo>
                  <a:pt x="1916" y="382"/>
                  <a:pt x="1917" y="381"/>
                  <a:pt x="1921" y="376"/>
                </a:cubicBezTo>
                <a:cubicBezTo>
                  <a:pt x="1921" y="376"/>
                  <a:pt x="1924" y="377"/>
                  <a:pt x="1924" y="377"/>
                </a:cubicBezTo>
                <a:cubicBezTo>
                  <a:pt x="1925" y="376"/>
                  <a:pt x="1930" y="376"/>
                  <a:pt x="1931" y="376"/>
                </a:cubicBezTo>
                <a:cubicBezTo>
                  <a:pt x="1940" y="378"/>
                  <a:pt x="1940" y="378"/>
                  <a:pt x="1940" y="378"/>
                </a:cubicBezTo>
                <a:cubicBezTo>
                  <a:pt x="1941" y="378"/>
                  <a:pt x="1942" y="379"/>
                  <a:pt x="1942" y="379"/>
                </a:cubicBezTo>
                <a:cubicBezTo>
                  <a:pt x="1939" y="383"/>
                  <a:pt x="1940" y="382"/>
                  <a:pt x="1939" y="386"/>
                </a:cubicBezTo>
                <a:cubicBezTo>
                  <a:pt x="1940" y="386"/>
                  <a:pt x="1940" y="386"/>
                  <a:pt x="1940" y="386"/>
                </a:cubicBezTo>
                <a:cubicBezTo>
                  <a:pt x="1943" y="379"/>
                  <a:pt x="1940" y="383"/>
                  <a:pt x="1948" y="379"/>
                </a:cubicBezTo>
                <a:cubicBezTo>
                  <a:pt x="1947" y="377"/>
                  <a:pt x="1947" y="377"/>
                  <a:pt x="1945" y="376"/>
                </a:cubicBezTo>
                <a:cubicBezTo>
                  <a:pt x="1939" y="377"/>
                  <a:pt x="1942" y="377"/>
                  <a:pt x="1935" y="376"/>
                </a:cubicBezTo>
                <a:cubicBezTo>
                  <a:pt x="1934" y="375"/>
                  <a:pt x="1935" y="369"/>
                  <a:pt x="1935" y="367"/>
                </a:cubicBezTo>
                <a:cubicBezTo>
                  <a:pt x="1933" y="362"/>
                  <a:pt x="1933" y="362"/>
                  <a:pt x="1933" y="362"/>
                </a:cubicBezTo>
                <a:cubicBezTo>
                  <a:pt x="1929" y="359"/>
                  <a:pt x="1929" y="359"/>
                  <a:pt x="1929" y="359"/>
                </a:cubicBezTo>
                <a:cubicBezTo>
                  <a:pt x="1925" y="361"/>
                  <a:pt x="1925" y="359"/>
                  <a:pt x="1922" y="359"/>
                </a:cubicBezTo>
                <a:cubicBezTo>
                  <a:pt x="1914" y="358"/>
                  <a:pt x="1914" y="358"/>
                  <a:pt x="1914" y="358"/>
                </a:cubicBezTo>
                <a:cubicBezTo>
                  <a:pt x="1905" y="363"/>
                  <a:pt x="1905" y="363"/>
                  <a:pt x="1905" y="363"/>
                </a:cubicBezTo>
                <a:cubicBezTo>
                  <a:pt x="1898" y="365"/>
                  <a:pt x="1898" y="365"/>
                  <a:pt x="1898" y="365"/>
                </a:cubicBezTo>
                <a:cubicBezTo>
                  <a:pt x="1898" y="366"/>
                  <a:pt x="1897" y="369"/>
                  <a:pt x="1896" y="369"/>
                </a:cubicBezTo>
                <a:cubicBezTo>
                  <a:pt x="1890" y="372"/>
                  <a:pt x="1892" y="372"/>
                  <a:pt x="1885" y="373"/>
                </a:cubicBezTo>
                <a:cubicBezTo>
                  <a:pt x="1885" y="380"/>
                  <a:pt x="1886" y="378"/>
                  <a:pt x="1882" y="383"/>
                </a:cubicBezTo>
                <a:close/>
                <a:moveTo>
                  <a:pt x="1533" y="182"/>
                </a:moveTo>
                <a:cubicBezTo>
                  <a:pt x="1534" y="182"/>
                  <a:pt x="1535" y="182"/>
                  <a:pt x="1536" y="182"/>
                </a:cubicBezTo>
                <a:cubicBezTo>
                  <a:pt x="1535" y="181"/>
                  <a:pt x="1534" y="182"/>
                  <a:pt x="1531" y="181"/>
                </a:cubicBezTo>
                <a:cubicBezTo>
                  <a:pt x="1531" y="181"/>
                  <a:pt x="1531" y="181"/>
                  <a:pt x="1530" y="181"/>
                </a:cubicBezTo>
                <a:cubicBezTo>
                  <a:pt x="1531" y="181"/>
                  <a:pt x="1532" y="182"/>
                  <a:pt x="1533" y="182"/>
                </a:cubicBezTo>
                <a:close/>
                <a:moveTo>
                  <a:pt x="1553" y="176"/>
                </a:moveTo>
                <a:cubicBezTo>
                  <a:pt x="1553" y="176"/>
                  <a:pt x="1553" y="176"/>
                  <a:pt x="1553" y="176"/>
                </a:cubicBezTo>
                <a:cubicBezTo>
                  <a:pt x="1552" y="175"/>
                  <a:pt x="1552" y="175"/>
                  <a:pt x="1551" y="176"/>
                </a:cubicBezTo>
                <a:cubicBezTo>
                  <a:pt x="1549" y="177"/>
                  <a:pt x="1549" y="179"/>
                  <a:pt x="1548" y="179"/>
                </a:cubicBezTo>
                <a:cubicBezTo>
                  <a:pt x="1547" y="179"/>
                  <a:pt x="1545" y="180"/>
                  <a:pt x="1545" y="179"/>
                </a:cubicBezTo>
                <a:cubicBezTo>
                  <a:pt x="1544" y="180"/>
                  <a:pt x="1543" y="179"/>
                  <a:pt x="1542" y="179"/>
                </a:cubicBezTo>
                <a:cubicBezTo>
                  <a:pt x="1543" y="179"/>
                  <a:pt x="1543" y="179"/>
                  <a:pt x="1543" y="179"/>
                </a:cubicBezTo>
                <a:cubicBezTo>
                  <a:pt x="1543" y="180"/>
                  <a:pt x="1547" y="179"/>
                  <a:pt x="1548" y="179"/>
                </a:cubicBezTo>
                <a:cubicBezTo>
                  <a:pt x="1549" y="179"/>
                  <a:pt x="1549" y="177"/>
                  <a:pt x="1550" y="177"/>
                </a:cubicBezTo>
                <a:cubicBezTo>
                  <a:pt x="1553" y="176"/>
                  <a:pt x="1553" y="176"/>
                  <a:pt x="1553" y="176"/>
                </a:cubicBezTo>
                <a:close/>
                <a:moveTo>
                  <a:pt x="1639" y="114"/>
                </a:moveTo>
                <a:cubicBezTo>
                  <a:pt x="1640" y="113"/>
                  <a:pt x="1640" y="113"/>
                  <a:pt x="1640" y="113"/>
                </a:cubicBezTo>
                <a:cubicBezTo>
                  <a:pt x="1639" y="112"/>
                  <a:pt x="1639" y="112"/>
                  <a:pt x="1639" y="112"/>
                </a:cubicBezTo>
                <a:cubicBezTo>
                  <a:pt x="1638" y="111"/>
                  <a:pt x="1635" y="111"/>
                  <a:pt x="1634" y="111"/>
                </a:cubicBezTo>
                <a:cubicBezTo>
                  <a:pt x="1635" y="111"/>
                  <a:pt x="1636" y="112"/>
                  <a:pt x="1637" y="112"/>
                </a:cubicBezTo>
                <a:cubicBezTo>
                  <a:pt x="1637" y="112"/>
                  <a:pt x="1638" y="113"/>
                  <a:pt x="1639" y="114"/>
                </a:cubicBezTo>
                <a:close/>
                <a:moveTo>
                  <a:pt x="1648" y="107"/>
                </a:moveTo>
                <a:cubicBezTo>
                  <a:pt x="1648" y="107"/>
                  <a:pt x="1648" y="107"/>
                  <a:pt x="1648" y="107"/>
                </a:cubicBezTo>
                <a:cubicBezTo>
                  <a:pt x="1648" y="107"/>
                  <a:pt x="1648" y="107"/>
                  <a:pt x="1648" y="107"/>
                </a:cubicBezTo>
                <a:cubicBezTo>
                  <a:pt x="1647" y="107"/>
                  <a:pt x="1647" y="107"/>
                  <a:pt x="1647" y="108"/>
                </a:cubicBezTo>
                <a:cubicBezTo>
                  <a:pt x="1647" y="108"/>
                  <a:pt x="1647" y="108"/>
                  <a:pt x="1647" y="108"/>
                </a:cubicBezTo>
                <a:cubicBezTo>
                  <a:pt x="1647" y="107"/>
                  <a:pt x="1647" y="107"/>
                  <a:pt x="1648" y="107"/>
                </a:cubicBezTo>
                <a:close/>
                <a:moveTo>
                  <a:pt x="1709" y="406"/>
                </a:moveTo>
                <a:cubicBezTo>
                  <a:pt x="1708" y="407"/>
                  <a:pt x="1707" y="408"/>
                  <a:pt x="1709" y="408"/>
                </a:cubicBezTo>
                <a:cubicBezTo>
                  <a:pt x="1710" y="408"/>
                  <a:pt x="1709" y="412"/>
                  <a:pt x="1711" y="411"/>
                </a:cubicBezTo>
                <a:cubicBezTo>
                  <a:pt x="1711" y="411"/>
                  <a:pt x="1711" y="412"/>
                  <a:pt x="1712" y="412"/>
                </a:cubicBezTo>
                <a:cubicBezTo>
                  <a:pt x="1712" y="412"/>
                  <a:pt x="1712" y="412"/>
                  <a:pt x="1712" y="412"/>
                </a:cubicBezTo>
                <a:cubicBezTo>
                  <a:pt x="1713" y="413"/>
                  <a:pt x="1711" y="414"/>
                  <a:pt x="1714" y="414"/>
                </a:cubicBezTo>
                <a:cubicBezTo>
                  <a:pt x="1714" y="414"/>
                  <a:pt x="1714" y="415"/>
                  <a:pt x="1713" y="416"/>
                </a:cubicBezTo>
                <a:cubicBezTo>
                  <a:pt x="1714" y="416"/>
                  <a:pt x="1714" y="417"/>
                  <a:pt x="1714" y="417"/>
                </a:cubicBezTo>
                <a:cubicBezTo>
                  <a:pt x="1715" y="418"/>
                  <a:pt x="1715" y="419"/>
                  <a:pt x="1716" y="419"/>
                </a:cubicBezTo>
                <a:cubicBezTo>
                  <a:pt x="1717" y="419"/>
                  <a:pt x="1721" y="421"/>
                  <a:pt x="1722" y="421"/>
                </a:cubicBezTo>
                <a:cubicBezTo>
                  <a:pt x="1730" y="423"/>
                  <a:pt x="1730" y="423"/>
                  <a:pt x="1730" y="423"/>
                </a:cubicBezTo>
                <a:cubicBezTo>
                  <a:pt x="1736" y="423"/>
                  <a:pt x="1736" y="423"/>
                  <a:pt x="1736" y="423"/>
                </a:cubicBezTo>
                <a:cubicBezTo>
                  <a:pt x="1739" y="425"/>
                  <a:pt x="1739" y="425"/>
                  <a:pt x="1739" y="425"/>
                </a:cubicBezTo>
                <a:cubicBezTo>
                  <a:pt x="1739" y="425"/>
                  <a:pt x="1741" y="424"/>
                  <a:pt x="1743" y="424"/>
                </a:cubicBezTo>
                <a:cubicBezTo>
                  <a:pt x="1743" y="424"/>
                  <a:pt x="1745" y="423"/>
                  <a:pt x="1745" y="422"/>
                </a:cubicBezTo>
                <a:cubicBezTo>
                  <a:pt x="1748" y="418"/>
                  <a:pt x="1747" y="419"/>
                  <a:pt x="1750" y="417"/>
                </a:cubicBezTo>
                <a:cubicBezTo>
                  <a:pt x="1752" y="416"/>
                  <a:pt x="1753" y="417"/>
                  <a:pt x="1755" y="416"/>
                </a:cubicBezTo>
                <a:cubicBezTo>
                  <a:pt x="1763" y="414"/>
                  <a:pt x="1763" y="414"/>
                  <a:pt x="1763" y="414"/>
                </a:cubicBezTo>
                <a:cubicBezTo>
                  <a:pt x="1770" y="415"/>
                  <a:pt x="1770" y="415"/>
                  <a:pt x="1770" y="415"/>
                </a:cubicBezTo>
                <a:cubicBezTo>
                  <a:pt x="1770" y="414"/>
                  <a:pt x="1772" y="414"/>
                  <a:pt x="1773" y="414"/>
                </a:cubicBezTo>
                <a:cubicBezTo>
                  <a:pt x="1775" y="414"/>
                  <a:pt x="1774" y="412"/>
                  <a:pt x="1775" y="412"/>
                </a:cubicBezTo>
                <a:cubicBezTo>
                  <a:pt x="1776" y="412"/>
                  <a:pt x="1778" y="415"/>
                  <a:pt x="1779" y="416"/>
                </a:cubicBezTo>
                <a:cubicBezTo>
                  <a:pt x="1780" y="416"/>
                  <a:pt x="1782" y="417"/>
                  <a:pt x="1781" y="417"/>
                </a:cubicBezTo>
                <a:cubicBezTo>
                  <a:pt x="1783" y="418"/>
                  <a:pt x="1785" y="417"/>
                  <a:pt x="1785" y="417"/>
                </a:cubicBezTo>
                <a:cubicBezTo>
                  <a:pt x="1789" y="418"/>
                  <a:pt x="1787" y="417"/>
                  <a:pt x="1787" y="419"/>
                </a:cubicBezTo>
                <a:cubicBezTo>
                  <a:pt x="1788" y="420"/>
                  <a:pt x="1790" y="422"/>
                  <a:pt x="1791" y="422"/>
                </a:cubicBezTo>
                <a:cubicBezTo>
                  <a:pt x="1793" y="421"/>
                  <a:pt x="1793" y="421"/>
                  <a:pt x="1793" y="421"/>
                </a:cubicBezTo>
                <a:cubicBezTo>
                  <a:pt x="1794" y="420"/>
                  <a:pt x="1798" y="424"/>
                  <a:pt x="1799" y="424"/>
                </a:cubicBezTo>
                <a:cubicBezTo>
                  <a:pt x="1803" y="425"/>
                  <a:pt x="1803" y="425"/>
                  <a:pt x="1803" y="425"/>
                </a:cubicBezTo>
                <a:cubicBezTo>
                  <a:pt x="1805" y="425"/>
                  <a:pt x="1805" y="425"/>
                  <a:pt x="1805" y="425"/>
                </a:cubicBezTo>
                <a:cubicBezTo>
                  <a:pt x="1806" y="425"/>
                  <a:pt x="1809" y="427"/>
                  <a:pt x="1810" y="427"/>
                </a:cubicBezTo>
                <a:cubicBezTo>
                  <a:pt x="1811" y="426"/>
                  <a:pt x="1813" y="425"/>
                  <a:pt x="1814" y="425"/>
                </a:cubicBezTo>
                <a:cubicBezTo>
                  <a:pt x="1818" y="424"/>
                  <a:pt x="1825" y="427"/>
                  <a:pt x="1826" y="426"/>
                </a:cubicBezTo>
                <a:cubicBezTo>
                  <a:pt x="1835" y="421"/>
                  <a:pt x="1835" y="421"/>
                  <a:pt x="1835" y="421"/>
                </a:cubicBezTo>
                <a:cubicBezTo>
                  <a:pt x="1838" y="419"/>
                  <a:pt x="1838" y="419"/>
                  <a:pt x="1838" y="419"/>
                </a:cubicBezTo>
                <a:cubicBezTo>
                  <a:pt x="1838" y="418"/>
                  <a:pt x="1838" y="418"/>
                  <a:pt x="1838" y="418"/>
                </a:cubicBezTo>
                <a:cubicBezTo>
                  <a:pt x="1839" y="416"/>
                  <a:pt x="1839" y="417"/>
                  <a:pt x="1839" y="415"/>
                </a:cubicBezTo>
                <a:cubicBezTo>
                  <a:pt x="1838" y="414"/>
                  <a:pt x="1839" y="414"/>
                  <a:pt x="1838" y="414"/>
                </a:cubicBezTo>
                <a:cubicBezTo>
                  <a:pt x="1837" y="413"/>
                  <a:pt x="1837" y="412"/>
                  <a:pt x="1837" y="410"/>
                </a:cubicBezTo>
                <a:cubicBezTo>
                  <a:pt x="1837" y="409"/>
                  <a:pt x="1835" y="410"/>
                  <a:pt x="1835" y="407"/>
                </a:cubicBezTo>
                <a:cubicBezTo>
                  <a:pt x="1835" y="407"/>
                  <a:pt x="1835" y="407"/>
                  <a:pt x="1835" y="407"/>
                </a:cubicBezTo>
                <a:cubicBezTo>
                  <a:pt x="1835" y="407"/>
                  <a:pt x="1834" y="406"/>
                  <a:pt x="1834" y="406"/>
                </a:cubicBezTo>
                <a:cubicBezTo>
                  <a:pt x="1833" y="405"/>
                  <a:pt x="1833" y="405"/>
                  <a:pt x="1833" y="405"/>
                </a:cubicBezTo>
                <a:cubicBezTo>
                  <a:pt x="1831" y="407"/>
                  <a:pt x="1830" y="404"/>
                  <a:pt x="1829" y="403"/>
                </a:cubicBezTo>
                <a:cubicBezTo>
                  <a:pt x="1828" y="402"/>
                  <a:pt x="1827" y="402"/>
                  <a:pt x="1826" y="402"/>
                </a:cubicBezTo>
                <a:cubicBezTo>
                  <a:pt x="1826" y="402"/>
                  <a:pt x="1824" y="402"/>
                  <a:pt x="1824" y="402"/>
                </a:cubicBezTo>
                <a:cubicBezTo>
                  <a:pt x="1822" y="401"/>
                  <a:pt x="1822" y="400"/>
                  <a:pt x="1821" y="399"/>
                </a:cubicBezTo>
                <a:cubicBezTo>
                  <a:pt x="1820" y="399"/>
                  <a:pt x="1820" y="400"/>
                  <a:pt x="1819" y="398"/>
                </a:cubicBezTo>
                <a:cubicBezTo>
                  <a:pt x="1818" y="399"/>
                  <a:pt x="1815" y="393"/>
                  <a:pt x="1813" y="393"/>
                </a:cubicBezTo>
                <a:cubicBezTo>
                  <a:pt x="1809" y="390"/>
                  <a:pt x="1809" y="390"/>
                  <a:pt x="1809" y="390"/>
                </a:cubicBezTo>
                <a:cubicBezTo>
                  <a:pt x="1807" y="390"/>
                  <a:pt x="1807" y="390"/>
                  <a:pt x="1807" y="390"/>
                </a:cubicBezTo>
                <a:cubicBezTo>
                  <a:pt x="1801" y="388"/>
                  <a:pt x="1801" y="388"/>
                  <a:pt x="1801" y="388"/>
                </a:cubicBezTo>
                <a:cubicBezTo>
                  <a:pt x="1801" y="387"/>
                  <a:pt x="1800" y="386"/>
                  <a:pt x="1799" y="385"/>
                </a:cubicBezTo>
                <a:cubicBezTo>
                  <a:pt x="1795" y="385"/>
                  <a:pt x="1795" y="385"/>
                  <a:pt x="1795" y="385"/>
                </a:cubicBezTo>
                <a:cubicBezTo>
                  <a:pt x="1795" y="385"/>
                  <a:pt x="1792" y="381"/>
                  <a:pt x="1792" y="380"/>
                </a:cubicBezTo>
                <a:cubicBezTo>
                  <a:pt x="1791" y="380"/>
                  <a:pt x="1784" y="379"/>
                  <a:pt x="1786" y="379"/>
                </a:cubicBezTo>
                <a:cubicBezTo>
                  <a:pt x="1787" y="377"/>
                  <a:pt x="1789" y="375"/>
                  <a:pt x="1789" y="376"/>
                </a:cubicBezTo>
                <a:cubicBezTo>
                  <a:pt x="1791" y="377"/>
                  <a:pt x="1791" y="377"/>
                  <a:pt x="1793" y="377"/>
                </a:cubicBezTo>
                <a:cubicBezTo>
                  <a:pt x="1794" y="377"/>
                  <a:pt x="1795" y="377"/>
                  <a:pt x="1796" y="377"/>
                </a:cubicBezTo>
                <a:cubicBezTo>
                  <a:pt x="1797" y="376"/>
                  <a:pt x="1797" y="376"/>
                  <a:pt x="1797" y="376"/>
                </a:cubicBezTo>
                <a:cubicBezTo>
                  <a:pt x="1795" y="374"/>
                  <a:pt x="1794" y="374"/>
                  <a:pt x="1796" y="373"/>
                </a:cubicBezTo>
                <a:cubicBezTo>
                  <a:pt x="1797" y="371"/>
                  <a:pt x="1796" y="369"/>
                  <a:pt x="1798" y="368"/>
                </a:cubicBezTo>
                <a:cubicBezTo>
                  <a:pt x="1799" y="368"/>
                  <a:pt x="1799" y="370"/>
                  <a:pt x="1799" y="370"/>
                </a:cubicBezTo>
                <a:cubicBezTo>
                  <a:pt x="1799" y="370"/>
                  <a:pt x="1800" y="368"/>
                  <a:pt x="1800" y="368"/>
                </a:cubicBezTo>
                <a:cubicBezTo>
                  <a:pt x="1802" y="369"/>
                  <a:pt x="1802" y="369"/>
                  <a:pt x="1803" y="368"/>
                </a:cubicBezTo>
                <a:cubicBezTo>
                  <a:pt x="1800" y="366"/>
                  <a:pt x="1801" y="367"/>
                  <a:pt x="1798" y="365"/>
                </a:cubicBezTo>
                <a:cubicBezTo>
                  <a:pt x="1798" y="365"/>
                  <a:pt x="1795" y="363"/>
                  <a:pt x="1795" y="362"/>
                </a:cubicBezTo>
                <a:cubicBezTo>
                  <a:pt x="1795" y="362"/>
                  <a:pt x="1798" y="361"/>
                  <a:pt x="1798" y="361"/>
                </a:cubicBezTo>
                <a:cubicBezTo>
                  <a:pt x="1799" y="361"/>
                  <a:pt x="1801" y="362"/>
                  <a:pt x="1802" y="361"/>
                </a:cubicBezTo>
                <a:cubicBezTo>
                  <a:pt x="1801" y="361"/>
                  <a:pt x="1800" y="359"/>
                  <a:pt x="1801" y="359"/>
                </a:cubicBezTo>
                <a:cubicBezTo>
                  <a:pt x="1803" y="359"/>
                  <a:pt x="1806" y="357"/>
                  <a:pt x="1807" y="357"/>
                </a:cubicBezTo>
                <a:cubicBezTo>
                  <a:pt x="1808" y="357"/>
                  <a:pt x="1808" y="356"/>
                  <a:pt x="1808" y="356"/>
                </a:cubicBezTo>
                <a:cubicBezTo>
                  <a:pt x="1805" y="355"/>
                  <a:pt x="1805" y="355"/>
                  <a:pt x="1805" y="355"/>
                </a:cubicBezTo>
                <a:cubicBezTo>
                  <a:pt x="1797" y="357"/>
                  <a:pt x="1797" y="357"/>
                  <a:pt x="1797" y="357"/>
                </a:cubicBezTo>
                <a:cubicBezTo>
                  <a:pt x="1797" y="357"/>
                  <a:pt x="1797" y="356"/>
                  <a:pt x="1797" y="356"/>
                </a:cubicBezTo>
                <a:cubicBezTo>
                  <a:pt x="1791" y="358"/>
                  <a:pt x="1794" y="358"/>
                  <a:pt x="1790" y="358"/>
                </a:cubicBezTo>
                <a:cubicBezTo>
                  <a:pt x="1786" y="364"/>
                  <a:pt x="1789" y="359"/>
                  <a:pt x="1781" y="363"/>
                </a:cubicBezTo>
                <a:cubicBezTo>
                  <a:pt x="1781" y="363"/>
                  <a:pt x="1777" y="363"/>
                  <a:pt x="1777" y="363"/>
                </a:cubicBezTo>
                <a:cubicBezTo>
                  <a:pt x="1775" y="366"/>
                  <a:pt x="1775" y="363"/>
                  <a:pt x="1771" y="367"/>
                </a:cubicBezTo>
                <a:cubicBezTo>
                  <a:pt x="1770" y="367"/>
                  <a:pt x="1767" y="366"/>
                  <a:pt x="1766" y="366"/>
                </a:cubicBezTo>
                <a:cubicBezTo>
                  <a:pt x="1766" y="366"/>
                  <a:pt x="1765" y="367"/>
                  <a:pt x="1765" y="367"/>
                </a:cubicBezTo>
                <a:cubicBezTo>
                  <a:pt x="1763" y="367"/>
                  <a:pt x="1763" y="366"/>
                  <a:pt x="1761" y="367"/>
                </a:cubicBezTo>
                <a:cubicBezTo>
                  <a:pt x="1761" y="367"/>
                  <a:pt x="1761" y="367"/>
                  <a:pt x="1761" y="367"/>
                </a:cubicBezTo>
                <a:cubicBezTo>
                  <a:pt x="1764" y="367"/>
                  <a:pt x="1764" y="367"/>
                  <a:pt x="1764" y="367"/>
                </a:cubicBezTo>
                <a:cubicBezTo>
                  <a:pt x="1764" y="367"/>
                  <a:pt x="1768" y="370"/>
                  <a:pt x="1769" y="370"/>
                </a:cubicBezTo>
                <a:cubicBezTo>
                  <a:pt x="1770" y="371"/>
                  <a:pt x="1771" y="371"/>
                  <a:pt x="1772" y="371"/>
                </a:cubicBezTo>
                <a:cubicBezTo>
                  <a:pt x="1774" y="373"/>
                  <a:pt x="1773" y="372"/>
                  <a:pt x="1773" y="376"/>
                </a:cubicBezTo>
                <a:cubicBezTo>
                  <a:pt x="1775" y="376"/>
                  <a:pt x="1779" y="376"/>
                  <a:pt x="1780" y="375"/>
                </a:cubicBezTo>
                <a:cubicBezTo>
                  <a:pt x="1781" y="374"/>
                  <a:pt x="1782" y="375"/>
                  <a:pt x="1784" y="375"/>
                </a:cubicBezTo>
                <a:cubicBezTo>
                  <a:pt x="1788" y="374"/>
                  <a:pt x="1786" y="377"/>
                  <a:pt x="1785" y="378"/>
                </a:cubicBezTo>
                <a:cubicBezTo>
                  <a:pt x="1785" y="378"/>
                  <a:pt x="1785" y="378"/>
                  <a:pt x="1785" y="378"/>
                </a:cubicBezTo>
                <a:cubicBezTo>
                  <a:pt x="1786" y="379"/>
                  <a:pt x="1784" y="381"/>
                  <a:pt x="1781" y="381"/>
                </a:cubicBezTo>
                <a:cubicBezTo>
                  <a:pt x="1779" y="381"/>
                  <a:pt x="1777" y="379"/>
                  <a:pt x="1775" y="381"/>
                </a:cubicBezTo>
                <a:cubicBezTo>
                  <a:pt x="1773" y="382"/>
                  <a:pt x="1775" y="383"/>
                  <a:pt x="1771" y="382"/>
                </a:cubicBezTo>
                <a:cubicBezTo>
                  <a:pt x="1771" y="383"/>
                  <a:pt x="1769" y="383"/>
                  <a:pt x="1768" y="383"/>
                </a:cubicBezTo>
                <a:cubicBezTo>
                  <a:pt x="1767" y="383"/>
                  <a:pt x="1766" y="386"/>
                  <a:pt x="1766" y="386"/>
                </a:cubicBezTo>
                <a:cubicBezTo>
                  <a:pt x="1762" y="388"/>
                  <a:pt x="1763" y="387"/>
                  <a:pt x="1759" y="387"/>
                </a:cubicBezTo>
                <a:cubicBezTo>
                  <a:pt x="1759" y="387"/>
                  <a:pt x="1758" y="385"/>
                  <a:pt x="1758" y="385"/>
                </a:cubicBezTo>
                <a:cubicBezTo>
                  <a:pt x="1759" y="383"/>
                  <a:pt x="1759" y="382"/>
                  <a:pt x="1759" y="380"/>
                </a:cubicBezTo>
                <a:cubicBezTo>
                  <a:pt x="1756" y="377"/>
                  <a:pt x="1758" y="378"/>
                  <a:pt x="1754" y="377"/>
                </a:cubicBezTo>
                <a:cubicBezTo>
                  <a:pt x="1752" y="377"/>
                  <a:pt x="1753" y="377"/>
                  <a:pt x="1752" y="377"/>
                </a:cubicBezTo>
                <a:cubicBezTo>
                  <a:pt x="1750" y="377"/>
                  <a:pt x="1748" y="376"/>
                  <a:pt x="1748" y="375"/>
                </a:cubicBezTo>
                <a:cubicBezTo>
                  <a:pt x="1748" y="374"/>
                  <a:pt x="1751" y="374"/>
                  <a:pt x="1752" y="372"/>
                </a:cubicBezTo>
                <a:cubicBezTo>
                  <a:pt x="1753" y="371"/>
                  <a:pt x="1757" y="370"/>
                  <a:pt x="1759" y="370"/>
                </a:cubicBezTo>
                <a:cubicBezTo>
                  <a:pt x="1758" y="369"/>
                  <a:pt x="1758" y="369"/>
                  <a:pt x="1758" y="369"/>
                </a:cubicBezTo>
                <a:cubicBezTo>
                  <a:pt x="1757" y="370"/>
                  <a:pt x="1755" y="367"/>
                  <a:pt x="1754" y="367"/>
                </a:cubicBezTo>
                <a:cubicBezTo>
                  <a:pt x="1748" y="368"/>
                  <a:pt x="1748" y="368"/>
                  <a:pt x="1748" y="368"/>
                </a:cubicBezTo>
                <a:cubicBezTo>
                  <a:pt x="1748" y="368"/>
                  <a:pt x="1743" y="367"/>
                  <a:pt x="1742" y="367"/>
                </a:cubicBezTo>
                <a:cubicBezTo>
                  <a:pt x="1741" y="367"/>
                  <a:pt x="1740" y="365"/>
                  <a:pt x="1741" y="365"/>
                </a:cubicBezTo>
                <a:cubicBezTo>
                  <a:pt x="1742" y="364"/>
                  <a:pt x="1742" y="364"/>
                  <a:pt x="1743" y="363"/>
                </a:cubicBezTo>
                <a:cubicBezTo>
                  <a:pt x="1743" y="362"/>
                  <a:pt x="1747" y="363"/>
                  <a:pt x="1747" y="362"/>
                </a:cubicBezTo>
                <a:cubicBezTo>
                  <a:pt x="1747" y="362"/>
                  <a:pt x="1747" y="362"/>
                  <a:pt x="1747" y="362"/>
                </a:cubicBezTo>
                <a:cubicBezTo>
                  <a:pt x="1740" y="361"/>
                  <a:pt x="1740" y="361"/>
                  <a:pt x="1740" y="361"/>
                </a:cubicBezTo>
                <a:cubicBezTo>
                  <a:pt x="1740" y="361"/>
                  <a:pt x="1740" y="361"/>
                  <a:pt x="1740" y="361"/>
                </a:cubicBezTo>
                <a:cubicBezTo>
                  <a:pt x="1739" y="360"/>
                  <a:pt x="1739" y="360"/>
                  <a:pt x="1739" y="360"/>
                </a:cubicBezTo>
                <a:cubicBezTo>
                  <a:pt x="1738" y="362"/>
                  <a:pt x="1738" y="362"/>
                  <a:pt x="1738" y="362"/>
                </a:cubicBezTo>
                <a:cubicBezTo>
                  <a:pt x="1738" y="363"/>
                  <a:pt x="1735" y="361"/>
                  <a:pt x="1734" y="364"/>
                </a:cubicBezTo>
                <a:cubicBezTo>
                  <a:pt x="1734" y="364"/>
                  <a:pt x="1732" y="365"/>
                  <a:pt x="1731" y="365"/>
                </a:cubicBezTo>
                <a:cubicBezTo>
                  <a:pt x="1731" y="367"/>
                  <a:pt x="1732" y="368"/>
                  <a:pt x="1730" y="368"/>
                </a:cubicBezTo>
                <a:cubicBezTo>
                  <a:pt x="1730" y="369"/>
                  <a:pt x="1729" y="370"/>
                  <a:pt x="1728" y="370"/>
                </a:cubicBezTo>
                <a:cubicBezTo>
                  <a:pt x="1728" y="370"/>
                  <a:pt x="1727" y="371"/>
                  <a:pt x="1727" y="371"/>
                </a:cubicBezTo>
                <a:cubicBezTo>
                  <a:pt x="1726" y="372"/>
                  <a:pt x="1723" y="372"/>
                  <a:pt x="1723" y="372"/>
                </a:cubicBezTo>
                <a:cubicBezTo>
                  <a:pt x="1723" y="373"/>
                  <a:pt x="1724" y="374"/>
                  <a:pt x="1724" y="374"/>
                </a:cubicBezTo>
                <a:cubicBezTo>
                  <a:pt x="1724" y="374"/>
                  <a:pt x="1725" y="376"/>
                  <a:pt x="1725" y="376"/>
                </a:cubicBezTo>
                <a:cubicBezTo>
                  <a:pt x="1724" y="379"/>
                  <a:pt x="1724" y="378"/>
                  <a:pt x="1724" y="381"/>
                </a:cubicBezTo>
                <a:cubicBezTo>
                  <a:pt x="1724" y="381"/>
                  <a:pt x="1720" y="382"/>
                  <a:pt x="1720" y="382"/>
                </a:cubicBezTo>
                <a:cubicBezTo>
                  <a:pt x="1719" y="383"/>
                  <a:pt x="1719" y="385"/>
                  <a:pt x="1718" y="385"/>
                </a:cubicBezTo>
                <a:cubicBezTo>
                  <a:pt x="1717" y="385"/>
                  <a:pt x="1715" y="392"/>
                  <a:pt x="1715" y="393"/>
                </a:cubicBezTo>
                <a:cubicBezTo>
                  <a:pt x="1717" y="398"/>
                  <a:pt x="1716" y="397"/>
                  <a:pt x="1715" y="397"/>
                </a:cubicBezTo>
                <a:cubicBezTo>
                  <a:pt x="1714" y="399"/>
                  <a:pt x="1712" y="397"/>
                  <a:pt x="1711" y="399"/>
                </a:cubicBezTo>
                <a:cubicBezTo>
                  <a:pt x="1711" y="400"/>
                  <a:pt x="1710" y="400"/>
                  <a:pt x="1710" y="401"/>
                </a:cubicBezTo>
                <a:cubicBezTo>
                  <a:pt x="1710" y="403"/>
                  <a:pt x="1711" y="404"/>
                  <a:pt x="1710" y="405"/>
                </a:cubicBezTo>
                <a:cubicBezTo>
                  <a:pt x="1710" y="406"/>
                  <a:pt x="1709" y="406"/>
                  <a:pt x="1709" y="406"/>
                </a:cubicBezTo>
                <a:close/>
                <a:moveTo>
                  <a:pt x="1701" y="429"/>
                </a:moveTo>
                <a:cubicBezTo>
                  <a:pt x="1699" y="430"/>
                  <a:pt x="1699" y="430"/>
                  <a:pt x="1699" y="430"/>
                </a:cubicBezTo>
                <a:cubicBezTo>
                  <a:pt x="1700" y="430"/>
                  <a:pt x="1700" y="430"/>
                  <a:pt x="1700" y="430"/>
                </a:cubicBezTo>
                <a:cubicBezTo>
                  <a:pt x="1701" y="429"/>
                  <a:pt x="1701" y="429"/>
                  <a:pt x="1701" y="429"/>
                </a:cubicBezTo>
                <a:cubicBezTo>
                  <a:pt x="1701" y="429"/>
                  <a:pt x="1701" y="429"/>
                  <a:pt x="1701" y="429"/>
                </a:cubicBezTo>
                <a:close/>
                <a:moveTo>
                  <a:pt x="1671" y="434"/>
                </a:moveTo>
                <a:cubicBezTo>
                  <a:pt x="1671" y="434"/>
                  <a:pt x="1671" y="434"/>
                  <a:pt x="1671" y="434"/>
                </a:cubicBezTo>
                <a:cubicBezTo>
                  <a:pt x="1674" y="437"/>
                  <a:pt x="1674" y="437"/>
                  <a:pt x="1674" y="437"/>
                </a:cubicBezTo>
                <a:cubicBezTo>
                  <a:pt x="1673" y="437"/>
                  <a:pt x="1673" y="436"/>
                  <a:pt x="1673" y="436"/>
                </a:cubicBezTo>
                <a:cubicBezTo>
                  <a:pt x="1673" y="435"/>
                  <a:pt x="1672" y="435"/>
                  <a:pt x="1671" y="434"/>
                </a:cubicBezTo>
                <a:close/>
                <a:moveTo>
                  <a:pt x="1616" y="402"/>
                </a:moveTo>
                <a:cubicBezTo>
                  <a:pt x="1615" y="402"/>
                  <a:pt x="1615" y="402"/>
                  <a:pt x="1615" y="402"/>
                </a:cubicBezTo>
                <a:cubicBezTo>
                  <a:pt x="1616" y="403"/>
                  <a:pt x="1616" y="403"/>
                  <a:pt x="1616" y="403"/>
                </a:cubicBezTo>
                <a:cubicBezTo>
                  <a:pt x="1616" y="403"/>
                  <a:pt x="1616" y="402"/>
                  <a:pt x="1616" y="402"/>
                </a:cubicBezTo>
                <a:close/>
                <a:moveTo>
                  <a:pt x="1614" y="402"/>
                </a:moveTo>
                <a:cubicBezTo>
                  <a:pt x="1613" y="402"/>
                  <a:pt x="1611" y="403"/>
                  <a:pt x="1610" y="403"/>
                </a:cubicBezTo>
                <a:cubicBezTo>
                  <a:pt x="1611" y="403"/>
                  <a:pt x="1612" y="403"/>
                  <a:pt x="1614" y="403"/>
                </a:cubicBezTo>
                <a:cubicBezTo>
                  <a:pt x="1614" y="403"/>
                  <a:pt x="1614" y="403"/>
                  <a:pt x="1615" y="403"/>
                </a:cubicBezTo>
                <a:cubicBezTo>
                  <a:pt x="1615" y="403"/>
                  <a:pt x="1615" y="403"/>
                  <a:pt x="1615" y="403"/>
                </a:cubicBezTo>
                <a:cubicBezTo>
                  <a:pt x="1614" y="403"/>
                  <a:pt x="1614" y="403"/>
                  <a:pt x="1614" y="402"/>
                </a:cubicBezTo>
                <a:close/>
                <a:moveTo>
                  <a:pt x="1543" y="266"/>
                </a:moveTo>
                <a:cubicBezTo>
                  <a:pt x="1543" y="266"/>
                  <a:pt x="1542" y="266"/>
                  <a:pt x="1541" y="266"/>
                </a:cubicBezTo>
                <a:cubicBezTo>
                  <a:pt x="1541" y="267"/>
                  <a:pt x="1541" y="267"/>
                  <a:pt x="1541" y="267"/>
                </a:cubicBezTo>
                <a:cubicBezTo>
                  <a:pt x="1544" y="268"/>
                  <a:pt x="1544" y="268"/>
                  <a:pt x="1544" y="268"/>
                </a:cubicBezTo>
                <a:cubicBezTo>
                  <a:pt x="1542" y="266"/>
                  <a:pt x="1543" y="267"/>
                  <a:pt x="1543" y="266"/>
                </a:cubicBezTo>
                <a:close/>
                <a:moveTo>
                  <a:pt x="1536" y="249"/>
                </a:moveTo>
                <a:cubicBezTo>
                  <a:pt x="1537" y="249"/>
                  <a:pt x="1537" y="249"/>
                  <a:pt x="1537" y="249"/>
                </a:cubicBezTo>
                <a:cubicBezTo>
                  <a:pt x="1537" y="248"/>
                  <a:pt x="1537" y="248"/>
                  <a:pt x="1537" y="248"/>
                </a:cubicBezTo>
                <a:cubicBezTo>
                  <a:pt x="1535" y="249"/>
                  <a:pt x="1534" y="249"/>
                  <a:pt x="1534" y="250"/>
                </a:cubicBezTo>
                <a:cubicBezTo>
                  <a:pt x="1535" y="250"/>
                  <a:pt x="1535" y="249"/>
                  <a:pt x="1536" y="249"/>
                </a:cubicBezTo>
                <a:close/>
                <a:moveTo>
                  <a:pt x="1844" y="1142"/>
                </a:moveTo>
                <a:cubicBezTo>
                  <a:pt x="1844" y="1142"/>
                  <a:pt x="1842" y="1142"/>
                  <a:pt x="1842" y="1143"/>
                </a:cubicBezTo>
                <a:cubicBezTo>
                  <a:pt x="1843" y="1144"/>
                  <a:pt x="1843" y="1145"/>
                  <a:pt x="1844" y="1145"/>
                </a:cubicBezTo>
                <a:cubicBezTo>
                  <a:pt x="1846" y="1145"/>
                  <a:pt x="1846" y="1142"/>
                  <a:pt x="1844" y="1142"/>
                </a:cubicBezTo>
                <a:close/>
                <a:moveTo>
                  <a:pt x="1851" y="1152"/>
                </a:moveTo>
                <a:cubicBezTo>
                  <a:pt x="1851" y="1152"/>
                  <a:pt x="1848" y="1153"/>
                  <a:pt x="1848" y="1154"/>
                </a:cubicBezTo>
                <a:cubicBezTo>
                  <a:pt x="1848" y="1155"/>
                  <a:pt x="1852" y="1157"/>
                  <a:pt x="1852" y="1153"/>
                </a:cubicBezTo>
                <a:cubicBezTo>
                  <a:pt x="1852" y="1153"/>
                  <a:pt x="1852" y="1152"/>
                  <a:pt x="1851" y="1152"/>
                </a:cubicBezTo>
                <a:close/>
                <a:moveTo>
                  <a:pt x="1535" y="859"/>
                </a:moveTo>
                <a:cubicBezTo>
                  <a:pt x="1537" y="857"/>
                  <a:pt x="1535" y="859"/>
                  <a:pt x="1536" y="856"/>
                </a:cubicBezTo>
                <a:cubicBezTo>
                  <a:pt x="1537" y="855"/>
                  <a:pt x="1538" y="852"/>
                  <a:pt x="1535" y="852"/>
                </a:cubicBezTo>
                <a:cubicBezTo>
                  <a:pt x="1533" y="852"/>
                  <a:pt x="1533" y="853"/>
                  <a:pt x="1533" y="854"/>
                </a:cubicBezTo>
                <a:cubicBezTo>
                  <a:pt x="1533" y="854"/>
                  <a:pt x="1530" y="857"/>
                  <a:pt x="1532" y="859"/>
                </a:cubicBezTo>
                <a:cubicBezTo>
                  <a:pt x="1533" y="860"/>
                  <a:pt x="1534" y="860"/>
                  <a:pt x="1535" y="859"/>
                </a:cubicBezTo>
                <a:close/>
                <a:moveTo>
                  <a:pt x="1566" y="475"/>
                </a:moveTo>
                <a:cubicBezTo>
                  <a:pt x="1567" y="475"/>
                  <a:pt x="1566" y="473"/>
                  <a:pt x="1565" y="473"/>
                </a:cubicBezTo>
                <a:cubicBezTo>
                  <a:pt x="1565" y="471"/>
                  <a:pt x="1562" y="473"/>
                  <a:pt x="1563" y="473"/>
                </a:cubicBezTo>
                <a:cubicBezTo>
                  <a:pt x="1563" y="474"/>
                  <a:pt x="1565" y="475"/>
                  <a:pt x="1566" y="475"/>
                </a:cubicBezTo>
                <a:close/>
                <a:moveTo>
                  <a:pt x="2807" y="811"/>
                </a:moveTo>
                <a:cubicBezTo>
                  <a:pt x="2806" y="813"/>
                  <a:pt x="2802" y="819"/>
                  <a:pt x="2804" y="819"/>
                </a:cubicBezTo>
                <a:cubicBezTo>
                  <a:pt x="2805" y="819"/>
                  <a:pt x="2809" y="817"/>
                  <a:pt x="2809" y="816"/>
                </a:cubicBezTo>
                <a:cubicBezTo>
                  <a:pt x="2811" y="811"/>
                  <a:pt x="2812" y="812"/>
                  <a:pt x="2811" y="807"/>
                </a:cubicBezTo>
                <a:cubicBezTo>
                  <a:pt x="2811" y="806"/>
                  <a:pt x="2811" y="804"/>
                  <a:pt x="2810" y="804"/>
                </a:cubicBezTo>
                <a:cubicBezTo>
                  <a:pt x="2809" y="804"/>
                  <a:pt x="2807" y="810"/>
                  <a:pt x="2807" y="811"/>
                </a:cubicBezTo>
                <a:close/>
                <a:moveTo>
                  <a:pt x="2707" y="795"/>
                </a:moveTo>
                <a:cubicBezTo>
                  <a:pt x="2708" y="795"/>
                  <a:pt x="2710" y="793"/>
                  <a:pt x="2709" y="792"/>
                </a:cubicBezTo>
                <a:cubicBezTo>
                  <a:pt x="2707" y="791"/>
                  <a:pt x="2707" y="790"/>
                  <a:pt x="2706" y="793"/>
                </a:cubicBezTo>
                <a:cubicBezTo>
                  <a:pt x="2706" y="793"/>
                  <a:pt x="2707" y="795"/>
                  <a:pt x="2707" y="795"/>
                </a:cubicBezTo>
                <a:close/>
                <a:moveTo>
                  <a:pt x="2670" y="829"/>
                </a:moveTo>
                <a:cubicBezTo>
                  <a:pt x="2670" y="829"/>
                  <a:pt x="2670" y="831"/>
                  <a:pt x="2672" y="830"/>
                </a:cubicBezTo>
                <a:cubicBezTo>
                  <a:pt x="2672" y="830"/>
                  <a:pt x="2674" y="829"/>
                  <a:pt x="2674" y="830"/>
                </a:cubicBezTo>
                <a:cubicBezTo>
                  <a:pt x="2674" y="833"/>
                  <a:pt x="2678" y="830"/>
                  <a:pt x="2676" y="828"/>
                </a:cubicBezTo>
                <a:cubicBezTo>
                  <a:pt x="2676" y="827"/>
                  <a:pt x="2675" y="828"/>
                  <a:pt x="2673" y="828"/>
                </a:cubicBezTo>
                <a:cubicBezTo>
                  <a:pt x="2672" y="828"/>
                  <a:pt x="2671" y="827"/>
                  <a:pt x="2670" y="829"/>
                </a:cubicBezTo>
                <a:close/>
                <a:moveTo>
                  <a:pt x="2694" y="774"/>
                </a:moveTo>
                <a:cubicBezTo>
                  <a:pt x="2692" y="770"/>
                  <a:pt x="2688" y="773"/>
                  <a:pt x="2688" y="773"/>
                </a:cubicBezTo>
                <a:cubicBezTo>
                  <a:pt x="2687" y="776"/>
                  <a:pt x="2687" y="776"/>
                  <a:pt x="2687" y="780"/>
                </a:cubicBezTo>
                <a:cubicBezTo>
                  <a:pt x="2687" y="782"/>
                  <a:pt x="2683" y="784"/>
                  <a:pt x="2683" y="785"/>
                </a:cubicBezTo>
                <a:cubicBezTo>
                  <a:pt x="2683" y="787"/>
                  <a:pt x="2683" y="787"/>
                  <a:pt x="2683" y="787"/>
                </a:cubicBezTo>
                <a:cubicBezTo>
                  <a:pt x="2685" y="789"/>
                  <a:pt x="2685" y="789"/>
                  <a:pt x="2686" y="791"/>
                </a:cubicBezTo>
                <a:cubicBezTo>
                  <a:pt x="2687" y="793"/>
                  <a:pt x="2688" y="793"/>
                  <a:pt x="2690" y="794"/>
                </a:cubicBezTo>
                <a:cubicBezTo>
                  <a:pt x="2692" y="794"/>
                  <a:pt x="2692" y="794"/>
                  <a:pt x="2692" y="794"/>
                </a:cubicBezTo>
                <a:cubicBezTo>
                  <a:pt x="2692" y="794"/>
                  <a:pt x="2695" y="791"/>
                  <a:pt x="2693" y="790"/>
                </a:cubicBezTo>
                <a:cubicBezTo>
                  <a:pt x="2693" y="790"/>
                  <a:pt x="2691" y="788"/>
                  <a:pt x="2691" y="787"/>
                </a:cubicBezTo>
                <a:cubicBezTo>
                  <a:pt x="2691" y="786"/>
                  <a:pt x="2691" y="785"/>
                  <a:pt x="2691" y="783"/>
                </a:cubicBezTo>
                <a:cubicBezTo>
                  <a:pt x="2694" y="774"/>
                  <a:pt x="2694" y="774"/>
                  <a:pt x="2694" y="774"/>
                </a:cubicBezTo>
                <a:cubicBezTo>
                  <a:pt x="2694" y="774"/>
                  <a:pt x="2694" y="774"/>
                  <a:pt x="2694" y="774"/>
                </a:cubicBezTo>
                <a:close/>
                <a:moveTo>
                  <a:pt x="2694" y="793"/>
                </a:moveTo>
                <a:cubicBezTo>
                  <a:pt x="2694" y="793"/>
                  <a:pt x="2696" y="794"/>
                  <a:pt x="2697" y="794"/>
                </a:cubicBezTo>
                <a:cubicBezTo>
                  <a:pt x="2697" y="794"/>
                  <a:pt x="2699" y="794"/>
                  <a:pt x="2699" y="793"/>
                </a:cubicBezTo>
                <a:cubicBezTo>
                  <a:pt x="2699" y="792"/>
                  <a:pt x="2697" y="790"/>
                  <a:pt x="2697" y="790"/>
                </a:cubicBezTo>
                <a:cubicBezTo>
                  <a:pt x="2696" y="791"/>
                  <a:pt x="2694" y="793"/>
                  <a:pt x="2694" y="793"/>
                </a:cubicBezTo>
                <a:close/>
                <a:moveTo>
                  <a:pt x="2699" y="773"/>
                </a:moveTo>
                <a:cubicBezTo>
                  <a:pt x="2699" y="772"/>
                  <a:pt x="2698" y="768"/>
                  <a:pt x="2697" y="768"/>
                </a:cubicBezTo>
                <a:cubicBezTo>
                  <a:pt x="2696" y="768"/>
                  <a:pt x="2696" y="774"/>
                  <a:pt x="2695" y="777"/>
                </a:cubicBezTo>
                <a:cubicBezTo>
                  <a:pt x="2694" y="782"/>
                  <a:pt x="2692" y="782"/>
                  <a:pt x="2692" y="787"/>
                </a:cubicBezTo>
                <a:cubicBezTo>
                  <a:pt x="2692" y="788"/>
                  <a:pt x="2693" y="790"/>
                  <a:pt x="2694" y="790"/>
                </a:cubicBezTo>
                <a:cubicBezTo>
                  <a:pt x="2695" y="788"/>
                  <a:pt x="2694" y="787"/>
                  <a:pt x="2695" y="785"/>
                </a:cubicBezTo>
                <a:cubicBezTo>
                  <a:pt x="2695" y="784"/>
                  <a:pt x="2698" y="778"/>
                  <a:pt x="2698" y="777"/>
                </a:cubicBezTo>
                <a:cubicBezTo>
                  <a:pt x="2699" y="776"/>
                  <a:pt x="2699" y="773"/>
                  <a:pt x="2699" y="773"/>
                </a:cubicBezTo>
                <a:close/>
                <a:moveTo>
                  <a:pt x="2718" y="834"/>
                </a:moveTo>
                <a:cubicBezTo>
                  <a:pt x="2717" y="835"/>
                  <a:pt x="2717" y="839"/>
                  <a:pt x="2719" y="837"/>
                </a:cubicBezTo>
                <a:cubicBezTo>
                  <a:pt x="2722" y="835"/>
                  <a:pt x="2719" y="834"/>
                  <a:pt x="2718" y="834"/>
                </a:cubicBezTo>
                <a:close/>
                <a:moveTo>
                  <a:pt x="2680" y="762"/>
                </a:moveTo>
                <a:cubicBezTo>
                  <a:pt x="2679" y="762"/>
                  <a:pt x="2675" y="759"/>
                  <a:pt x="2675" y="762"/>
                </a:cubicBezTo>
                <a:cubicBezTo>
                  <a:pt x="2675" y="763"/>
                  <a:pt x="2676" y="764"/>
                  <a:pt x="2677" y="763"/>
                </a:cubicBezTo>
                <a:cubicBezTo>
                  <a:pt x="2678" y="769"/>
                  <a:pt x="2675" y="779"/>
                  <a:pt x="2678" y="779"/>
                </a:cubicBezTo>
                <a:cubicBezTo>
                  <a:pt x="2679" y="779"/>
                  <a:pt x="2678" y="776"/>
                  <a:pt x="2683" y="776"/>
                </a:cubicBezTo>
                <a:cubicBezTo>
                  <a:pt x="2682" y="777"/>
                  <a:pt x="2682" y="780"/>
                  <a:pt x="2684" y="780"/>
                </a:cubicBezTo>
                <a:cubicBezTo>
                  <a:pt x="2686" y="780"/>
                  <a:pt x="2686" y="776"/>
                  <a:pt x="2684" y="776"/>
                </a:cubicBezTo>
                <a:cubicBezTo>
                  <a:pt x="2686" y="775"/>
                  <a:pt x="2685" y="772"/>
                  <a:pt x="2685" y="772"/>
                </a:cubicBezTo>
                <a:cubicBezTo>
                  <a:pt x="2686" y="770"/>
                  <a:pt x="2689" y="771"/>
                  <a:pt x="2689" y="767"/>
                </a:cubicBezTo>
                <a:cubicBezTo>
                  <a:pt x="2689" y="766"/>
                  <a:pt x="2688" y="762"/>
                  <a:pt x="2687" y="765"/>
                </a:cubicBezTo>
                <a:cubicBezTo>
                  <a:pt x="2687" y="765"/>
                  <a:pt x="2686" y="765"/>
                  <a:pt x="2686" y="766"/>
                </a:cubicBezTo>
                <a:cubicBezTo>
                  <a:pt x="2686" y="764"/>
                  <a:pt x="2687" y="763"/>
                  <a:pt x="2684" y="764"/>
                </a:cubicBezTo>
                <a:cubicBezTo>
                  <a:pt x="2683" y="764"/>
                  <a:pt x="2684" y="765"/>
                  <a:pt x="2681" y="763"/>
                </a:cubicBezTo>
                <a:cubicBezTo>
                  <a:pt x="2681" y="763"/>
                  <a:pt x="2680" y="762"/>
                  <a:pt x="2680" y="762"/>
                </a:cubicBezTo>
                <a:close/>
                <a:moveTo>
                  <a:pt x="2684" y="780"/>
                </a:moveTo>
                <a:cubicBezTo>
                  <a:pt x="2684" y="780"/>
                  <a:pt x="2684" y="780"/>
                  <a:pt x="2684" y="780"/>
                </a:cubicBezTo>
                <a:cubicBezTo>
                  <a:pt x="2684" y="780"/>
                  <a:pt x="2684" y="780"/>
                  <a:pt x="2684" y="780"/>
                </a:cubicBezTo>
                <a:cubicBezTo>
                  <a:pt x="2684" y="780"/>
                  <a:pt x="2684" y="780"/>
                  <a:pt x="2684" y="780"/>
                </a:cubicBezTo>
                <a:close/>
                <a:moveTo>
                  <a:pt x="2670" y="746"/>
                </a:moveTo>
                <a:cubicBezTo>
                  <a:pt x="2670" y="745"/>
                  <a:pt x="2668" y="744"/>
                  <a:pt x="2667" y="744"/>
                </a:cubicBezTo>
                <a:cubicBezTo>
                  <a:pt x="2666" y="743"/>
                  <a:pt x="2660" y="742"/>
                  <a:pt x="2658" y="742"/>
                </a:cubicBezTo>
                <a:cubicBezTo>
                  <a:pt x="2658" y="743"/>
                  <a:pt x="2658" y="744"/>
                  <a:pt x="2660" y="745"/>
                </a:cubicBezTo>
                <a:cubicBezTo>
                  <a:pt x="2661" y="745"/>
                  <a:pt x="2661" y="751"/>
                  <a:pt x="2662" y="751"/>
                </a:cubicBezTo>
                <a:cubicBezTo>
                  <a:pt x="2662" y="752"/>
                  <a:pt x="2667" y="756"/>
                  <a:pt x="2668" y="756"/>
                </a:cubicBezTo>
                <a:cubicBezTo>
                  <a:pt x="2671" y="754"/>
                  <a:pt x="2671" y="754"/>
                  <a:pt x="2671" y="754"/>
                </a:cubicBezTo>
                <a:cubicBezTo>
                  <a:pt x="2671" y="754"/>
                  <a:pt x="2672" y="751"/>
                  <a:pt x="2670" y="749"/>
                </a:cubicBezTo>
                <a:cubicBezTo>
                  <a:pt x="2670" y="747"/>
                  <a:pt x="2670" y="747"/>
                  <a:pt x="2670" y="746"/>
                </a:cubicBezTo>
                <a:close/>
                <a:moveTo>
                  <a:pt x="2657" y="763"/>
                </a:moveTo>
                <a:cubicBezTo>
                  <a:pt x="2658" y="763"/>
                  <a:pt x="2657" y="761"/>
                  <a:pt x="2657" y="761"/>
                </a:cubicBezTo>
                <a:cubicBezTo>
                  <a:pt x="2658" y="760"/>
                  <a:pt x="2660" y="760"/>
                  <a:pt x="2660" y="759"/>
                </a:cubicBezTo>
                <a:cubicBezTo>
                  <a:pt x="2660" y="758"/>
                  <a:pt x="2655" y="755"/>
                  <a:pt x="2654" y="756"/>
                </a:cubicBezTo>
                <a:cubicBezTo>
                  <a:pt x="2654" y="756"/>
                  <a:pt x="2655" y="759"/>
                  <a:pt x="2656" y="760"/>
                </a:cubicBezTo>
                <a:cubicBezTo>
                  <a:pt x="2655" y="760"/>
                  <a:pt x="2655" y="762"/>
                  <a:pt x="2655" y="762"/>
                </a:cubicBezTo>
                <a:cubicBezTo>
                  <a:pt x="2655" y="763"/>
                  <a:pt x="2656" y="763"/>
                  <a:pt x="2657" y="763"/>
                </a:cubicBezTo>
                <a:close/>
                <a:moveTo>
                  <a:pt x="2657" y="763"/>
                </a:moveTo>
                <a:cubicBezTo>
                  <a:pt x="2657" y="763"/>
                  <a:pt x="2657" y="763"/>
                  <a:pt x="2657" y="763"/>
                </a:cubicBezTo>
                <a:cubicBezTo>
                  <a:pt x="2657" y="763"/>
                  <a:pt x="2657" y="763"/>
                  <a:pt x="2657" y="763"/>
                </a:cubicBezTo>
                <a:cubicBezTo>
                  <a:pt x="2657" y="763"/>
                  <a:pt x="2657" y="763"/>
                  <a:pt x="2657" y="763"/>
                </a:cubicBezTo>
                <a:close/>
                <a:moveTo>
                  <a:pt x="2683" y="757"/>
                </a:moveTo>
                <a:cubicBezTo>
                  <a:pt x="2684" y="757"/>
                  <a:pt x="2685" y="758"/>
                  <a:pt x="2684" y="755"/>
                </a:cubicBezTo>
                <a:cubicBezTo>
                  <a:pt x="2684" y="755"/>
                  <a:pt x="2682" y="753"/>
                  <a:pt x="2681" y="755"/>
                </a:cubicBezTo>
                <a:cubicBezTo>
                  <a:pt x="2681" y="755"/>
                  <a:pt x="2682" y="757"/>
                  <a:pt x="2683" y="757"/>
                </a:cubicBezTo>
                <a:close/>
                <a:moveTo>
                  <a:pt x="2671" y="824"/>
                </a:moveTo>
                <a:cubicBezTo>
                  <a:pt x="2670" y="824"/>
                  <a:pt x="2670" y="823"/>
                  <a:pt x="2669" y="823"/>
                </a:cubicBezTo>
                <a:cubicBezTo>
                  <a:pt x="2669" y="824"/>
                  <a:pt x="2668" y="824"/>
                  <a:pt x="2668" y="825"/>
                </a:cubicBezTo>
                <a:cubicBezTo>
                  <a:pt x="2668" y="825"/>
                  <a:pt x="2667" y="825"/>
                  <a:pt x="2667" y="826"/>
                </a:cubicBezTo>
                <a:cubicBezTo>
                  <a:pt x="2666" y="826"/>
                  <a:pt x="2666" y="829"/>
                  <a:pt x="2667" y="828"/>
                </a:cubicBezTo>
                <a:cubicBezTo>
                  <a:pt x="2668" y="827"/>
                  <a:pt x="2668" y="828"/>
                  <a:pt x="2669" y="826"/>
                </a:cubicBezTo>
                <a:cubicBezTo>
                  <a:pt x="2671" y="826"/>
                  <a:pt x="2672" y="826"/>
                  <a:pt x="2671" y="824"/>
                </a:cubicBezTo>
                <a:cubicBezTo>
                  <a:pt x="2671" y="824"/>
                  <a:pt x="2671" y="824"/>
                  <a:pt x="2671" y="824"/>
                </a:cubicBezTo>
                <a:close/>
                <a:moveTo>
                  <a:pt x="2688" y="753"/>
                </a:moveTo>
                <a:cubicBezTo>
                  <a:pt x="2688" y="753"/>
                  <a:pt x="2687" y="766"/>
                  <a:pt x="2690" y="760"/>
                </a:cubicBezTo>
                <a:cubicBezTo>
                  <a:pt x="2693" y="753"/>
                  <a:pt x="2693" y="760"/>
                  <a:pt x="2695" y="762"/>
                </a:cubicBezTo>
                <a:cubicBezTo>
                  <a:pt x="2699" y="766"/>
                  <a:pt x="2701" y="762"/>
                  <a:pt x="2695" y="757"/>
                </a:cubicBezTo>
                <a:cubicBezTo>
                  <a:pt x="2694" y="756"/>
                  <a:pt x="2694" y="756"/>
                  <a:pt x="2694" y="755"/>
                </a:cubicBezTo>
                <a:cubicBezTo>
                  <a:pt x="2696" y="754"/>
                  <a:pt x="2695" y="754"/>
                  <a:pt x="2694" y="753"/>
                </a:cubicBezTo>
                <a:cubicBezTo>
                  <a:pt x="2691" y="750"/>
                  <a:pt x="2691" y="752"/>
                  <a:pt x="2691" y="753"/>
                </a:cubicBezTo>
                <a:cubicBezTo>
                  <a:pt x="2690" y="753"/>
                  <a:pt x="2690" y="752"/>
                  <a:pt x="2689" y="752"/>
                </a:cubicBezTo>
                <a:cubicBezTo>
                  <a:pt x="2691" y="751"/>
                  <a:pt x="2689" y="750"/>
                  <a:pt x="2688" y="749"/>
                </a:cubicBezTo>
                <a:cubicBezTo>
                  <a:pt x="2691" y="749"/>
                  <a:pt x="2691" y="749"/>
                  <a:pt x="2693" y="751"/>
                </a:cubicBezTo>
                <a:cubicBezTo>
                  <a:pt x="2693" y="751"/>
                  <a:pt x="2693" y="750"/>
                  <a:pt x="2694" y="750"/>
                </a:cubicBezTo>
                <a:cubicBezTo>
                  <a:pt x="2694" y="750"/>
                  <a:pt x="2695" y="750"/>
                  <a:pt x="2695" y="749"/>
                </a:cubicBezTo>
                <a:cubicBezTo>
                  <a:pt x="2695" y="750"/>
                  <a:pt x="2693" y="751"/>
                  <a:pt x="2694" y="751"/>
                </a:cubicBezTo>
                <a:cubicBezTo>
                  <a:pt x="2694" y="752"/>
                  <a:pt x="2695" y="753"/>
                  <a:pt x="2696" y="753"/>
                </a:cubicBezTo>
                <a:cubicBezTo>
                  <a:pt x="2697" y="753"/>
                  <a:pt x="2698" y="751"/>
                  <a:pt x="2698" y="750"/>
                </a:cubicBezTo>
                <a:cubicBezTo>
                  <a:pt x="2698" y="748"/>
                  <a:pt x="2697" y="746"/>
                  <a:pt x="2696" y="747"/>
                </a:cubicBezTo>
                <a:cubicBezTo>
                  <a:pt x="2695" y="746"/>
                  <a:pt x="2694" y="746"/>
                  <a:pt x="2693" y="746"/>
                </a:cubicBezTo>
                <a:cubicBezTo>
                  <a:pt x="2693" y="745"/>
                  <a:pt x="2694" y="743"/>
                  <a:pt x="2693" y="742"/>
                </a:cubicBezTo>
                <a:cubicBezTo>
                  <a:pt x="2692" y="742"/>
                  <a:pt x="2691" y="741"/>
                  <a:pt x="2691" y="741"/>
                </a:cubicBezTo>
                <a:cubicBezTo>
                  <a:pt x="2691" y="740"/>
                  <a:pt x="2691" y="740"/>
                  <a:pt x="2691" y="740"/>
                </a:cubicBezTo>
                <a:cubicBezTo>
                  <a:pt x="2692" y="740"/>
                  <a:pt x="2694" y="741"/>
                  <a:pt x="2694" y="740"/>
                </a:cubicBezTo>
                <a:cubicBezTo>
                  <a:pt x="2694" y="738"/>
                  <a:pt x="2691" y="738"/>
                  <a:pt x="2690" y="737"/>
                </a:cubicBezTo>
                <a:cubicBezTo>
                  <a:pt x="2687" y="734"/>
                  <a:pt x="2686" y="736"/>
                  <a:pt x="2687" y="737"/>
                </a:cubicBezTo>
                <a:cubicBezTo>
                  <a:pt x="2687" y="739"/>
                  <a:pt x="2686" y="739"/>
                  <a:pt x="2686" y="739"/>
                </a:cubicBezTo>
                <a:cubicBezTo>
                  <a:pt x="2686" y="739"/>
                  <a:pt x="2683" y="731"/>
                  <a:pt x="2679" y="732"/>
                </a:cubicBezTo>
                <a:cubicBezTo>
                  <a:pt x="2678" y="733"/>
                  <a:pt x="2677" y="732"/>
                  <a:pt x="2676" y="736"/>
                </a:cubicBezTo>
                <a:cubicBezTo>
                  <a:pt x="2676" y="736"/>
                  <a:pt x="2676" y="737"/>
                  <a:pt x="2676" y="737"/>
                </a:cubicBezTo>
                <a:cubicBezTo>
                  <a:pt x="2675" y="737"/>
                  <a:pt x="2672" y="734"/>
                  <a:pt x="2672" y="734"/>
                </a:cubicBezTo>
                <a:cubicBezTo>
                  <a:pt x="2671" y="733"/>
                  <a:pt x="2670" y="732"/>
                  <a:pt x="2670" y="730"/>
                </a:cubicBezTo>
                <a:cubicBezTo>
                  <a:pt x="2670" y="728"/>
                  <a:pt x="2670" y="728"/>
                  <a:pt x="2670" y="728"/>
                </a:cubicBezTo>
                <a:cubicBezTo>
                  <a:pt x="2670" y="729"/>
                  <a:pt x="2672" y="732"/>
                  <a:pt x="2673" y="730"/>
                </a:cubicBezTo>
                <a:cubicBezTo>
                  <a:pt x="2673" y="729"/>
                  <a:pt x="2673" y="729"/>
                  <a:pt x="2673" y="727"/>
                </a:cubicBezTo>
                <a:cubicBezTo>
                  <a:pt x="2672" y="721"/>
                  <a:pt x="2670" y="725"/>
                  <a:pt x="2669" y="725"/>
                </a:cubicBezTo>
                <a:cubicBezTo>
                  <a:pt x="2670" y="723"/>
                  <a:pt x="2669" y="724"/>
                  <a:pt x="2666" y="722"/>
                </a:cubicBezTo>
                <a:cubicBezTo>
                  <a:pt x="2667" y="720"/>
                  <a:pt x="2668" y="719"/>
                  <a:pt x="2668" y="718"/>
                </a:cubicBezTo>
                <a:cubicBezTo>
                  <a:pt x="2668" y="717"/>
                  <a:pt x="2667" y="716"/>
                  <a:pt x="2667" y="716"/>
                </a:cubicBezTo>
                <a:cubicBezTo>
                  <a:pt x="2667" y="716"/>
                  <a:pt x="2668" y="714"/>
                  <a:pt x="2668" y="713"/>
                </a:cubicBezTo>
                <a:cubicBezTo>
                  <a:pt x="2670" y="713"/>
                  <a:pt x="2670" y="713"/>
                  <a:pt x="2670" y="713"/>
                </a:cubicBezTo>
                <a:cubicBezTo>
                  <a:pt x="2670" y="713"/>
                  <a:pt x="2671" y="715"/>
                  <a:pt x="2672" y="714"/>
                </a:cubicBezTo>
                <a:cubicBezTo>
                  <a:pt x="2672" y="713"/>
                  <a:pt x="2673" y="708"/>
                  <a:pt x="2673" y="708"/>
                </a:cubicBezTo>
                <a:cubicBezTo>
                  <a:pt x="2673" y="708"/>
                  <a:pt x="2674" y="706"/>
                  <a:pt x="2674" y="704"/>
                </a:cubicBezTo>
                <a:cubicBezTo>
                  <a:pt x="2674" y="704"/>
                  <a:pt x="2674" y="701"/>
                  <a:pt x="2673" y="700"/>
                </a:cubicBezTo>
                <a:cubicBezTo>
                  <a:pt x="2672" y="699"/>
                  <a:pt x="2671" y="698"/>
                  <a:pt x="2670" y="696"/>
                </a:cubicBezTo>
                <a:cubicBezTo>
                  <a:pt x="2668" y="691"/>
                  <a:pt x="2669" y="693"/>
                  <a:pt x="2670" y="689"/>
                </a:cubicBezTo>
                <a:cubicBezTo>
                  <a:pt x="2670" y="688"/>
                  <a:pt x="2670" y="685"/>
                  <a:pt x="2670" y="685"/>
                </a:cubicBezTo>
                <a:cubicBezTo>
                  <a:pt x="2668" y="683"/>
                  <a:pt x="2667" y="685"/>
                  <a:pt x="2666" y="687"/>
                </a:cubicBezTo>
                <a:cubicBezTo>
                  <a:pt x="2664" y="687"/>
                  <a:pt x="2661" y="684"/>
                  <a:pt x="2661" y="684"/>
                </a:cubicBezTo>
                <a:cubicBezTo>
                  <a:pt x="2659" y="684"/>
                  <a:pt x="2658" y="684"/>
                  <a:pt x="2656" y="684"/>
                </a:cubicBezTo>
                <a:cubicBezTo>
                  <a:pt x="2651" y="682"/>
                  <a:pt x="2652" y="685"/>
                  <a:pt x="2651" y="689"/>
                </a:cubicBezTo>
                <a:cubicBezTo>
                  <a:pt x="2651" y="691"/>
                  <a:pt x="2651" y="697"/>
                  <a:pt x="2652" y="699"/>
                </a:cubicBezTo>
                <a:cubicBezTo>
                  <a:pt x="2652" y="700"/>
                  <a:pt x="2653" y="703"/>
                  <a:pt x="2653" y="703"/>
                </a:cubicBezTo>
                <a:cubicBezTo>
                  <a:pt x="2653" y="705"/>
                  <a:pt x="2652" y="709"/>
                  <a:pt x="2654" y="711"/>
                </a:cubicBezTo>
                <a:cubicBezTo>
                  <a:pt x="2654" y="712"/>
                  <a:pt x="2654" y="712"/>
                  <a:pt x="2653" y="713"/>
                </a:cubicBezTo>
                <a:cubicBezTo>
                  <a:pt x="2650" y="710"/>
                  <a:pt x="2648" y="707"/>
                  <a:pt x="2648" y="711"/>
                </a:cubicBezTo>
                <a:cubicBezTo>
                  <a:pt x="2648" y="713"/>
                  <a:pt x="2648" y="715"/>
                  <a:pt x="2648" y="715"/>
                </a:cubicBezTo>
                <a:cubicBezTo>
                  <a:pt x="2651" y="716"/>
                  <a:pt x="2650" y="717"/>
                  <a:pt x="2650" y="719"/>
                </a:cubicBezTo>
                <a:cubicBezTo>
                  <a:pt x="2652" y="722"/>
                  <a:pt x="2653" y="725"/>
                  <a:pt x="2655" y="728"/>
                </a:cubicBezTo>
                <a:cubicBezTo>
                  <a:pt x="2655" y="728"/>
                  <a:pt x="2658" y="733"/>
                  <a:pt x="2659" y="732"/>
                </a:cubicBezTo>
                <a:cubicBezTo>
                  <a:pt x="2659" y="732"/>
                  <a:pt x="2659" y="728"/>
                  <a:pt x="2658" y="728"/>
                </a:cubicBezTo>
                <a:cubicBezTo>
                  <a:pt x="2659" y="728"/>
                  <a:pt x="2660" y="728"/>
                  <a:pt x="2660" y="729"/>
                </a:cubicBezTo>
                <a:cubicBezTo>
                  <a:pt x="2661" y="729"/>
                  <a:pt x="2661" y="730"/>
                  <a:pt x="2661" y="731"/>
                </a:cubicBezTo>
                <a:cubicBezTo>
                  <a:pt x="2661" y="731"/>
                  <a:pt x="2661" y="732"/>
                  <a:pt x="2660" y="732"/>
                </a:cubicBezTo>
                <a:cubicBezTo>
                  <a:pt x="2659" y="732"/>
                  <a:pt x="2660" y="738"/>
                  <a:pt x="2660" y="739"/>
                </a:cubicBezTo>
                <a:cubicBezTo>
                  <a:pt x="2660" y="740"/>
                  <a:pt x="2661" y="740"/>
                  <a:pt x="2661" y="739"/>
                </a:cubicBezTo>
                <a:cubicBezTo>
                  <a:pt x="2662" y="738"/>
                  <a:pt x="2662" y="738"/>
                  <a:pt x="2663" y="739"/>
                </a:cubicBezTo>
                <a:cubicBezTo>
                  <a:pt x="2666" y="741"/>
                  <a:pt x="2662" y="741"/>
                  <a:pt x="2667" y="742"/>
                </a:cubicBezTo>
                <a:cubicBezTo>
                  <a:pt x="2668" y="742"/>
                  <a:pt x="2670" y="743"/>
                  <a:pt x="2670" y="742"/>
                </a:cubicBezTo>
                <a:cubicBezTo>
                  <a:pt x="2670" y="742"/>
                  <a:pt x="2670" y="739"/>
                  <a:pt x="2670" y="739"/>
                </a:cubicBezTo>
                <a:cubicBezTo>
                  <a:pt x="2672" y="739"/>
                  <a:pt x="2671" y="738"/>
                  <a:pt x="2673" y="739"/>
                </a:cubicBezTo>
                <a:cubicBezTo>
                  <a:pt x="2675" y="740"/>
                  <a:pt x="2676" y="740"/>
                  <a:pt x="2677" y="742"/>
                </a:cubicBezTo>
                <a:cubicBezTo>
                  <a:pt x="2679" y="745"/>
                  <a:pt x="2677" y="744"/>
                  <a:pt x="2681" y="747"/>
                </a:cubicBezTo>
                <a:cubicBezTo>
                  <a:pt x="2682" y="747"/>
                  <a:pt x="2683" y="745"/>
                  <a:pt x="2682" y="744"/>
                </a:cubicBezTo>
                <a:cubicBezTo>
                  <a:pt x="2681" y="741"/>
                  <a:pt x="2680" y="742"/>
                  <a:pt x="2679" y="740"/>
                </a:cubicBezTo>
                <a:cubicBezTo>
                  <a:pt x="2679" y="739"/>
                  <a:pt x="2678" y="738"/>
                  <a:pt x="2679" y="737"/>
                </a:cubicBezTo>
                <a:cubicBezTo>
                  <a:pt x="2680" y="737"/>
                  <a:pt x="2681" y="740"/>
                  <a:pt x="2682" y="740"/>
                </a:cubicBezTo>
                <a:cubicBezTo>
                  <a:pt x="2682" y="741"/>
                  <a:pt x="2684" y="743"/>
                  <a:pt x="2684" y="743"/>
                </a:cubicBezTo>
                <a:cubicBezTo>
                  <a:pt x="2685" y="743"/>
                  <a:pt x="2687" y="743"/>
                  <a:pt x="2687" y="744"/>
                </a:cubicBezTo>
                <a:cubicBezTo>
                  <a:pt x="2688" y="748"/>
                  <a:pt x="2688" y="748"/>
                  <a:pt x="2688" y="748"/>
                </a:cubicBezTo>
                <a:cubicBezTo>
                  <a:pt x="2687" y="747"/>
                  <a:pt x="2683" y="744"/>
                  <a:pt x="2683" y="746"/>
                </a:cubicBezTo>
                <a:cubicBezTo>
                  <a:pt x="2683" y="747"/>
                  <a:pt x="2686" y="750"/>
                  <a:pt x="2687" y="751"/>
                </a:cubicBezTo>
                <a:cubicBezTo>
                  <a:pt x="2687" y="752"/>
                  <a:pt x="2688" y="752"/>
                  <a:pt x="2689" y="752"/>
                </a:cubicBezTo>
                <a:cubicBezTo>
                  <a:pt x="2689" y="752"/>
                  <a:pt x="2689" y="753"/>
                  <a:pt x="2688" y="753"/>
                </a:cubicBezTo>
                <a:close/>
                <a:moveTo>
                  <a:pt x="2725" y="801"/>
                </a:moveTo>
                <a:cubicBezTo>
                  <a:pt x="2725" y="800"/>
                  <a:pt x="2724" y="800"/>
                  <a:pt x="2723" y="800"/>
                </a:cubicBezTo>
                <a:cubicBezTo>
                  <a:pt x="2723" y="800"/>
                  <a:pt x="2722" y="798"/>
                  <a:pt x="2722" y="798"/>
                </a:cubicBezTo>
                <a:cubicBezTo>
                  <a:pt x="2722" y="797"/>
                  <a:pt x="2724" y="797"/>
                  <a:pt x="2724" y="796"/>
                </a:cubicBezTo>
                <a:cubicBezTo>
                  <a:pt x="2724" y="795"/>
                  <a:pt x="2721" y="792"/>
                  <a:pt x="2721" y="790"/>
                </a:cubicBezTo>
                <a:cubicBezTo>
                  <a:pt x="2721" y="790"/>
                  <a:pt x="2721" y="789"/>
                  <a:pt x="2720" y="789"/>
                </a:cubicBezTo>
                <a:cubicBezTo>
                  <a:pt x="2719" y="788"/>
                  <a:pt x="2717" y="787"/>
                  <a:pt x="2717" y="786"/>
                </a:cubicBezTo>
                <a:cubicBezTo>
                  <a:pt x="2715" y="785"/>
                  <a:pt x="2713" y="785"/>
                  <a:pt x="2713" y="788"/>
                </a:cubicBezTo>
                <a:cubicBezTo>
                  <a:pt x="2713" y="790"/>
                  <a:pt x="2713" y="789"/>
                  <a:pt x="2714" y="791"/>
                </a:cubicBezTo>
                <a:cubicBezTo>
                  <a:pt x="2714" y="792"/>
                  <a:pt x="2715" y="793"/>
                  <a:pt x="2714" y="794"/>
                </a:cubicBezTo>
                <a:cubicBezTo>
                  <a:pt x="2713" y="794"/>
                  <a:pt x="2713" y="793"/>
                  <a:pt x="2712" y="793"/>
                </a:cubicBezTo>
                <a:cubicBezTo>
                  <a:pt x="2711" y="793"/>
                  <a:pt x="2712" y="795"/>
                  <a:pt x="2712" y="796"/>
                </a:cubicBezTo>
                <a:cubicBezTo>
                  <a:pt x="2711" y="796"/>
                  <a:pt x="2709" y="793"/>
                  <a:pt x="2708" y="794"/>
                </a:cubicBezTo>
                <a:cubicBezTo>
                  <a:pt x="2708" y="795"/>
                  <a:pt x="2709" y="797"/>
                  <a:pt x="2708" y="800"/>
                </a:cubicBezTo>
                <a:cubicBezTo>
                  <a:pt x="2707" y="799"/>
                  <a:pt x="2707" y="800"/>
                  <a:pt x="2706" y="799"/>
                </a:cubicBezTo>
                <a:cubicBezTo>
                  <a:pt x="2705" y="797"/>
                  <a:pt x="2704" y="798"/>
                  <a:pt x="2703" y="800"/>
                </a:cubicBezTo>
                <a:cubicBezTo>
                  <a:pt x="2703" y="800"/>
                  <a:pt x="2703" y="802"/>
                  <a:pt x="2703" y="803"/>
                </a:cubicBezTo>
                <a:cubicBezTo>
                  <a:pt x="2702" y="803"/>
                  <a:pt x="2701" y="804"/>
                  <a:pt x="2700" y="803"/>
                </a:cubicBezTo>
                <a:cubicBezTo>
                  <a:pt x="2700" y="803"/>
                  <a:pt x="2699" y="801"/>
                  <a:pt x="2699" y="800"/>
                </a:cubicBezTo>
                <a:cubicBezTo>
                  <a:pt x="2699" y="799"/>
                  <a:pt x="2697" y="799"/>
                  <a:pt x="2697" y="798"/>
                </a:cubicBezTo>
                <a:cubicBezTo>
                  <a:pt x="2697" y="797"/>
                  <a:pt x="2693" y="797"/>
                  <a:pt x="2693" y="798"/>
                </a:cubicBezTo>
                <a:cubicBezTo>
                  <a:pt x="2693" y="800"/>
                  <a:pt x="2691" y="800"/>
                  <a:pt x="2690" y="800"/>
                </a:cubicBezTo>
                <a:cubicBezTo>
                  <a:pt x="2690" y="801"/>
                  <a:pt x="2689" y="805"/>
                  <a:pt x="2687" y="804"/>
                </a:cubicBezTo>
                <a:cubicBezTo>
                  <a:pt x="2683" y="804"/>
                  <a:pt x="2684" y="806"/>
                  <a:pt x="2682" y="807"/>
                </a:cubicBezTo>
                <a:cubicBezTo>
                  <a:pt x="2681" y="808"/>
                  <a:pt x="2682" y="810"/>
                  <a:pt x="2682" y="811"/>
                </a:cubicBezTo>
                <a:cubicBezTo>
                  <a:pt x="2682" y="811"/>
                  <a:pt x="2681" y="813"/>
                  <a:pt x="2681" y="814"/>
                </a:cubicBezTo>
                <a:cubicBezTo>
                  <a:pt x="2680" y="814"/>
                  <a:pt x="2680" y="814"/>
                  <a:pt x="2680" y="815"/>
                </a:cubicBezTo>
                <a:cubicBezTo>
                  <a:pt x="2680" y="817"/>
                  <a:pt x="2681" y="818"/>
                  <a:pt x="2682" y="819"/>
                </a:cubicBezTo>
                <a:cubicBezTo>
                  <a:pt x="2684" y="820"/>
                  <a:pt x="2685" y="820"/>
                  <a:pt x="2685" y="818"/>
                </a:cubicBezTo>
                <a:cubicBezTo>
                  <a:pt x="2685" y="816"/>
                  <a:pt x="2684" y="817"/>
                  <a:pt x="2684" y="815"/>
                </a:cubicBezTo>
                <a:cubicBezTo>
                  <a:pt x="2685" y="814"/>
                  <a:pt x="2686" y="813"/>
                  <a:pt x="2686" y="812"/>
                </a:cubicBezTo>
                <a:cubicBezTo>
                  <a:pt x="2686" y="810"/>
                  <a:pt x="2687" y="809"/>
                  <a:pt x="2688" y="808"/>
                </a:cubicBezTo>
                <a:cubicBezTo>
                  <a:pt x="2689" y="809"/>
                  <a:pt x="2688" y="809"/>
                  <a:pt x="2688" y="810"/>
                </a:cubicBezTo>
                <a:cubicBezTo>
                  <a:pt x="2689" y="815"/>
                  <a:pt x="2692" y="810"/>
                  <a:pt x="2693" y="809"/>
                </a:cubicBezTo>
                <a:cubicBezTo>
                  <a:pt x="2693" y="812"/>
                  <a:pt x="2693" y="811"/>
                  <a:pt x="2694" y="813"/>
                </a:cubicBezTo>
                <a:cubicBezTo>
                  <a:pt x="2694" y="814"/>
                  <a:pt x="2696" y="815"/>
                  <a:pt x="2696" y="812"/>
                </a:cubicBezTo>
                <a:cubicBezTo>
                  <a:pt x="2696" y="810"/>
                  <a:pt x="2697" y="811"/>
                  <a:pt x="2696" y="808"/>
                </a:cubicBezTo>
                <a:cubicBezTo>
                  <a:pt x="2696" y="808"/>
                  <a:pt x="2696" y="808"/>
                  <a:pt x="2696" y="808"/>
                </a:cubicBezTo>
                <a:cubicBezTo>
                  <a:pt x="2698" y="810"/>
                  <a:pt x="2697" y="809"/>
                  <a:pt x="2699" y="810"/>
                </a:cubicBezTo>
                <a:cubicBezTo>
                  <a:pt x="2700" y="810"/>
                  <a:pt x="2703" y="813"/>
                  <a:pt x="2703" y="814"/>
                </a:cubicBezTo>
                <a:cubicBezTo>
                  <a:pt x="2703" y="815"/>
                  <a:pt x="2703" y="815"/>
                  <a:pt x="2703" y="815"/>
                </a:cubicBezTo>
                <a:cubicBezTo>
                  <a:pt x="2701" y="815"/>
                  <a:pt x="2700" y="818"/>
                  <a:pt x="2701" y="820"/>
                </a:cubicBezTo>
                <a:cubicBezTo>
                  <a:pt x="2702" y="820"/>
                  <a:pt x="2702" y="821"/>
                  <a:pt x="2702" y="821"/>
                </a:cubicBezTo>
                <a:cubicBezTo>
                  <a:pt x="2701" y="821"/>
                  <a:pt x="2702" y="824"/>
                  <a:pt x="2703" y="825"/>
                </a:cubicBezTo>
                <a:cubicBezTo>
                  <a:pt x="2704" y="827"/>
                  <a:pt x="2705" y="827"/>
                  <a:pt x="2707" y="829"/>
                </a:cubicBezTo>
                <a:cubicBezTo>
                  <a:pt x="2709" y="830"/>
                  <a:pt x="2709" y="830"/>
                  <a:pt x="2710" y="830"/>
                </a:cubicBezTo>
                <a:cubicBezTo>
                  <a:pt x="2713" y="831"/>
                  <a:pt x="2715" y="830"/>
                  <a:pt x="2713" y="830"/>
                </a:cubicBezTo>
                <a:cubicBezTo>
                  <a:pt x="2714" y="828"/>
                  <a:pt x="2714" y="828"/>
                  <a:pt x="2714" y="828"/>
                </a:cubicBezTo>
                <a:cubicBezTo>
                  <a:pt x="2715" y="829"/>
                  <a:pt x="2715" y="829"/>
                  <a:pt x="2715" y="829"/>
                </a:cubicBezTo>
                <a:cubicBezTo>
                  <a:pt x="2715" y="830"/>
                  <a:pt x="2713" y="831"/>
                  <a:pt x="2714" y="832"/>
                </a:cubicBezTo>
                <a:cubicBezTo>
                  <a:pt x="2716" y="835"/>
                  <a:pt x="2716" y="834"/>
                  <a:pt x="2718" y="833"/>
                </a:cubicBezTo>
                <a:cubicBezTo>
                  <a:pt x="2719" y="832"/>
                  <a:pt x="2719" y="829"/>
                  <a:pt x="2719" y="829"/>
                </a:cubicBezTo>
                <a:cubicBezTo>
                  <a:pt x="2719" y="828"/>
                  <a:pt x="2719" y="825"/>
                  <a:pt x="2718" y="824"/>
                </a:cubicBezTo>
                <a:cubicBezTo>
                  <a:pt x="2718" y="823"/>
                  <a:pt x="2717" y="822"/>
                  <a:pt x="2717" y="822"/>
                </a:cubicBezTo>
                <a:cubicBezTo>
                  <a:pt x="2717" y="821"/>
                  <a:pt x="2717" y="819"/>
                  <a:pt x="2718" y="818"/>
                </a:cubicBezTo>
                <a:cubicBezTo>
                  <a:pt x="2718" y="817"/>
                  <a:pt x="2720" y="813"/>
                  <a:pt x="2720" y="814"/>
                </a:cubicBezTo>
                <a:cubicBezTo>
                  <a:pt x="2722" y="817"/>
                  <a:pt x="2720" y="816"/>
                  <a:pt x="2722" y="818"/>
                </a:cubicBezTo>
                <a:cubicBezTo>
                  <a:pt x="2722" y="819"/>
                  <a:pt x="2723" y="822"/>
                  <a:pt x="2723" y="823"/>
                </a:cubicBezTo>
                <a:cubicBezTo>
                  <a:pt x="2723" y="827"/>
                  <a:pt x="2725" y="827"/>
                  <a:pt x="2725" y="826"/>
                </a:cubicBezTo>
                <a:cubicBezTo>
                  <a:pt x="2725" y="823"/>
                  <a:pt x="2724" y="822"/>
                  <a:pt x="2724" y="819"/>
                </a:cubicBezTo>
                <a:cubicBezTo>
                  <a:pt x="2724" y="818"/>
                  <a:pt x="2725" y="819"/>
                  <a:pt x="2725" y="819"/>
                </a:cubicBezTo>
                <a:cubicBezTo>
                  <a:pt x="2727" y="816"/>
                  <a:pt x="2727" y="816"/>
                  <a:pt x="2727" y="812"/>
                </a:cubicBezTo>
                <a:cubicBezTo>
                  <a:pt x="2728" y="809"/>
                  <a:pt x="2726" y="809"/>
                  <a:pt x="2726" y="806"/>
                </a:cubicBezTo>
                <a:cubicBezTo>
                  <a:pt x="2726" y="806"/>
                  <a:pt x="2726" y="805"/>
                  <a:pt x="2726" y="804"/>
                </a:cubicBezTo>
                <a:cubicBezTo>
                  <a:pt x="2724" y="803"/>
                  <a:pt x="2725" y="801"/>
                  <a:pt x="2725" y="801"/>
                </a:cubicBezTo>
                <a:close/>
                <a:moveTo>
                  <a:pt x="2684" y="821"/>
                </a:moveTo>
                <a:cubicBezTo>
                  <a:pt x="2681" y="819"/>
                  <a:pt x="2681" y="820"/>
                  <a:pt x="2680" y="821"/>
                </a:cubicBezTo>
                <a:cubicBezTo>
                  <a:pt x="2678" y="823"/>
                  <a:pt x="2681" y="824"/>
                  <a:pt x="2681" y="824"/>
                </a:cubicBezTo>
                <a:cubicBezTo>
                  <a:pt x="2682" y="824"/>
                  <a:pt x="2687" y="822"/>
                  <a:pt x="2684" y="821"/>
                </a:cubicBezTo>
                <a:close/>
                <a:moveTo>
                  <a:pt x="2676" y="744"/>
                </a:moveTo>
                <a:cubicBezTo>
                  <a:pt x="2676" y="744"/>
                  <a:pt x="2676" y="742"/>
                  <a:pt x="2675" y="742"/>
                </a:cubicBezTo>
                <a:cubicBezTo>
                  <a:pt x="2674" y="742"/>
                  <a:pt x="2671" y="742"/>
                  <a:pt x="2673" y="745"/>
                </a:cubicBezTo>
                <a:cubicBezTo>
                  <a:pt x="2673" y="745"/>
                  <a:pt x="2673" y="746"/>
                  <a:pt x="2675" y="746"/>
                </a:cubicBezTo>
                <a:cubicBezTo>
                  <a:pt x="2676" y="746"/>
                  <a:pt x="2676" y="745"/>
                  <a:pt x="2676" y="744"/>
                </a:cubicBezTo>
                <a:close/>
                <a:moveTo>
                  <a:pt x="2695" y="740"/>
                </a:moveTo>
                <a:cubicBezTo>
                  <a:pt x="2693" y="742"/>
                  <a:pt x="2696" y="743"/>
                  <a:pt x="2696" y="743"/>
                </a:cubicBezTo>
                <a:cubicBezTo>
                  <a:pt x="2700" y="742"/>
                  <a:pt x="2699" y="743"/>
                  <a:pt x="2699" y="739"/>
                </a:cubicBezTo>
                <a:cubicBezTo>
                  <a:pt x="2699" y="739"/>
                  <a:pt x="2699" y="738"/>
                  <a:pt x="2697" y="736"/>
                </a:cubicBezTo>
                <a:cubicBezTo>
                  <a:pt x="2697" y="735"/>
                  <a:pt x="2694" y="735"/>
                  <a:pt x="2695" y="738"/>
                </a:cubicBezTo>
                <a:cubicBezTo>
                  <a:pt x="2696" y="739"/>
                  <a:pt x="2696" y="739"/>
                  <a:pt x="2695" y="740"/>
                </a:cubicBezTo>
                <a:close/>
                <a:moveTo>
                  <a:pt x="2677" y="752"/>
                </a:moveTo>
                <a:cubicBezTo>
                  <a:pt x="2677" y="752"/>
                  <a:pt x="2675" y="756"/>
                  <a:pt x="2675" y="756"/>
                </a:cubicBezTo>
                <a:cubicBezTo>
                  <a:pt x="2675" y="758"/>
                  <a:pt x="2675" y="759"/>
                  <a:pt x="2676" y="759"/>
                </a:cubicBezTo>
                <a:cubicBezTo>
                  <a:pt x="2679" y="759"/>
                  <a:pt x="2678" y="757"/>
                  <a:pt x="2678" y="756"/>
                </a:cubicBezTo>
                <a:cubicBezTo>
                  <a:pt x="2679" y="754"/>
                  <a:pt x="2679" y="753"/>
                  <a:pt x="2677" y="752"/>
                </a:cubicBezTo>
                <a:close/>
                <a:moveTo>
                  <a:pt x="2697" y="784"/>
                </a:moveTo>
                <a:cubicBezTo>
                  <a:pt x="2697" y="784"/>
                  <a:pt x="2696" y="787"/>
                  <a:pt x="2697" y="787"/>
                </a:cubicBezTo>
                <a:cubicBezTo>
                  <a:pt x="2701" y="788"/>
                  <a:pt x="2699" y="788"/>
                  <a:pt x="2704" y="787"/>
                </a:cubicBezTo>
                <a:cubicBezTo>
                  <a:pt x="2705" y="786"/>
                  <a:pt x="2705" y="784"/>
                  <a:pt x="2705" y="784"/>
                </a:cubicBezTo>
                <a:cubicBezTo>
                  <a:pt x="2705" y="783"/>
                  <a:pt x="2704" y="781"/>
                  <a:pt x="2702" y="781"/>
                </a:cubicBezTo>
                <a:cubicBezTo>
                  <a:pt x="2700" y="781"/>
                  <a:pt x="2700" y="781"/>
                  <a:pt x="2700" y="781"/>
                </a:cubicBezTo>
                <a:cubicBezTo>
                  <a:pt x="2697" y="784"/>
                  <a:pt x="2697" y="784"/>
                  <a:pt x="2697" y="784"/>
                </a:cubicBezTo>
                <a:close/>
                <a:moveTo>
                  <a:pt x="2715" y="776"/>
                </a:moveTo>
                <a:cubicBezTo>
                  <a:pt x="2713" y="776"/>
                  <a:pt x="2714" y="779"/>
                  <a:pt x="2714" y="782"/>
                </a:cubicBezTo>
                <a:cubicBezTo>
                  <a:pt x="2714" y="785"/>
                  <a:pt x="2717" y="784"/>
                  <a:pt x="2716" y="782"/>
                </a:cubicBezTo>
                <a:cubicBezTo>
                  <a:pt x="2716" y="781"/>
                  <a:pt x="2717" y="777"/>
                  <a:pt x="2715" y="776"/>
                </a:cubicBezTo>
                <a:close/>
                <a:moveTo>
                  <a:pt x="2715" y="783"/>
                </a:moveTo>
                <a:cubicBezTo>
                  <a:pt x="2715" y="783"/>
                  <a:pt x="2715" y="783"/>
                  <a:pt x="2715" y="783"/>
                </a:cubicBezTo>
                <a:cubicBezTo>
                  <a:pt x="2715" y="783"/>
                  <a:pt x="2715" y="783"/>
                  <a:pt x="2715" y="783"/>
                </a:cubicBezTo>
                <a:cubicBezTo>
                  <a:pt x="2715" y="783"/>
                  <a:pt x="2715" y="783"/>
                  <a:pt x="2715" y="783"/>
                </a:cubicBezTo>
                <a:close/>
                <a:moveTo>
                  <a:pt x="2660" y="673"/>
                </a:moveTo>
                <a:cubicBezTo>
                  <a:pt x="2658" y="672"/>
                  <a:pt x="2655" y="677"/>
                  <a:pt x="2660" y="677"/>
                </a:cubicBezTo>
                <a:cubicBezTo>
                  <a:pt x="2663" y="677"/>
                  <a:pt x="2662" y="673"/>
                  <a:pt x="2660" y="673"/>
                </a:cubicBezTo>
                <a:close/>
                <a:moveTo>
                  <a:pt x="2663" y="680"/>
                </a:moveTo>
                <a:cubicBezTo>
                  <a:pt x="2663" y="681"/>
                  <a:pt x="2664" y="683"/>
                  <a:pt x="2665" y="682"/>
                </a:cubicBezTo>
                <a:cubicBezTo>
                  <a:pt x="2666" y="682"/>
                  <a:pt x="2668" y="681"/>
                  <a:pt x="2668" y="680"/>
                </a:cubicBezTo>
                <a:cubicBezTo>
                  <a:pt x="2667" y="678"/>
                  <a:pt x="2663" y="678"/>
                  <a:pt x="2663" y="680"/>
                </a:cubicBezTo>
                <a:close/>
                <a:moveTo>
                  <a:pt x="2634" y="794"/>
                </a:moveTo>
                <a:cubicBezTo>
                  <a:pt x="2631" y="796"/>
                  <a:pt x="2630" y="798"/>
                  <a:pt x="2630" y="801"/>
                </a:cubicBezTo>
                <a:cubicBezTo>
                  <a:pt x="2631" y="803"/>
                  <a:pt x="2635" y="799"/>
                  <a:pt x="2635" y="798"/>
                </a:cubicBezTo>
                <a:cubicBezTo>
                  <a:pt x="2636" y="797"/>
                  <a:pt x="2640" y="797"/>
                  <a:pt x="2641" y="793"/>
                </a:cubicBezTo>
                <a:cubicBezTo>
                  <a:pt x="2641" y="790"/>
                  <a:pt x="2646" y="794"/>
                  <a:pt x="2646" y="787"/>
                </a:cubicBezTo>
                <a:cubicBezTo>
                  <a:pt x="2646" y="783"/>
                  <a:pt x="2646" y="783"/>
                  <a:pt x="2646" y="783"/>
                </a:cubicBezTo>
                <a:cubicBezTo>
                  <a:pt x="2652" y="782"/>
                  <a:pt x="2650" y="783"/>
                  <a:pt x="2651" y="781"/>
                </a:cubicBezTo>
                <a:cubicBezTo>
                  <a:pt x="2651" y="780"/>
                  <a:pt x="2655" y="778"/>
                  <a:pt x="2655" y="775"/>
                </a:cubicBezTo>
                <a:cubicBezTo>
                  <a:pt x="2655" y="774"/>
                  <a:pt x="2655" y="774"/>
                  <a:pt x="2655" y="774"/>
                </a:cubicBezTo>
                <a:cubicBezTo>
                  <a:pt x="2655" y="774"/>
                  <a:pt x="2654" y="773"/>
                  <a:pt x="2654" y="773"/>
                </a:cubicBezTo>
                <a:cubicBezTo>
                  <a:pt x="2655" y="772"/>
                  <a:pt x="2654" y="772"/>
                  <a:pt x="2654" y="770"/>
                </a:cubicBezTo>
                <a:cubicBezTo>
                  <a:pt x="2655" y="769"/>
                  <a:pt x="2655" y="769"/>
                  <a:pt x="2655" y="769"/>
                </a:cubicBezTo>
                <a:cubicBezTo>
                  <a:pt x="2655" y="766"/>
                  <a:pt x="2651" y="765"/>
                  <a:pt x="2651" y="769"/>
                </a:cubicBezTo>
                <a:cubicBezTo>
                  <a:pt x="2651" y="773"/>
                  <a:pt x="2649" y="772"/>
                  <a:pt x="2651" y="775"/>
                </a:cubicBezTo>
                <a:cubicBezTo>
                  <a:pt x="2649" y="780"/>
                  <a:pt x="2649" y="777"/>
                  <a:pt x="2645" y="780"/>
                </a:cubicBezTo>
                <a:cubicBezTo>
                  <a:pt x="2645" y="780"/>
                  <a:pt x="2643" y="787"/>
                  <a:pt x="2638" y="791"/>
                </a:cubicBezTo>
                <a:cubicBezTo>
                  <a:pt x="2634" y="794"/>
                  <a:pt x="2634" y="794"/>
                  <a:pt x="2634" y="794"/>
                </a:cubicBezTo>
                <a:close/>
                <a:moveTo>
                  <a:pt x="2664" y="661"/>
                </a:moveTo>
                <a:cubicBezTo>
                  <a:pt x="2663" y="661"/>
                  <a:pt x="2660" y="664"/>
                  <a:pt x="2661" y="664"/>
                </a:cubicBezTo>
                <a:cubicBezTo>
                  <a:pt x="2664" y="664"/>
                  <a:pt x="2664" y="664"/>
                  <a:pt x="2664" y="661"/>
                </a:cubicBezTo>
                <a:cubicBezTo>
                  <a:pt x="2664" y="661"/>
                  <a:pt x="2664" y="661"/>
                  <a:pt x="2664" y="661"/>
                </a:cubicBezTo>
                <a:close/>
                <a:moveTo>
                  <a:pt x="2703" y="752"/>
                </a:moveTo>
                <a:cubicBezTo>
                  <a:pt x="2701" y="752"/>
                  <a:pt x="2698" y="752"/>
                  <a:pt x="2699" y="756"/>
                </a:cubicBezTo>
                <a:cubicBezTo>
                  <a:pt x="2699" y="756"/>
                  <a:pt x="2701" y="758"/>
                  <a:pt x="2702" y="759"/>
                </a:cubicBezTo>
                <a:cubicBezTo>
                  <a:pt x="2704" y="759"/>
                  <a:pt x="2702" y="763"/>
                  <a:pt x="2707" y="763"/>
                </a:cubicBezTo>
                <a:cubicBezTo>
                  <a:pt x="2707" y="763"/>
                  <a:pt x="2707" y="763"/>
                  <a:pt x="2707" y="763"/>
                </a:cubicBezTo>
                <a:cubicBezTo>
                  <a:pt x="2707" y="764"/>
                  <a:pt x="2706" y="767"/>
                  <a:pt x="2705" y="767"/>
                </a:cubicBezTo>
                <a:cubicBezTo>
                  <a:pt x="2704" y="767"/>
                  <a:pt x="2703" y="762"/>
                  <a:pt x="2701" y="765"/>
                </a:cubicBezTo>
                <a:cubicBezTo>
                  <a:pt x="2700" y="766"/>
                  <a:pt x="2700" y="766"/>
                  <a:pt x="2700" y="766"/>
                </a:cubicBezTo>
                <a:cubicBezTo>
                  <a:pt x="2700" y="768"/>
                  <a:pt x="2700" y="772"/>
                  <a:pt x="2703" y="773"/>
                </a:cubicBezTo>
                <a:cubicBezTo>
                  <a:pt x="2703" y="773"/>
                  <a:pt x="2704" y="772"/>
                  <a:pt x="2704" y="772"/>
                </a:cubicBezTo>
                <a:cubicBezTo>
                  <a:pt x="2704" y="772"/>
                  <a:pt x="2706" y="773"/>
                  <a:pt x="2707" y="774"/>
                </a:cubicBezTo>
                <a:cubicBezTo>
                  <a:pt x="2706" y="775"/>
                  <a:pt x="2706" y="779"/>
                  <a:pt x="2706" y="780"/>
                </a:cubicBezTo>
                <a:cubicBezTo>
                  <a:pt x="2706" y="781"/>
                  <a:pt x="2709" y="784"/>
                  <a:pt x="2710" y="780"/>
                </a:cubicBezTo>
                <a:cubicBezTo>
                  <a:pt x="2710" y="780"/>
                  <a:pt x="2710" y="780"/>
                  <a:pt x="2710" y="780"/>
                </a:cubicBezTo>
                <a:cubicBezTo>
                  <a:pt x="2712" y="779"/>
                  <a:pt x="2712" y="776"/>
                  <a:pt x="2710" y="774"/>
                </a:cubicBezTo>
                <a:cubicBezTo>
                  <a:pt x="2709" y="773"/>
                  <a:pt x="2707" y="770"/>
                  <a:pt x="2708" y="769"/>
                </a:cubicBezTo>
                <a:cubicBezTo>
                  <a:pt x="2709" y="769"/>
                  <a:pt x="2710" y="771"/>
                  <a:pt x="2713" y="771"/>
                </a:cubicBezTo>
                <a:cubicBezTo>
                  <a:pt x="2714" y="771"/>
                  <a:pt x="2714" y="771"/>
                  <a:pt x="2714" y="770"/>
                </a:cubicBezTo>
                <a:cubicBezTo>
                  <a:pt x="2715" y="769"/>
                  <a:pt x="2713" y="767"/>
                  <a:pt x="2713" y="767"/>
                </a:cubicBezTo>
                <a:cubicBezTo>
                  <a:pt x="2713" y="767"/>
                  <a:pt x="2712" y="763"/>
                  <a:pt x="2712" y="762"/>
                </a:cubicBezTo>
                <a:cubicBezTo>
                  <a:pt x="2712" y="760"/>
                  <a:pt x="2713" y="760"/>
                  <a:pt x="2712" y="759"/>
                </a:cubicBezTo>
                <a:cubicBezTo>
                  <a:pt x="2707" y="751"/>
                  <a:pt x="2711" y="753"/>
                  <a:pt x="2703" y="752"/>
                </a:cubicBezTo>
                <a:close/>
                <a:moveTo>
                  <a:pt x="2661" y="832"/>
                </a:moveTo>
                <a:cubicBezTo>
                  <a:pt x="2662" y="832"/>
                  <a:pt x="2662" y="830"/>
                  <a:pt x="2662" y="830"/>
                </a:cubicBezTo>
                <a:cubicBezTo>
                  <a:pt x="2661" y="829"/>
                  <a:pt x="2658" y="830"/>
                  <a:pt x="2660" y="832"/>
                </a:cubicBezTo>
                <a:cubicBezTo>
                  <a:pt x="2660" y="832"/>
                  <a:pt x="2661" y="832"/>
                  <a:pt x="2661" y="832"/>
                </a:cubicBezTo>
                <a:close/>
                <a:moveTo>
                  <a:pt x="2659" y="840"/>
                </a:moveTo>
                <a:cubicBezTo>
                  <a:pt x="2659" y="840"/>
                  <a:pt x="2660" y="841"/>
                  <a:pt x="2661" y="841"/>
                </a:cubicBezTo>
                <a:cubicBezTo>
                  <a:pt x="2662" y="841"/>
                  <a:pt x="2665" y="839"/>
                  <a:pt x="2666" y="839"/>
                </a:cubicBezTo>
                <a:cubicBezTo>
                  <a:pt x="2667" y="839"/>
                  <a:pt x="2665" y="836"/>
                  <a:pt x="2665" y="836"/>
                </a:cubicBezTo>
                <a:cubicBezTo>
                  <a:pt x="2664" y="836"/>
                  <a:pt x="2663" y="836"/>
                  <a:pt x="2661" y="837"/>
                </a:cubicBezTo>
                <a:cubicBezTo>
                  <a:pt x="2661" y="838"/>
                  <a:pt x="2659" y="839"/>
                  <a:pt x="2659" y="840"/>
                </a:cubicBezTo>
                <a:close/>
                <a:moveTo>
                  <a:pt x="2665" y="830"/>
                </a:moveTo>
                <a:cubicBezTo>
                  <a:pt x="2666" y="829"/>
                  <a:pt x="2665" y="828"/>
                  <a:pt x="2664" y="828"/>
                </a:cubicBezTo>
                <a:cubicBezTo>
                  <a:pt x="2663" y="828"/>
                  <a:pt x="2662" y="830"/>
                  <a:pt x="2664" y="830"/>
                </a:cubicBezTo>
                <a:cubicBezTo>
                  <a:pt x="2664" y="830"/>
                  <a:pt x="2665" y="830"/>
                  <a:pt x="2665" y="830"/>
                </a:cubicBezTo>
                <a:close/>
                <a:moveTo>
                  <a:pt x="2719" y="784"/>
                </a:moveTo>
                <a:cubicBezTo>
                  <a:pt x="2719" y="784"/>
                  <a:pt x="2719" y="787"/>
                  <a:pt x="2720" y="787"/>
                </a:cubicBezTo>
                <a:cubicBezTo>
                  <a:pt x="2724" y="785"/>
                  <a:pt x="2721" y="784"/>
                  <a:pt x="2721" y="782"/>
                </a:cubicBezTo>
                <a:cubicBezTo>
                  <a:pt x="2721" y="782"/>
                  <a:pt x="2721" y="780"/>
                  <a:pt x="2719" y="784"/>
                </a:cubicBezTo>
                <a:close/>
                <a:moveTo>
                  <a:pt x="2668" y="837"/>
                </a:moveTo>
                <a:cubicBezTo>
                  <a:pt x="2666" y="837"/>
                  <a:pt x="2667" y="840"/>
                  <a:pt x="2668" y="839"/>
                </a:cubicBezTo>
                <a:cubicBezTo>
                  <a:pt x="2671" y="838"/>
                  <a:pt x="2669" y="836"/>
                  <a:pt x="2668" y="837"/>
                </a:cubicBezTo>
                <a:close/>
                <a:moveTo>
                  <a:pt x="2187" y="866"/>
                </a:moveTo>
                <a:cubicBezTo>
                  <a:pt x="2189" y="866"/>
                  <a:pt x="2188" y="862"/>
                  <a:pt x="2187" y="862"/>
                </a:cubicBezTo>
                <a:cubicBezTo>
                  <a:pt x="2186" y="862"/>
                  <a:pt x="2186" y="862"/>
                  <a:pt x="2184" y="864"/>
                </a:cubicBezTo>
                <a:cubicBezTo>
                  <a:pt x="2184" y="865"/>
                  <a:pt x="2186" y="866"/>
                  <a:pt x="2187" y="866"/>
                </a:cubicBezTo>
                <a:close/>
                <a:moveTo>
                  <a:pt x="2187" y="817"/>
                </a:moveTo>
                <a:cubicBezTo>
                  <a:pt x="2185" y="817"/>
                  <a:pt x="2185" y="817"/>
                  <a:pt x="2185" y="817"/>
                </a:cubicBezTo>
                <a:cubicBezTo>
                  <a:pt x="2185" y="816"/>
                  <a:pt x="2184" y="814"/>
                  <a:pt x="2184" y="815"/>
                </a:cubicBezTo>
                <a:cubicBezTo>
                  <a:pt x="2182" y="819"/>
                  <a:pt x="2183" y="817"/>
                  <a:pt x="2184" y="819"/>
                </a:cubicBezTo>
                <a:cubicBezTo>
                  <a:pt x="2184" y="820"/>
                  <a:pt x="2183" y="824"/>
                  <a:pt x="2185" y="824"/>
                </a:cubicBezTo>
                <a:cubicBezTo>
                  <a:pt x="2186" y="824"/>
                  <a:pt x="2186" y="823"/>
                  <a:pt x="2186" y="822"/>
                </a:cubicBezTo>
                <a:cubicBezTo>
                  <a:pt x="2188" y="820"/>
                  <a:pt x="2187" y="820"/>
                  <a:pt x="2188" y="817"/>
                </a:cubicBezTo>
                <a:cubicBezTo>
                  <a:pt x="2187" y="817"/>
                  <a:pt x="2187" y="817"/>
                  <a:pt x="2187" y="817"/>
                </a:cubicBezTo>
                <a:close/>
                <a:moveTo>
                  <a:pt x="2181" y="826"/>
                </a:moveTo>
                <a:cubicBezTo>
                  <a:pt x="2181" y="827"/>
                  <a:pt x="2181" y="827"/>
                  <a:pt x="2182" y="826"/>
                </a:cubicBezTo>
                <a:cubicBezTo>
                  <a:pt x="2183" y="825"/>
                  <a:pt x="2182" y="826"/>
                  <a:pt x="2183" y="825"/>
                </a:cubicBezTo>
                <a:cubicBezTo>
                  <a:pt x="2184" y="824"/>
                  <a:pt x="2183" y="822"/>
                  <a:pt x="2183" y="823"/>
                </a:cubicBezTo>
                <a:cubicBezTo>
                  <a:pt x="2182" y="823"/>
                  <a:pt x="2181" y="825"/>
                  <a:pt x="2181" y="826"/>
                </a:cubicBezTo>
                <a:close/>
                <a:moveTo>
                  <a:pt x="2194" y="873"/>
                </a:moveTo>
                <a:cubicBezTo>
                  <a:pt x="2194" y="871"/>
                  <a:pt x="2192" y="872"/>
                  <a:pt x="2192" y="872"/>
                </a:cubicBezTo>
                <a:cubicBezTo>
                  <a:pt x="2192" y="872"/>
                  <a:pt x="2189" y="875"/>
                  <a:pt x="2189" y="876"/>
                </a:cubicBezTo>
                <a:cubicBezTo>
                  <a:pt x="2189" y="877"/>
                  <a:pt x="2191" y="877"/>
                  <a:pt x="2191" y="877"/>
                </a:cubicBezTo>
                <a:cubicBezTo>
                  <a:pt x="2193" y="877"/>
                  <a:pt x="2194" y="874"/>
                  <a:pt x="2194" y="873"/>
                </a:cubicBezTo>
                <a:close/>
                <a:moveTo>
                  <a:pt x="2188" y="873"/>
                </a:moveTo>
                <a:cubicBezTo>
                  <a:pt x="2188" y="873"/>
                  <a:pt x="2191" y="872"/>
                  <a:pt x="2191" y="871"/>
                </a:cubicBezTo>
                <a:cubicBezTo>
                  <a:pt x="2191" y="869"/>
                  <a:pt x="2191" y="869"/>
                  <a:pt x="2191" y="869"/>
                </a:cubicBezTo>
                <a:cubicBezTo>
                  <a:pt x="2190" y="867"/>
                  <a:pt x="2190" y="868"/>
                  <a:pt x="2188" y="868"/>
                </a:cubicBezTo>
                <a:cubicBezTo>
                  <a:pt x="2187" y="868"/>
                  <a:pt x="2184" y="870"/>
                  <a:pt x="2185" y="870"/>
                </a:cubicBezTo>
                <a:cubicBezTo>
                  <a:pt x="2187" y="873"/>
                  <a:pt x="2188" y="873"/>
                  <a:pt x="2188" y="873"/>
                </a:cubicBezTo>
                <a:close/>
                <a:moveTo>
                  <a:pt x="2183" y="853"/>
                </a:moveTo>
                <a:cubicBezTo>
                  <a:pt x="2182" y="853"/>
                  <a:pt x="2184" y="857"/>
                  <a:pt x="2184" y="857"/>
                </a:cubicBezTo>
                <a:cubicBezTo>
                  <a:pt x="2185" y="857"/>
                  <a:pt x="2186" y="855"/>
                  <a:pt x="2186" y="852"/>
                </a:cubicBezTo>
                <a:cubicBezTo>
                  <a:pt x="2187" y="849"/>
                  <a:pt x="2190" y="846"/>
                  <a:pt x="2184" y="846"/>
                </a:cubicBezTo>
                <a:cubicBezTo>
                  <a:pt x="2181" y="846"/>
                  <a:pt x="2183" y="851"/>
                  <a:pt x="2183" y="853"/>
                </a:cubicBezTo>
                <a:cubicBezTo>
                  <a:pt x="2183" y="853"/>
                  <a:pt x="2183" y="853"/>
                  <a:pt x="2183" y="853"/>
                </a:cubicBezTo>
                <a:close/>
                <a:moveTo>
                  <a:pt x="2188" y="894"/>
                </a:moveTo>
                <a:cubicBezTo>
                  <a:pt x="2188" y="897"/>
                  <a:pt x="2192" y="895"/>
                  <a:pt x="2193" y="894"/>
                </a:cubicBezTo>
                <a:cubicBezTo>
                  <a:pt x="2194" y="892"/>
                  <a:pt x="2192" y="891"/>
                  <a:pt x="2192" y="888"/>
                </a:cubicBezTo>
                <a:cubicBezTo>
                  <a:pt x="2193" y="887"/>
                  <a:pt x="2193" y="886"/>
                  <a:pt x="2192" y="886"/>
                </a:cubicBezTo>
                <a:cubicBezTo>
                  <a:pt x="2190" y="885"/>
                  <a:pt x="2187" y="887"/>
                  <a:pt x="2187" y="889"/>
                </a:cubicBezTo>
                <a:cubicBezTo>
                  <a:pt x="2187" y="891"/>
                  <a:pt x="2188" y="891"/>
                  <a:pt x="2188" y="894"/>
                </a:cubicBezTo>
                <a:close/>
                <a:moveTo>
                  <a:pt x="2196" y="858"/>
                </a:moveTo>
                <a:cubicBezTo>
                  <a:pt x="2196" y="857"/>
                  <a:pt x="2194" y="856"/>
                  <a:pt x="2194" y="856"/>
                </a:cubicBezTo>
                <a:cubicBezTo>
                  <a:pt x="2194" y="855"/>
                  <a:pt x="2192" y="854"/>
                  <a:pt x="2191" y="854"/>
                </a:cubicBezTo>
                <a:cubicBezTo>
                  <a:pt x="2191" y="854"/>
                  <a:pt x="2189" y="855"/>
                  <a:pt x="2189" y="856"/>
                </a:cubicBezTo>
                <a:cubicBezTo>
                  <a:pt x="2189" y="858"/>
                  <a:pt x="2191" y="861"/>
                  <a:pt x="2191" y="859"/>
                </a:cubicBezTo>
                <a:cubicBezTo>
                  <a:pt x="2193" y="859"/>
                  <a:pt x="2193" y="859"/>
                  <a:pt x="2193" y="859"/>
                </a:cubicBezTo>
                <a:cubicBezTo>
                  <a:pt x="2191" y="860"/>
                  <a:pt x="2191" y="866"/>
                  <a:pt x="2194" y="863"/>
                </a:cubicBezTo>
                <a:cubicBezTo>
                  <a:pt x="2195" y="863"/>
                  <a:pt x="2195" y="861"/>
                  <a:pt x="2195" y="861"/>
                </a:cubicBezTo>
                <a:cubicBezTo>
                  <a:pt x="2195" y="861"/>
                  <a:pt x="2194" y="859"/>
                  <a:pt x="2193" y="859"/>
                </a:cubicBezTo>
                <a:cubicBezTo>
                  <a:pt x="2194" y="859"/>
                  <a:pt x="2196" y="858"/>
                  <a:pt x="2196" y="858"/>
                </a:cubicBezTo>
                <a:close/>
                <a:moveTo>
                  <a:pt x="2193" y="845"/>
                </a:moveTo>
                <a:cubicBezTo>
                  <a:pt x="2193" y="843"/>
                  <a:pt x="2190" y="840"/>
                  <a:pt x="2190" y="844"/>
                </a:cubicBezTo>
                <a:cubicBezTo>
                  <a:pt x="2189" y="850"/>
                  <a:pt x="2189" y="850"/>
                  <a:pt x="2189" y="850"/>
                </a:cubicBezTo>
                <a:cubicBezTo>
                  <a:pt x="2189" y="850"/>
                  <a:pt x="2190" y="852"/>
                  <a:pt x="2191" y="852"/>
                </a:cubicBezTo>
                <a:cubicBezTo>
                  <a:pt x="2191" y="852"/>
                  <a:pt x="2193" y="851"/>
                  <a:pt x="2193" y="850"/>
                </a:cubicBezTo>
                <a:cubicBezTo>
                  <a:pt x="2193" y="849"/>
                  <a:pt x="2193" y="846"/>
                  <a:pt x="2193" y="845"/>
                </a:cubicBezTo>
                <a:close/>
                <a:moveTo>
                  <a:pt x="2184" y="834"/>
                </a:moveTo>
                <a:cubicBezTo>
                  <a:pt x="2184" y="835"/>
                  <a:pt x="2188" y="834"/>
                  <a:pt x="2186" y="831"/>
                </a:cubicBezTo>
                <a:cubicBezTo>
                  <a:pt x="2185" y="829"/>
                  <a:pt x="2186" y="828"/>
                  <a:pt x="2183" y="828"/>
                </a:cubicBezTo>
                <a:cubicBezTo>
                  <a:pt x="2182" y="829"/>
                  <a:pt x="2184" y="832"/>
                  <a:pt x="2184" y="834"/>
                </a:cubicBezTo>
                <a:close/>
                <a:moveTo>
                  <a:pt x="2186" y="858"/>
                </a:moveTo>
                <a:cubicBezTo>
                  <a:pt x="2185" y="858"/>
                  <a:pt x="2185" y="858"/>
                  <a:pt x="2185" y="860"/>
                </a:cubicBezTo>
                <a:cubicBezTo>
                  <a:pt x="2185" y="860"/>
                  <a:pt x="2189" y="863"/>
                  <a:pt x="2188" y="859"/>
                </a:cubicBezTo>
                <a:cubicBezTo>
                  <a:pt x="2188" y="858"/>
                  <a:pt x="2187" y="858"/>
                  <a:pt x="2186" y="858"/>
                </a:cubicBezTo>
                <a:close/>
                <a:moveTo>
                  <a:pt x="2185" y="840"/>
                </a:moveTo>
                <a:cubicBezTo>
                  <a:pt x="2186" y="840"/>
                  <a:pt x="2189" y="837"/>
                  <a:pt x="2187" y="836"/>
                </a:cubicBezTo>
                <a:cubicBezTo>
                  <a:pt x="2185" y="834"/>
                  <a:pt x="2185" y="836"/>
                  <a:pt x="2184" y="838"/>
                </a:cubicBezTo>
                <a:cubicBezTo>
                  <a:pt x="2184" y="839"/>
                  <a:pt x="2184" y="839"/>
                  <a:pt x="2184" y="839"/>
                </a:cubicBezTo>
                <a:cubicBezTo>
                  <a:pt x="2184" y="839"/>
                  <a:pt x="2185" y="840"/>
                  <a:pt x="2185" y="840"/>
                </a:cubicBezTo>
                <a:close/>
                <a:moveTo>
                  <a:pt x="2188" y="825"/>
                </a:moveTo>
                <a:cubicBezTo>
                  <a:pt x="2187" y="824"/>
                  <a:pt x="2187" y="824"/>
                  <a:pt x="2186" y="824"/>
                </a:cubicBezTo>
                <a:cubicBezTo>
                  <a:pt x="2185" y="827"/>
                  <a:pt x="2188" y="829"/>
                  <a:pt x="2188" y="829"/>
                </a:cubicBezTo>
                <a:cubicBezTo>
                  <a:pt x="2188" y="829"/>
                  <a:pt x="2189" y="828"/>
                  <a:pt x="2189" y="827"/>
                </a:cubicBezTo>
                <a:cubicBezTo>
                  <a:pt x="2189" y="826"/>
                  <a:pt x="2188" y="825"/>
                  <a:pt x="2188" y="825"/>
                </a:cubicBezTo>
                <a:close/>
                <a:moveTo>
                  <a:pt x="2192" y="834"/>
                </a:moveTo>
                <a:cubicBezTo>
                  <a:pt x="2190" y="831"/>
                  <a:pt x="2188" y="834"/>
                  <a:pt x="2189" y="836"/>
                </a:cubicBezTo>
                <a:cubicBezTo>
                  <a:pt x="2189" y="837"/>
                  <a:pt x="2191" y="838"/>
                  <a:pt x="2191" y="838"/>
                </a:cubicBezTo>
                <a:cubicBezTo>
                  <a:pt x="2194" y="838"/>
                  <a:pt x="2193" y="835"/>
                  <a:pt x="2192" y="834"/>
                </a:cubicBezTo>
                <a:close/>
                <a:moveTo>
                  <a:pt x="2190" y="828"/>
                </a:moveTo>
                <a:cubicBezTo>
                  <a:pt x="2189" y="828"/>
                  <a:pt x="2185" y="832"/>
                  <a:pt x="2188" y="831"/>
                </a:cubicBezTo>
                <a:cubicBezTo>
                  <a:pt x="2189" y="831"/>
                  <a:pt x="2189" y="832"/>
                  <a:pt x="2190" y="829"/>
                </a:cubicBezTo>
                <a:cubicBezTo>
                  <a:pt x="2190" y="828"/>
                  <a:pt x="2190" y="828"/>
                  <a:pt x="2190" y="828"/>
                </a:cubicBezTo>
                <a:close/>
                <a:moveTo>
                  <a:pt x="1945" y="1078"/>
                </a:moveTo>
                <a:cubicBezTo>
                  <a:pt x="1946" y="1070"/>
                  <a:pt x="1950" y="1084"/>
                  <a:pt x="1953" y="1077"/>
                </a:cubicBezTo>
                <a:cubicBezTo>
                  <a:pt x="1955" y="1074"/>
                  <a:pt x="1955" y="1073"/>
                  <a:pt x="1953" y="1070"/>
                </a:cubicBezTo>
                <a:cubicBezTo>
                  <a:pt x="1952" y="1068"/>
                  <a:pt x="1953" y="1068"/>
                  <a:pt x="1952" y="1065"/>
                </a:cubicBezTo>
                <a:cubicBezTo>
                  <a:pt x="1951" y="1064"/>
                  <a:pt x="1952" y="1063"/>
                  <a:pt x="1952" y="1062"/>
                </a:cubicBezTo>
                <a:cubicBezTo>
                  <a:pt x="1952" y="1058"/>
                  <a:pt x="1952" y="1058"/>
                  <a:pt x="1952" y="1058"/>
                </a:cubicBezTo>
                <a:cubicBezTo>
                  <a:pt x="1952" y="1058"/>
                  <a:pt x="1954" y="1053"/>
                  <a:pt x="1954" y="1052"/>
                </a:cubicBezTo>
                <a:cubicBezTo>
                  <a:pt x="1954" y="1050"/>
                  <a:pt x="1951" y="1048"/>
                  <a:pt x="1950" y="1047"/>
                </a:cubicBezTo>
                <a:cubicBezTo>
                  <a:pt x="1950" y="1046"/>
                  <a:pt x="1950" y="1045"/>
                  <a:pt x="1949" y="1044"/>
                </a:cubicBezTo>
                <a:cubicBezTo>
                  <a:pt x="1947" y="1041"/>
                  <a:pt x="1949" y="1041"/>
                  <a:pt x="1948" y="1039"/>
                </a:cubicBezTo>
                <a:cubicBezTo>
                  <a:pt x="1945" y="1034"/>
                  <a:pt x="1943" y="1035"/>
                  <a:pt x="1939" y="1040"/>
                </a:cubicBezTo>
                <a:cubicBezTo>
                  <a:pt x="1938" y="1041"/>
                  <a:pt x="1941" y="1048"/>
                  <a:pt x="1936" y="1051"/>
                </a:cubicBezTo>
                <a:cubicBezTo>
                  <a:pt x="1935" y="1052"/>
                  <a:pt x="1932" y="1052"/>
                  <a:pt x="1931" y="1052"/>
                </a:cubicBezTo>
                <a:cubicBezTo>
                  <a:pt x="1928" y="1054"/>
                  <a:pt x="1929" y="1056"/>
                  <a:pt x="1929" y="1059"/>
                </a:cubicBezTo>
                <a:cubicBezTo>
                  <a:pt x="1928" y="1059"/>
                  <a:pt x="1926" y="1059"/>
                  <a:pt x="1927" y="1061"/>
                </a:cubicBezTo>
                <a:cubicBezTo>
                  <a:pt x="1927" y="1062"/>
                  <a:pt x="1927" y="1064"/>
                  <a:pt x="1927" y="1065"/>
                </a:cubicBezTo>
                <a:cubicBezTo>
                  <a:pt x="1925" y="1067"/>
                  <a:pt x="1924" y="1065"/>
                  <a:pt x="1924" y="1065"/>
                </a:cubicBezTo>
                <a:cubicBezTo>
                  <a:pt x="1924" y="1065"/>
                  <a:pt x="1924" y="1065"/>
                  <a:pt x="1924" y="1065"/>
                </a:cubicBezTo>
                <a:cubicBezTo>
                  <a:pt x="1923" y="1065"/>
                  <a:pt x="1922" y="1067"/>
                  <a:pt x="1922" y="1067"/>
                </a:cubicBezTo>
                <a:cubicBezTo>
                  <a:pt x="1921" y="1069"/>
                  <a:pt x="1922" y="1071"/>
                  <a:pt x="1922" y="1073"/>
                </a:cubicBezTo>
                <a:cubicBezTo>
                  <a:pt x="1921" y="1073"/>
                  <a:pt x="1918" y="1072"/>
                  <a:pt x="1918" y="1073"/>
                </a:cubicBezTo>
                <a:cubicBezTo>
                  <a:pt x="1912" y="1075"/>
                  <a:pt x="1914" y="1073"/>
                  <a:pt x="1913" y="1079"/>
                </a:cubicBezTo>
                <a:cubicBezTo>
                  <a:pt x="1913" y="1080"/>
                  <a:pt x="1913" y="1080"/>
                  <a:pt x="1913" y="1080"/>
                </a:cubicBezTo>
                <a:cubicBezTo>
                  <a:pt x="1912" y="1078"/>
                  <a:pt x="1912" y="1078"/>
                  <a:pt x="1912" y="1078"/>
                </a:cubicBezTo>
                <a:cubicBezTo>
                  <a:pt x="1909" y="1077"/>
                  <a:pt x="1909" y="1078"/>
                  <a:pt x="1908" y="1078"/>
                </a:cubicBezTo>
                <a:cubicBezTo>
                  <a:pt x="1907" y="1079"/>
                  <a:pt x="1904" y="1080"/>
                  <a:pt x="1903" y="1080"/>
                </a:cubicBezTo>
                <a:cubicBezTo>
                  <a:pt x="1902" y="1080"/>
                  <a:pt x="1899" y="1082"/>
                  <a:pt x="1899" y="1082"/>
                </a:cubicBezTo>
                <a:cubicBezTo>
                  <a:pt x="1898" y="1082"/>
                  <a:pt x="1895" y="1083"/>
                  <a:pt x="1894" y="1083"/>
                </a:cubicBezTo>
                <a:cubicBezTo>
                  <a:pt x="1891" y="1082"/>
                  <a:pt x="1892" y="1086"/>
                  <a:pt x="1892" y="1087"/>
                </a:cubicBezTo>
                <a:cubicBezTo>
                  <a:pt x="1889" y="1098"/>
                  <a:pt x="1888" y="1092"/>
                  <a:pt x="1888" y="1101"/>
                </a:cubicBezTo>
                <a:cubicBezTo>
                  <a:pt x="1887" y="1109"/>
                  <a:pt x="1892" y="1107"/>
                  <a:pt x="1890" y="1113"/>
                </a:cubicBezTo>
                <a:cubicBezTo>
                  <a:pt x="1889" y="1117"/>
                  <a:pt x="1891" y="1119"/>
                  <a:pt x="1891" y="1124"/>
                </a:cubicBezTo>
                <a:cubicBezTo>
                  <a:pt x="1892" y="1128"/>
                  <a:pt x="1888" y="1132"/>
                  <a:pt x="1889" y="1132"/>
                </a:cubicBezTo>
                <a:cubicBezTo>
                  <a:pt x="1887" y="1134"/>
                  <a:pt x="1886" y="1135"/>
                  <a:pt x="1885" y="1138"/>
                </a:cubicBezTo>
                <a:cubicBezTo>
                  <a:pt x="1881" y="1145"/>
                  <a:pt x="1877" y="1142"/>
                  <a:pt x="1877" y="1150"/>
                </a:cubicBezTo>
                <a:cubicBezTo>
                  <a:pt x="1877" y="1158"/>
                  <a:pt x="1876" y="1155"/>
                  <a:pt x="1880" y="1163"/>
                </a:cubicBezTo>
                <a:cubicBezTo>
                  <a:pt x="1884" y="1169"/>
                  <a:pt x="1881" y="1166"/>
                  <a:pt x="1881" y="1168"/>
                </a:cubicBezTo>
                <a:cubicBezTo>
                  <a:pt x="1880" y="1171"/>
                  <a:pt x="1880" y="1174"/>
                  <a:pt x="1880" y="1176"/>
                </a:cubicBezTo>
                <a:cubicBezTo>
                  <a:pt x="1880" y="1178"/>
                  <a:pt x="1882" y="1178"/>
                  <a:pt x="1882" y="1180"/>
                </a:cubicBezTo>
                <a:cubicBezTo>
                  <a:pt x="1882" y="1182"/>
                  <a:pt x="1885" y="1184"/>
                  <a:pt x="1886" y="1186"/>
                </a:cubicBezTo>
                <a:cubicBezTo>
                  <a:pt x="1887" y="1187"/>
                  <a:pt x="1887" y="1187"/>
                  <a:pt x="1887" y="1187"/>
                </a:cubicBezTo>
                <a:cubicBezTo>
                  <a:pt x="1887" y="1187"/>
                  <a:pt x="1891" y="1188"/>
                  <a:pt x="1892" y="1188"/>
                </a:cubicBezTo>
                <a:cubicBezTo>
                  <a:pt x="1894" y="1188"/>
                  <a:pt x="1894" y="1190"/>
                  <a:pt x="1894" y="1190"/>
                </a:cubicBezTo>
                <a:cubicBezTo>
                  <a:pt x="1898" y="1190"/>
                  <a:pt x="1898" y="1191"/>
                  <a:pt x="1902" y="1189"/>
                </a:cubicBezTo>
                <a:cubicBezTo>
                  <a:pt x="1904" y="1188"/>
                  <a:pt x="1905" y="1187"/>
                  <a:pt x="1908" y="1186"/>
                </a:cubicBezTo>
                <a:cubicBezTo>
                  <a:pt x="1911" y="1185"/>
                  <a:pt x="1911" y="1185"/>
                  <a:pt x="1913" y="1183"/>
                </a:cubicBezTo>
                <a:cubicBezTo>
                  <a:pt x="1913" y="1183"/>
                  <a:pt x="1917" y="1179"/>
                  <a:pt x="1918" y="1178"/>
                </a:cubicBezTo>
                <a:cubicBezTo>
                  <a:pt x="1919" y="1175"/>
                  <a:pt x="1922" y="1168"/>
                  <a:pt x="1922" y="1167"/>
                </a:cubicBezTo>
                <a:cubicBezTo>
                  <a:pt x="1922" y="1166"/>
                  <a:pt x="1923" y="1161"/>
                  <a:pt x="1923" y="1160"/>
                </a:cubicBezTo>
                <a:cubicBezTo>
                  <a:pt x="1923" y="1159"/>
                  <a:pt x="1925" y="1155"/>
                  <a:pt x="1926" y="1153"/>
                </a:cubicBezTo>
                <a:cubicBezTo>
                  <a:pt x="1927" y="1150"/>
                  <a:pt x="1927" y="1147"/>
                  <a:pt x="1929" y="1143"/>
                </a:cubicBezTo>
                <a:cubicBezTo>
                  <a:pt x="1930" y="1140"/>
                  <a:pt x="1932" y="1138"/>
                  <a:pt x="1933" y="1135"/>
                </a:cubicBezTo>
                <a:cubicBezTo>
                  <a:pt x="1935" y="1129"/>
                  <a:pt x="1944" y="1107"/>
                  <a:pt x="1944" y="1103"/>
                </a:cubicBezTo>
                <a:cubicBezTo>
                  <a:pt x="1944" y="1101"/>
                  <a:pt x="1943" y="1099"/>
                  <a:pt x="1943" y="1097"/>
                </a:cubicBezTo>
                <a:cubicBezTo>
                  <a:pt x="1943" y="1097"/>
                  <a:pt x="1943" y="1097"/>
                  <a:pt x="1943" y="1097"/>
                </a:cubicBezTo>
                <a:cubicBezTo>
                  <a:pt x="1943" y="1097"/>
                  <a:pt x="1943" y="1097"/>
                  <a:pt x="1943" y="1097"/>
                </a:cubicBezTo>
                <a:cubicBezTo>
                  <a:pt x="1943" y="1097"/>
                  <a:pt x="1943" y="1097"/>
                  <a:pt x="1943" y="1097"/>
                </a:cubicBezTo>
                <a:cubicBezTo>
                  <a:pt x="1943" y="1090"/>
                  <a:pt x="1945" y="1092"/>
                  <a:pt x="1946" y="1089"/>
                </a:cubicBezTo>
                <a:cubicBezTo>
                  <a:pt x="1949" y="1083"/>
                  <a:pt x="1944" y="1082"/>
                  <a:pt x="1945" y="1078"/>
                </a:cubicBezTo>
                <a:cubicBezTo>
                  <a:pt x="1945" y="1078"/>
                  <a:pt x="1945" y="1078"/>
                  <a:pt x="1945" y="1078"/>
                </a:cubicBezTo>
                <a:close/>
                <a:moveTo>
                  <a:pt x="2022" y="1127"/>
                </a:moveTo>
                <a:cubicBezTo>
                  <a:pt x="2018" y="1127"/>
                  <a:pt x="2021" y="1134"/>
                  <a:pt x="2021" y="1134"/>
                </a:cubicBezTo>
                <a:cubicBezTo>
                  <a:pt x="2027" y="1134"/>
                  <a:pt x="2026" y="1127"/>
                  <a:pt x="2022" y="1127"/>
                </a:cubicBezTo>
                <a:close/>
                <a:moveTo>
                  <a:pt x="2001" y="1136"/>
                </a:moveTo>
                <a:cubicBezTo>
                  <a:pt x="1999" y="1136"/>
                  <a:pt x="1996" y="1139"/>
                  <a:pt x="1996" y="1140"/>
                </a:cubicBezTo>
                <a:cubicBezTo>
                  <a:pt x="1996" y="1141"/>
                  <a:pt x="1997" y="1142"/>
                  <a:pt x="2000" y="1142"/>
                </a:cubicBezTo>
                <a:cubicBezTo>
                  <a:pt x="2001" y="1141"/>
                  <a:pt x="2002" y="1142"/>
                  <a:pt x="2004" y="1141"/>
                </a:cubicBezTo>
                <a:cubicBezTo>
                  <a:pt x="2004" y="1141"/>
                  <a:pt x="2006" y="1141"/>
                  <a:pt x="2005" y="1140"/>
                </a:cubicBezTo>
                <a:cubicBezTo>
                  <a:pt x="2004" y="1137"/>
                  <a:pt x="2003" y="1136"/>
                  <a:pt x="2001" y="1136"/>
                </a:cubicBezTo>
                <a:close/>
                <a:moveTo>
                  <a:pt x="1353" y="34"/>
                </a:moveTo>
                <a:cubicBezTo>
                  <a:pt x="1354" y="34"/>
                  <a:pt x="1356" y="34"/>
                  <a:pt x="1356" y="34"/>
                </a:cubicBezTo>
                <a:cubicBezTo>
                  <a:pt x="1357" y="35"/>
                  <a:pt x="1357" y="38"/>
                  <a:pt x="1355" y="38"/>
                </a:cubicBezTo>
                <a:cubicBezTo>
                  <a:pt x="1352" y="38"/>
                  <a:pt x="1351" y="35"/>
                  <a:pt x="1353" y="34"/>
                </a:cubicBezTo>
                <a:close/>
                <a:moveTo>
                  <a:pt x="1314" y="92"/>
                </a:moveTo>
                <a:cubicBezTo>
                  <a:pt x="1313" y="91"/>
                  <a:pt x="1313" y="91"/>
                  <a:pt x="1313" y="91"/>
                </a:cubicBezTo>
                <a:cubicBezTo>
                  <a:pt x="1313" y="91"/>
                  <a:pt x="1313" y="92"/>
                  <a:pt x="1313" y="93"/>
                </a:cubicBezTo>
                <a:cubicBezTo>
                  <a:pt x="1316" y="92"/>
                  <a:pt x="1316" y="93"/>
                  <a:pt x="1315" y="94"/>
                </a:cubicBezTo>
                <a:cubicBezTo>
                  <a:pt x="1313" y="94"/>
                  <a:pt x="1312" y="96"/>
                  <a:pt x="1310" y="93"/>
                </a:cubicBezTo>
                <a:cubicBezTo>
                  <a:pt x="1309" y="93"/>
                  <a:pt x="1303" y="91"/>
                  <a:pt x="1302" y="91"/>
                </a:cubicBezTo>
                <a:cubicBezTo>
                  <a:pt x="1302" y="90"/>
                  <a:pt x="1300" y="87"/>
                  <a:pt x="1302" y="87"/>
                </a:cubicBezTo>
                <a:cubicBezTo>
                  <a:pt x="1305" y="86"/>
                  <a:pt x="1311" y="86"/>
                  <a:pt x="1311" y="86"/>
                </a:cubicBezTo>
                <a:cubicBezTo>
                  <a:pt x="1317" y="86"/>
                  <a:pt x="1317" y="86"/>
                  <a:pt x="1317" y="86"/>
                </a:cubicBezTo>
                <a:cubicBezTo>
                  <a:pt x="1319" y="87"/>
                  <a:pt x="1319" y="87"/>
                  <a:pt x="1319" y="87"/>
                </a:cubicBezTo>
                <a:cubicBezTo>
                  <a:pt x="1319" y="87"/>
                  <a:pt x="1319" y="87"/>
                  <a:pt x="1319" y="87"/>
                </a:cubicBezTo>
                <a:cubicBezTo>
                  <a:pt x="1322" y="89"/>
                  <a:pt x="1315" y="89"/>
                  <a:pt x="1315" y="89"/>
                </a:cubicBezTo>
                <a:cubicBezTo>
                  <a:pt x="1316" y="89"/>
                  <a:pt x="1317" y="90"/>
                  <a:pt x="1317" y="90"/>
                </a:cubicBezTo>
                <a:cubicBezTo>
                  <a:pt x="1321" y="93"/>
                  <a:pt x="1316" y="93"/>
                  <a:pt x="1314" y="92"/>
                </a:cubicBezTo>
                <a:close/>
                <a:moveTo>
                  <a:pt x="1312" y="88"/>
                </a:moveTo>
                <a:cubicBezTo>
                  <a:pt x="1312" y="88"/>
                  <a:pt x="1312" y="88"/>
                  <a:pt x="1312" y="88"/>
                </a:cubicBezTo>
                <a:cubicBezTo>
                  <a:pt x="1312" y="88"/>
                  <a:pt x="1312" y="88"/>
                  <a:pt x="1313" y="88"/>
                </a:cubicBezTo>
                <a:cubicBezTo>
                  <a:pt x="1312" y="88"/>
                  <a:pt x="1312" y="88"/>
                  <a:pt x="1312" y="88"/>
                </a:cubicBezTo>
                <a:close/>
                <a:moveTo>
                  <a:pt x="1313" y="88"/>
                </a:moveTo>
                <a:cubicBezTo>
                  <a:pt x="1313" y="88"/>
                  <a:pt x="1313" y="88"/>
                  <a:pt x="1313" y="88"/>
                </a:cubicBezTo>
                <a:cubicBezTo>
                  <a:pt x="1313" y="88"/>
                  <a:pt x="1313" y="88"/>
                  <a:pt x="1313" y="88"/>
                </a:cubicBezTo>
                <a:cubicBezTo>
                  <a:pt x="1313" y="88"/>
                  <a:pt x="1313" y="88"/>
                  <a:pt x="1313" y="88"/>
                </a:cubicBezTo>
                <a:close/>
                <a:moveTo>
                  <a:pt x="1368" y="31"/>
                </a:moveTo>
                <a:cubicBezTo>
                  <a:pt x="1368" y="31"/>
                  <a:pt x="1369" y="33"/>
                  <a:pt x="1368" y="34"/>
                </a:cubicBezTo>
                <a:cubicBezTo>
                  <a:pt x="1367" y="34"/>
                  <a:pt x="1366" y="34"/>
                  <a:pt x="1366" y="34"/>
                </a:cubicBezTo>
                <a:cubicBezTo>
                  <a:pt x="1360" y="35"/>
                  <a:pt x="1367" y="30"/>
                  <a:pt x="1368" y="31"/>
                </a:cubicBezTo>
                <a:close/>
                <a:moveTo>
                  <a:pt x="1347" y="67"/>
                </a:moveTo>
                <a:cubicBezTo>
                  <a:pt x="1348" y="66"/>
                  <a:pt x="1348" y="66"/>
                  <a:pt x="1348" y="66"/>
                </a:cubicBezTo>
                <a:cubicBezTo>
                  <a:pt x="1348" y="66"/>
                  <a:pt x="1348" y="64"/>
                  <a:pt x="1352" y="64"/>
                </a:cubicBezTo>
                <a:cubicBezTo>
                  <a:pt x="1355" y="64"/>
                  <a:pt x="1355" y="64"/>
                  <a:pt x="1355" y="64"/>
                </a:cubicBezTo>
                <a:cubicBezTo>
                  <a:pt x="1358" y="63"/>
                  <a:pt x="1357" y="64"/>
                  <a:pt x="1358" y="66"/>
                </a:cubicBezTo>
                <a:cubicBezTo>
                  <a:pt x="1359" y="70"/>
                  <a:pt x="1357" y="68"/>
                  <a:pt x="1357" y="68"/>
                </a:cubicBezTo>
                <a:cubicBezTo>
                  <a:pt x="1357" y="70"/>
                  <a:pt x="1360" y="70"/>
                  <a:pt x="1347" y="70"/>
                </a:cubicBezTo>
                <a:cubicBezTo>
                  <a:pt x="1346" y="70"/>
                  <a:pt x="1347" y="67"/>
                  <a:pt x="1347" y="67"/>
                </a:cubicBezTo>
                <a:close/>
                <a:moveTo>
                  <a:pt x="1358" y="68"/>
                </a:moveTo>
                <a:cubicBezTo>
                  <a:pt x="1358" y="68"/>
                  <a:pt x="1358" y="68"/>
                  <a:pt x="1358" y="68"/>
                </a:cubicBezTo>
                <a:cubicBezTo>
                  <a:pt x="1358" y="68"/>
                  <a:pt x="1358" y="68"/>
                  <a:pt x="1358" y="68"/>
                </a:cubicBezTo>
                <a:cubicBezTo>
                  <a:pt x="1358" y="68"/>
                  <a:pt x="1358" y="68"/>
                  <a:pt x="1358" y="68"/>
                </a:cubicBezTo>
                <a:close/>
                <a:moveTo>
                  <a:pt x="1360" y="38"/>
                </a:moveTo>
                <a:cubicBezTo>
                  <a:pt x="1356" y="38"/>
                  <a:pt x="1360" y="37"/>
                  <a:pt x="1362" y="36"/>
                </a:cubicBezTo>
                <a:cubicBezTo>
                  <a:pt x="1362" y="36"/>
                  <a:pt x="1365" y="38"/>
                  <a:pt x="1360" y="38"/>
                </a:cubicBezTo>
                <a:close/>
                <a:moveTo>
                  <a:pt x="1359" y="45"/>
                </a:moveTo>
                <a:cubicBezTo>
                  <a:pt x="1357" y="45"/>
                  <a:pt x="1362" y="41"/>
                  <a:pt x="1364" y="41"/>
                </a:cubicBezTo>
                <a:cubicBezTo>
                  <a:pt x="1365" y="41"/>
                  <a:pt x="1368" y="45"/>
                  <a:pt x="1365" y="45"/>
                </a:cubicBezTo>
                <a:cubicBezTo>
                  <a:pt x="1361" y="45"/>
                  <a:pt x="1359" y="45"/>
                  <a:pt x="1359" y="45"/>
                </a:cubicBezTo>
                <a:close/>
                <a:moveTo>
                  <a:pt x="2532" y="683"/>
                </a:moveTo>
                <a:cubicBezTo>
                  <a:pt x="2532" y="684"/>
                  <a:pt x="2534" y="687"/>
                  <a:pt x="2535" y="687"/>
                </a:cubicBezTo>
                <a:cubicBezTo>
                  <a:pt x="2535" y="687"/>
                  <a:pt x="2537" y="688"/>
                  <a:pt x="2540" y="689"/>
                </a:cubicBezTo>
                <a:cubicBezTo>
                  <a:pt x="2543" y="689"/>
                  <a:pt x="2541" y="689"/>
                  <a:pt x="2542" y="689"/>
                </a:cubicBezTo>
                <a:cubicBezTo>
                  <a:pt x="2547" y="688"/>
                  <a:pt x="2544" y="687"/>
                  <a:pt x="2550" y="684"/>
                </a:cubicBezTo>
                <a:cubicBezTo>
                  <a:pt x="2552" y="683"/>
                  <a:pt x="2551" y="681"/>
                  <a:pt x="2550" y="679"/>
                </a:cubicBezTo>
                <a:cubicBezTo>
                  <a:pt x="2551" y="678"/>
                  <a:pt x="2550" y="678"/>
                  <a:pt x="2551" y="676"/>
                </a:cubicBezTo>
                <a:cubicBezTo>
                  <a:pt x="2551" y="675"/>
                  <a:pt x="2552" y="674"/>
                  <a:pt x="2552" y="674"/>
                </a:cubicBezTo>
                <a:cubicBezTo>
                  <a:pt x="2553" y="672"/>
                  <a:pt x="2555" y="672"/>
                  <a:pt x="2554" y="669"/>
                </a:cubicBezTo>
                <a:cubicBezTo>
                  <a:pt x="2554" y="669"/>
                  <a:pt x="2553" y="669"/>
                  <a:pt x="2553" y="668"/>
                </a:cubicBezTo>
                <a:cubicBezTo>
                  <a:pt x="2552" y="668"/>
                  <a:pt x="2551" y="666"/>
                  <a:pt x="2551" y="666"/>
                </a:cubicBezTo>
                <a:cubicBezTo>
                  <a:pt x="2549" y="667"/>
                  <a:pt x="2548" y="666"/>
                  <a:pt x="2548" y="666"/>
                </a:cubicBezTo>
                <a:cubicBezTo>
                  <a:pt x="2546" y="667"/>
                  <a:pt x="2546" y="666"/>
                  <a:pt x="2545" y="668"/>
                </a:cubicBezTo>
                <a:cubicBezTo>
                  <a:pt x="2544" y="669"/>
                  <a:pt x="2544" y="668"/>
                  <a:pt x="2542" y="668"/>
                </a:cubicBezTo>
                <a:cubicBezTo>
                  <a:pt x="2540" y="668"/>
                  <a:pt x="2540" y="669"/>
                  <a:pt x="2537" y="669"/>
                </a:cubicBezTo>
                <a:cubicBezTo>
                  <a:pt x="2533" y="668"/>
                  <a:pt x="2537" y="670"/>
                  <a:pt x="2536" y="672"/>
                </a:cubicBezTo>
                <a:cubicBezTo>
                  <a:pt x="2535" y="674"/>
                  <a:pt x="2529" y="675"/>
                  <a:pt x="2531" y="679"/>
                </a:cubicBezTo>
                <a:cubicBezTo>
                  <a:pt x="2532" y="681"/>
                  <a:pt x="2533" y="682"/>
                  <a:pt x="2532" y="683"/>
                </a:cubicBezTo>
                <a:cubicBezTo>
                  <a:pt x="2532" y="683"/>
                  <a:pt x="2532" y="683"/>
                  <a:pt x="2532" y="683"/>
                </a:cubicBezTo>
                <a:close/>
                <a:moveTo>
                  <a:pt x="2653" y="611"/>
                </a:moveTo>
                <a:cubicBezTo>
                  <a:pt x="2653" y="610"/>
                  <a:pt x="2652" y="609"/>
                  <a:pt x="2651" y="609"/>
                </a:cubicBezTo>
                <a:cubicBezTo>
                  <a:pt x="2651" y="609"/>
                  <a:pt x="2650" y="608"/>
                  <a:pt x="2650" y="608"/>
                </a:cubicBezTo>
                <a:cubicBezTo>
                  <a:pt x="2649" y="607"/>
                  <a:pt x="2651" y="606"/>
                  <a:pt x="2647" y="606"/>
                </a:cubicBezTo>
                <a:cubicBezTo>
                  <a:pt x="2646" y="606"/>
                  <a:pt x="2646" y="607"/>
                  <a:pt x="2646" y="608"/>
                </a:cubicBezTo>
                <a:cubicBezTo>
                  <a:pt x="2641" y="609"/>
                  <a:pt x="2643" y="608"/>
                  <a:pt x="2640" y="613"/>
                </a:cubicBezTo>
                <a:cubicBezTo>
                  <a:pt x="2640" y="616"/>
                  <a:pt x="2640" y="616"/>
                  <a:pt x="2640" y="616"/>
                </a:cubicBezTo>
                <a:cubicBezTo>
                  <a:pt x="2640" y="616"/>
                  <a:pt x="2639" y="619"/>
                  <a:pt x="2638" y="621"/>
                </a:cubicBezTo>
                <a:cubicBezTo>
                  <a:pt x="2638" y="623"/>
                  <a:pt x="2637" y="626"/>
                  <a:pt x="2638" y="628"/>
                </a:cubicBezTo>
                <a:cubicBezTo>
                  <a:pt x="2639" y="634"/>
                  <a:pt x="2639" y="634"/>
                  <a:pt x="2639" y="634"/>
                </a:cubicBezTo>
                <a:cubicBezTo>
                  <a:pt x="2638" y="634"/>
                  <a:pt x="2639" y="637"/>
                  <a:pt x="2639" y="637"/>
                </a:cubicBezTo>
                <a:cubicBezTo>
                  <a:pt x="2639" y="639"/>
                  <a:pt x="2643" y="640"/>
                  <a:pt x="2644" y="641"/>
                </a:cubicBezTo>
                <a:cubicBezTo>
                  <a:pt x="2645" y="644"/>
                  <a:pt x="2645" y="643"/>
                  <a:pt x="2646" y="646"/>
                </a:cubicBezTo>
                <a:cubicBezTo>
                  <a:pt x="2647" y="648"/>
                  <a:pt x="2647" y="646"/>
                  <a:pt x="2648" y="646"/>
                </a:cubicBezTo>
                <a:cubicBezTo>
                  <a:pt x="2650" y="645"/>
                  <a:pt x="2648" y="643"/>
                  <a:pt x="2648" y="640"/>
                </a:cubicBezTo>
                <a:cubicBezTo>
                  <a:pt x="2648" y="638"/>
                  <a:pt x="2651" y="634"/>
                  <a:pt x="2651" y="632"/>
                </a:cubicBezTo>
                <a:cubicBezTo>
                  <a:pt x="2652" y="626"/>
                  <a:pt x="2652" y="628"/>
                  <a:pt x="2652" y="622"/>
                </a:cubicBezTo>
                <a:cubicBezTo>
                  <a:pt x="2652" y="619"/>
                  <a:pt x="2653" y="617"/>
                  <a:pt x="2652" y="616"/>
                </a:cubicBezTo>
                <a:cubicBezTo>
                  <a:pt x="2652" y="615"/>
                  <a:pt x="2652" y="613"/>
                  <a:pt x="2652" y="613"/>
                </a:cubicBezTo>
                <a:cubicBezTo>
                  <a:pt x="2652" y="613"/>
                  <a:pt x="2653" y="612"/>
                  <a:pt x="2653" y="611"/>
                </a:cubicBezTo>
                <a:close/>
                <a:moveTo>
                  <a:pt x="2692" y="503"/>
                </a:moveTo>
                <a:cubicBezTo>
                  <a:pt x="2692" y="502"/>
                  <a:pt x="2690" y="503"/>
                  <a:pt x="2690" y="503"/>
                </a:cubicBezTo>
                <a:cubicBezTo>
                  <a:pt x="2689" y="508"/>
                  <a:pt x="2693" y="506"/>
                  <a:pt x="2693" y="505"/>
                </a:cubicBezTo>
                <a:cubicBezTo>
                  <a:pt x="2692" y="503"/>
                  <a:pt x="2692" y="503"/>
                  <a:pt x="2692" y="503"/>
                </a:cubicBezTo>
                <a:close/>
                <a:moveTo>
                  <a:pt x="2690" y="499"/>
                </a:moveTo>
                <a:cubicBezTo>
                  <a:pt x="2689" y="499"/>
                  <a:pt x="2689" y="499"/>
                  <a:pt x="2689" y="502"/>
                </a:cubicBezTo>
                <a:cubicBezTo>
                  <a:pt x="2689" y="502"/>
                  <a:pt x="2689" y="503"/>
                  <a:pt x="2690" y="503"/>
                </a:cubicBezTo>
                <a:cubicBezTo>
                  <a:pt x="2692" y="502"/>
                  <a:pt x="2692" y="502"/>
                  <a:pt x="2692" y="500"/>
                </a:cubicBezTo>
                <a:cubicBezTo>
                  <a:pt x="2692" y="499"/>
                  <a:pt x="2692" y="498"/>
                  <a:pt x="2690" y="499"/>
                </a:cubicBezTo>
                <a:close/>
                <a:moveTo>
                  <a:pt x="2670" y="511"/>
                </a:moveTo>
                <a:cubicBezTo>
                  <a:pt x="2669" y="511"/>
                  <a:pt x="2665" y="512"/>
                  <a:pt x="2665" y="513"/>
                </a:cubicBezTo>
                <a:cubicBezTo>
                  <a:pt x="2665" y="514"/>
                  <a:pt x="2665" y="515"/>
                  <a:pt x="2666" y="515"/>
                </a:cubicBezTo>
                <a:cubicBezTo>
                  <a:pt x="2669" y="516"/>
                  <a:pt x="2674" y="514"/>
                  <a:pt x="2672" y="513"/>
                </a:cubicBezTo>
                <a:cubicBezTo>
                  <a:pt x="2672" y="511"/>
                  <a:pt x="2673" y="511"/>
                  <a:pt x="2670" y="511"/>
                </a:cubicBezTo>
                <a:close/>
                <a:moveTo>
                  <a:pt x="2851" y="1088"/>
                </a:moveTo>
                <a:cubicBezTo>
                  <a:pt x="2851" y="1088"/>
                  <a:pt x="2851" y="1089"/>
                  <a:pt x="2851" y="1087"/>
                </a:cubicBezTo>
                <a:cubicBezTo>
                  <a:pt x="2851" y="1085"/>
                  <a:pt x="2848" y="1086"/>
                  <a:pt x="2847" y="1086"/>
                </a:cubicBezTo>
                <a:cubicBezTo>
                  <a:pt x="2846" y="1086"/>
                  <a:pt x="2843" y="1088"/>
                  <a:pt x="2843" y="1089"/>
                </a:cubicBezTo>
                <a:cubicBezTo>
                  <a:pt x="2846" y="1092"/>
                  <a:pt x="2844" y="1091"/>
                  <a:pt x="2849" y="1090"/>
                </a:cubicBezTo>
                <a:cubicBezTo>
                  <a:pt x="2851" y="1089"/>
                  <a:pt x="2851" y="1089"/>
                  <a:pt x="2851" y="1088"/>
                </a:cubicBezTo>
                <a:close/>
                <a:moveTo>
                  <a:pt x="2848" y="1093"/>
                </a:moveTo>
                <a:cubicBezTo>
                  <a:pt x="2848" y="1093"/>
                  <a:pt x="2845" y="1094"/>
                  <a:pt x="2846" y="1095"/>
                </a:cubicBezTo>
                <a:cubicBezTo>
                  <a:pt x="2846" y="1096"/>
                  <a:pt x="2848" y="1097"/>
                  <a:pt x="2848" y="1096"/>
                </a:cubicBezTo>
                <a:cubicBezTo>
                  <a:pt x="2848" y="1095"/>
                  <a:pt x="2849" y="1095"/>
                  <a:pt x="2849" y="1094"/>
                </a:cubicBezTo>
                <a:cubicBezTo>
                  <a:pt x="2849" y="1093"/>
                  <a:pt x="2849" y="1093"/>
                  <a:pt x="2848" y="1093"/>
                </a:cubicBezTo>
                <a:close/>
                <a:moveTo>
                  <a:pt x="2827" y="1057"/>
                </a:moveTo>
                <a:cubicBezTo>
                  <a:pt x="2827" y="1056"/>
                  <a:pt x="2825" y="1057"/>
                  <a:pt x="2825" y="1057"/>
                </a:cubicBezTo>
                <a:cubicBezTo>
                  <a:pt x="2825" y="1057"/>
                  <a:pt x="2825" y="1055"/>
                  <a:pt x="2824" y="1055"/>
                </a:cubicBezTo>
                <a:cubicBezTo>
                  <a:pt x="2823" y="1055"/>
                  <a:pt x="2820" y="1059"/>
                  <a:pt x="2820" y="1059"/>
                </a:cubicBezTo>
                <a:cubicBezTo>
                  <a:pt x="2820" y="1060"/>
                  <a:pt x="2820" y="1063"/>
                  <a:pt x="2820" y="1063"/>
                </a:cubicBezTo>
                <a:cubicBezTo>
                  <a:pt x="2821" y="1063"/>
                  <a:pt x="2829" y="1064"/>
                  <a:pt x="2826" y="1062"/>
                </a:cubicBezTo>
                <a:cubicBezTo>
                  <a:pt x="2826" y="1061"/>
                  <a:pt x="2826" y="1061"/>
                  <a:pt x="2825" y="1061"/>
                </a:cubicBezTo>
                <a:cubicBezTo>
                  <a:pt x="2825" y="1061"/>
                  <a:pt x="2827" y="1058"/>
                  <a:pt x="2827" y="1057"/>
                </a:cubicBezTo>
                <a:close/>
                <a:moveTo>
                  <a:pt x="2760" y="1035"/>
                </a:moveTo>
                <a:cubicBezTo>
                  <a:pt x="2760" y="1035"/>
                  <a:pt x="2760" y="1034"/>
                  <a:pt x="2762" y="1035"/>
                </a:cubicBezTo>
                <a:cubicBezTo>
                  <a:pt x="2764" y="1035"/>
                  <a:pt x="2765" y="1034"/>
                  <a:pt x="2765" y="1034"/>
                </a:cubicBezTo>
                <a:cubicBezTo>
                  <a:pt x="2768" y="1035"/>
                  <a:pt x="2769" y="1036"/>
                  <a:pt x="2771" y="1035"/>
                </a:cubicBezTo>
                <a:cubicBezTo>
                  <a:pt x="2772" y="1034"/>
                  <a:pt x="2775" y="1032"/>
                  <a:pt x="2774" y="1030"/>
                </a:cubicBezTo>
                <a:cubicBezTo>
                  <a:pt x="2774" y="1029"/>
                  <a:pt x="2773" y="1027"/>
                  <a:pt x="2772" y="1027"/>
                </a:cubicBezTo>
                <a:cubicBezTo>
                  <a:pt x="2770" y="1027"/>
                  <a:pt x="2768" y="1030"/>
                  <a:pt x="2766" y="1030"/>
                </a:cubicBezTo>
                <a:cubicBezTo>
                  <a:pt x="2766" y="1030"/>
                  <a:pt x="2766" y="1026"/>
                  <a:pt x="2763" y="1027"/>
                </a:cubicBezTo>
                <a:cubicBezTo>
                  <a:pt x="2763" y="1027"/>
                  <a:pt x="2763" y="1027"/>
                  <a:pt x="2762" y="1029"/>
                </a:cubicBezTo>
                <a:cubicBezTo>
                  <a:pt x="2760" y="1032"/>
                  <a:pt x="2758" y="1032"/>
                  <a:pt x="2760" y="1035"/>
                </a:cubicBezTo>
                <a:cubicBezTo>
                  <a:pt x="2760" y="1035"/>
                  <a:pt x="2760" y="1035"/>
                  <a:pt x="2760" y="1035"/>
                </a:cubicBezTo>
                <a:close/>
                <a:moveTo>
                  <a:pt x="2569" y="1182"/>
                </a:moveTo>
                <a:cubicBezTo>
                  <a:pt x="2568" y="1182"/>
                  <a:pt x="2565" y="1188"/>
                  <a:pt x="2565" y="1188"/>
                </a:cubicBezTo>
                <a:cubicBezTo>
                  <a:pt x="2565" y="1188"/>
                  <a:pt x="2567" y="1189"/>
                  <a:pt x="2568" y="1188"/>
                </a:cubicBezTo>
                <a:cubicBezTo>
                  <a:pt x="2571" y="1186"/>
                  <a:pt x="2569" y="1182"/>
                  <a:pt x="2569" y="1182"/>
                </a:cubicBezTo>
                <a:close/>
                <a:moveTo>
                  <a:pt x="3121" y="1075"/>
                </a:moveTo>
                <a:cubicBezTo>
                  <a:pt x="3122" y="1079"/>
                  <a:pt x="3122" y="1079"/>
                  <a:pt x="3122" y="1079"/>
                </a:cubicBezTo>
                <a:cubicBezTo>
                  <a:pt x="3122" y="1080"/>
                  <a:pt x="3125" y="1079"/>
                  <a:pt x="3125" y="1079"/>
                </a:cubicBezTo>
                <a:cubicBezTo>
                  <a:pt x="3129" y="1077"/>
                  <a:pt x="3128" y="1078"/>
                  <a:pt x="3129" y="1075"/>
                </a:cubicBezTo>
                <a:cubicBezTo>
                  <a:pt x="3129" y="1073"/>
                  <a:pt x="3128" y="1072"/>
                  <a:pt x="3128" y="1072"/>
                </a:cubicBezTo>
                <a:cubicBezTo>
                  <a:pt x="3126" y="1072"/>
                  <a:pt x="3126" y="1072"/>
                  <a:pt x="3126" y="1072"/>
                </a:cubicBezTo>
                <a:cubicBezTo>
                  <a:pt x="3126" y="1071"/>
                  <a:pt x="3126" y="1066"/>
                  <a:pt x="3124" y="1066"/>
                </a:cubicBezTo>
                <a:cubicBezTo>
                  <a:pt x="3123" y="1066"/>
                  <a:pt x="3122" y="1067"/>
                  <a:pt x="3121" y="1067"/>
                </a:cubicBezTo>
                <a:cubicBezTo>
                  <a:pt x="3121" y="1071"/>
                  <a:pt x="3122" y="1070"/>
                  <a:pt x="3122" y="1074"/>
                </a:cubicBezTo>
                <a:cubicBezTo>
                  <a:pt x="3122" y="1074"/>
                  <a:pt x="3121" y="1075"/>
                  <a:pt x="3121" y="1075"/>
                </a:cubicBezTo>
                <a:close/>
                <a:moveTo>
                  <a:pt x="3128" y="1082"/>
                </a:moveTo>
                <a:cubicBezTo>
                  <a:pt x="3129" y="1083"/>
                  <a:pt x="3130" y="1085"/>
                  <a:pt x="3132" y="1086"/>
                </a:cubicBezTo>
                <a:cubicBezTo>
                  <a:pt x="3132" y="1086"/>
                  <a:pt x="3135" y="1087"/>
                  <a:pt x="3133" y="1089"/>
                </a:cubicBezTo>
                <a:cubicBezTo>
                  <a:pt x="3130" y="1090"/>
                  <a:pt x="3129" y="1090"/>
                  <a:pt x="3128" y="1090"/>
                </a:cubicBezTo>
                <a:cubicBezTo>
                  <a:pt x="3126" y="1085"/>
                  <a:pt x="3127" y="1085"/>
                  <a:pt x="3127" y="1084"/>
                </a:cubicBezTo>
                <a:cubicBezTo>
                  <a:pt x="3127" y="1084"/>
                  <a:pt x="3126" y="1084"/>
                  <a:pt x="3126" y="1084"/>
                </a:cubicBezTo>
                <a:cubicBezTo>
                  <a:pt x="3124" y="1085"/>
                  <a:pt x="3126" y="1081"/>
                  <a:pt x="3126" y="1081"/>
                </a:cubicBezTo>
                <a:cubicBezTo>
                  <a:pt x="3128" y="1080"/>
                  <a:pt x="3128" y="1081"/>
                  <a:pt x="3128" y="1082"/>
                </a:cubicBezTo>
                <a:close/>
                <a:moveTo>
                  <a:pt x="3133" y="1063"/>
                </a:moveTo>
                <a:cubicBezTo>
                  <a:pt x="3134" y="1065"/>
                  <a:pt x="3134" y="1063"/>
                  <a:pt x="3135" y="1063"/>
                </a:cubicBezTo>
                <a:cubicBezTo>
                  <a:pt x="3136" y="1063"/>
                  <a:pt x="3134" y="1059"/>
                  <a:pt x="3132" y="1061"/>
                </a:cubicBezTo>
                <a:cubicBezTo>
                  <a:pt x="3131" y="1062"/>
                  <a:pt x="3132" y="1063"/>
                  <a:pt x="3133" y="1063"/>
                </a:cubicBezTo>
                <a:close/>
                <a:moveTo>
                  <a:pt x="3141" y="1131"/>
                </a:moveTo>
                <a:cubicBezTo>
                  <a:pt x="3141" y="1132"/>
                  <a:pt x="3144" y="1132"/>
                  <a:pt x="3144" y="1130"/>
                </a:cubicBezTo>
                <a:cubicBezTo>
                  <a:pt x="3144" y="1129"/>
                  <a:pt x="3141" y="1130"/>
                  <a:pt x="3141" y="1131"/>
                </a:cubicBezTo>
                <a:close/>
                <a:moveTo>
                  <a:pt x="3126" y="1054"/>
                </a:moveTo>
                <a:cubicBezTo>
                  <a:pt x="3126" y="1054"/>
                  <a:pt x="3131" y="1056"/>
                  <a:pt x="3130" y="1053"/>
                </a:cubicBezTo>
                <a:cubicBezTo>
                  <a:pt x="3129" y="1052"/>
                  <a:pt x="3130" y="1051"/>
                  <a:pt x="3129" y="1052"/>
                </a:cubicBezTo>
                <a:cubicBezTo>
                  <a:pt x="3128" y="1052"/>
                  <a:pt x="3126" y="1053"/>
                  <a:pt x="3126" y="1054"/>
                </a:cubicBezTo>
                <a:close/>
                <a:moveTo>
                  <a:pt x="3129" y="1054"/>
                </a:moveTo>
                <a:cubicBezTo>
                  <a:pt x="3129" y="1054"/>
                  <a:pt x="3129" y="1054"/>
                  <a:pt x="3129" y="1054"/>
                </a:cubicBezTo>
                <a:cubicBezTo>
                  <a:pt x="3129" y="1054"/>
                  <a:pt x="3129" y="1054"/>
                  <a:pt x="3129" y="1054"/>
                </a:cubicBezTo>
                <a:cubicBezTo>
                  <a:pt x="3129" y="1054"/>
                  <a:pt x="3129" y="1054"/>
                  <a:pt x="3129" y="1054"/>
                </a:cubicBezTo>
                <a:close/>
                <a:moveTo>
                  <a:pt x="3137" y="1082"/>
                </a:moveTo>
                <a:cubicBezTo>
                  <a:pt x="3139" y="1082"/>
                  <a:pt x="3138" y="1077"/>
                  <a:pt x="3138" y="1076"/>
                </a:cubicBezTo>
                <a:cubicBezTo>
                  <a:pt x="3139" y="1075"/>
                  <a:pt x="3140" y="1070"/>
                  <a:pt x="3138" y="1070"/>
                </a:cubicBezTo>
                <a:cubicBezTo>
                  <a:pt x="3138" y="1070"/>
                  <a:pt x="3137" y="1074"/>
                  <a:pt x="3137" y="1074"/>
                </a:cubicBezTo>
                <a:cubicBezTo>
                  <a:pt x="3137" y="1075"/>
                  <a:pt x="3137" y="1077"/>
                  <a:pt x="3137" y="1078"/>
                </a:cubicBezTo>
                <a:cubicBezTo>
                  <a:pt x="3137" y="1079"/>
                  <a:pt x="3137" y="1082"/>
                  <a:pt x="3137" y="1082"/>
                </a:cubicBezTo>
                <a:close/>
                <a:moveTo>
                  <a:pt x="3137" y="1116"/>
                </a:moveTo>
                <a:cubicBezTo>
                  <a:pt x="3137" y="1118"/>
                  <a:pt x="3142" y="1117"/>
                  <a:pt x="3142" y="1116"/>
                </a:cubicBezTo>
                <a:cubicBezTo>
                  <a:pt x="3142" y="1116"/>
                  <a:pt x="3140" y="1112"/>
                  <a:pt x="3139" y="1112"/>
                </a:cubicBezTo>
                <a:cubicBezTo>
                  <a:pt x="3138" y="1112"/>
                  <a:pt x="3137" y="1114"/>
                  <a:pt x="3137" y="1116"/>
                </a:cubicBezTo>
                <a:close/>
                <a:moveTo>
                  <a:pt x="3132" y="1102"/>
                </a:moveTo>
                <a:cubicBezTo>
                  <a:pt x="3132" y="1104"/>
                  <a:pt x="3135" y="1106"/>
                  <a:pt x="3135" y="1106"/>
                </a:cubicBezTo>
                <a:cubicBezTo>
                  <a:pt x="3138" y="1105"/>
                  <a:pt x="3138" y="1105"/>
                  <a:pt x="3137" y="1102"/>
                </a:cubicBezTo>
                <a:cubicBezTo>
                  <a:pt x="3137" y="1098"/>
                  <a:pt x="3132" y="1099"/>
                  <a:pt x="3132" y="1102"/>
                </a:cubicBezTo>
                <a:close/>
                <a:moveTo>
                  <a:pt x="3135" y="1094"/>
                </a:moveTo>
                <a:cubicBezTo>
                  <a:pt x="3138" y="1093"/>
                  <a:pt x="3139" y="1092"/>
                  <a:pt x="3137" y="1091"/>
                </a:cubicBezTo>
                <a:cubicBezTo>
                  <a:pt x="3136" y="1091"/>
                  <a:pt x="3136" y="1091"/>
                  <a:pt x="3136" y="1090"/>
                </a:cubicBezTo>
                <a:cubicBezTo>
                  <a:pt x="3136" y="1088"/>
                  <a:pt x="3134" y="1089"/>
                  <a:pt x="3134" y="1092"/>
                </a:cubicBezTo>
                <a:cubicBezTo>
                  <a:pt x="3134" y="1093"/>
                  <a:pt x="3135" y="1094"/>
                  <a:pt x="3135" y="1094"/>
                </a:cubicBezTo>
                <a:close/>
                <a:moveTo>
                  <a:pt x="3123" y="1024"/>
                </a:moveTo>
                <a:cubicBezTo>
                  <a:pt x="3125" y="1025"/>
                  <a:pt x="3131" y="1024"/>
                  <a:pt x="3125" y="1021"/>
                </a:cubicBezTo>
                <a:cubicBezTo>
                  <a:pt x="3125" y="1020"/>
                  <a:pt x="3117" y="1022"/>
                  <a:pt x="3123" y="1024"/>
                </a:cubicBezTo>
                <a:close/>
                <a:moveTo>
                  <a:pt x="3133" y="1085"/>
                </a:moveTo>
                <a:cubicBezTo>
                  <a:pt x="3133" y="1086"/>
                  <a:pt x="3133" y="1087"/>
                  <a:pt x="3134" y="1087"/>
                </a:cubicBezTo>
                <a:cubicBezTo>
                  <a:pt x="3134" y="1088"/>
                  <a:pt x="3140" y="1088"/>
                  <a:pt x="3137" y="1086"/>
                </a:cubicBezTo>
                <a:cubicBezTo>
                  <a:pt x="3137" y="1085"/>
                  <a:pt x="3138" y="1084"/>
                  <a:pt x="3137" y="1084"/>
                </a:cubicBezTo>
                <a:cubicBezTo>
                  <a:pt x="3136" y="1083"/>
                  <a:pt x="3134" y="1084"/>
                  <a:pt x="3133" y="1085"/>
                </a:cubicBezTo>
                <a:close/>
                <a:moveTo>
                  <a:pt x="3135" y="1074"/>
                </a:moveTo>
                <a:cubicBezTo>
                  <a:pt x="3135" y="1074"/>
                  <a:pt x="3136" y="1074"/>
                  <a:pt x="3136" y="1074"/>
                </a:cubicBezTo>
                <a:cubicBezTo>
                  <a:pt x="3137" y="1077"/>
                  <a:pt x="3137" y="1077"/>
                  <a:pt x="3134" y="1078"/>
                </a:cubicBezTo>
                <a:cubicBezTo>
                  <a:pt x="3132" y="1077"/>
                  <a:pt x="3132" y="1075"/>
                  <a:pt x="3135" y="1074"/>
                </a:cubicBezTo>
                <a:close/>
                <a:moveTo>
                  <a:pt x="3142" y="1124"/>
                </a:moveTo>
                <a:cubicBezTo>
                  <a:pt x="3142" y="1124"/>
                  <a:pt x="3142" y="1124"/>
                  <a:pt x="3142" y="1124"/>
                </a:cubicBezTo>
                <a:cubicBezTo>
                  <a:pt x="3137" y="1131"/>
                  <a:pt x="3136" y="1117"/>
                  <a:pt x="3140" y="1120"/>
                </a:cubicBezTo>
                <a:cubicBezTo>
                  <a:pt x="3141" y="1121"/>
                  <a:pt x="3141" y="1123"/>
                  <a:pt x="3142" y="1124"/>
                </a:cubicBezTo>
                <a:close/>
                <a:moveTo>
                  <a:pt x="3133" y="1059"/>
                </a:moveTo>
                <a:cubicBezTo>
                  <a:pt x="3132" y="1059"/>
                  <a:pt x="3132" y="1058"/>
                  <a:pt x="3132" y="1057"/>
                </a:cubicBezTo>
                <a:cubicBezTo>
                  <a:pt x="3132" y="1056"/>
                  <a:pt x="3134" y="1055"/>
                  <a:pt x="3135" y="1056"/>
                </a:cubicBezTo>
                <a:cubicBezTo>
                  <a:pt x="3137" y="1057"/>
                  <a:pt x="3135" y="1060"/>
                  <a:pt x="3133" y="1059"/>
                </a:cubicBezTo>
                <a:close/>
                <a:moveTo>
                  <a:pt x="3086" y="1129"/>
                </a:moveTo>
                <a:cubicBezTo>
                  <a:pt x="3084" y="1128"/>
                  <a:pt x="3084" y="1126"/>
                  <a:pt x="3083" y="1124"/>
                </a:cubicBezTo>
                <a:cubicBezTo>
                  <a:pt x="3082" y="1122"/>
                  <a:pt x="3081" y="1120"/>
                  <a:pt x="3081" y="1119"/>
                </a:cubicBezTo>
                <a:cubicBezTo>
                  <a:pt x="3081" y="1117"/>
                  <a:pt x="3079" y="1118"/>
                  <a:pt x="3079" y="1120"/>
                </a:cubicBezTo>
                <a:cubicBezTo>
                  <a:pt x="3079" y="1122"/>
                  <a:pt x="3081" y="1123"/>
                  <a:pt x="3081" y="1126"/>
                </a:cubicBezTo>
                <a:cubicBezTo>
                  <a:pt x="3082" y="1128"/>
                  <a:pt x="3083" y="1131"/>
                  <a:pt x="3084" y="1133"/>
                </a:cubicBezTo>
                <a:cubicBezTo>
                  <a:pt x="3085" y="1135"/>
                  <a:pt x="3086" y="1136"/>
                  <a:pt x="3086" y="1137"/>
                </a:cubicBezTo>
                <a:cubicBezTo>
                  <a:pt x="3087" y="1138"/>
                  <a:pt x="3090" y="1140"/>
                  <a:pt x="3090" y="1143"/>
                </a:cubicBezTo>
                <a:cubicBezTo>
                  <a:pt x="3090" y="1143"/>
                  <a:pt x="3091" y="1146"/>
                  <a:pt x="3092" y="1147"/>
                </a:cubicBezTo>
                <a:cubicBezTo>
                  <a:pt x="3098" y="1149"/>
                  <a:pt x="3098" y="1148"/>
                  <a:pt x="3098" y="1152"/>
                </a:cubicBezTo>
                <a:cubicBezTo>
                  <a:pt x="3098" y="1153"/>
                  <a:pt x="3104" y="1156"/>
                  <a:pt x="3105" y="1156"/>
                </a:cubicBezTo>
                <a:cubicBezTo>
                  <a:pt x="3108" y="1156"/>
                  <a:pt x="3109" y="1156"/>
                  <a:pt x="3109" y="1153"/>
                </a:cubicBezTo>
                <a:cubicBezTo>
                  <a:pt x="3109" y="1151"/>
                  <a:pt x="3108" y="1152"/>
                  <a:pt x="3105" y="1149"/>
                </a:cubicBezTo>
                <a:cubicBezTo>
                  <a:pt x="3101" y="1145"/>
                  <a:pt x="3100" y="1144"/>
                  <a:pt x="3096" y="1141"/>
                </a:cubicBezTo>
                <a:cubicBezTo>
                  <a:pt x="3095" y="1141"/>
                  <a:pt x="3096" y="1139"/>
                  <a:pt x="3096" y="1138"/>
                </a:cubicBezTo>
                <a:cubicBezTo>
                  <a:pt x="3096" y="1137"/>
                  <a:pt x="3095" y="1137"/>
                  <a:pt x="3093" y="1136"/>
                </a:cubicBezTo>
                <a:cubicBezTo>
                  <a:pt x="3088" y="1133"/>
                  <a:pt x="3091" y="1133"/>
                  <a:pt x="3090" y="1130"/>
                </a:cubicBezTo>
                <a:cubicBezTo>
                  <a:pt x="3089" y="1129"/>
                  <a:pt x="3087" y="1129"/>
                  <a:pt x="3086" y="1129"/>
                </a:cubicBezTo>
                <a:close/>
                <a:moveTo>
                  <a:pt x="3111" y="1140"/>
                </a:moveTo>
                <a:cubicBezTo>
                  <a:pt x="3111" y="1140"/>
                  <a:pt x="3114" y="1143"/>
                  <a:pt x="3115" y="1143"/>
                </a:cubicBezTo>
                <a:cubicBezTo>
                  <a:pt x="3115" y="1143"/>
                  <a:pt x="3116" y="1141"/>
                  <a:pt x="3116" y="1141"/>
                </a:cubicBezTo>
                <a:cubicBezTo>
                  <a:pt x="3116" y="1141"/>
                  <a:pt x="3116" y="1133"/>
                  <a:pt x="3113" y="1137"/>
                </a:cubicBezTo>
                <a:cubicBezTo>
                  <a:pt x="3112" y="1138"/>
                  <a:pt x="3111" y="1139"/>
                  <a:pt x="3111" y="1140"/>
                </a:cubicBezTo>
                <a:cubicBezTo>
                  <a:pt x="3111" y="1140"/>
                  <a:pt x="3111" y="1140"/>
                  <a:pt x="3111" y="1140"/>
                </a:cubicBezTo>
                <a:close/>
                <a:moveTo>
                  <a:pt x="3120" y="1148"/>
                </a:moveTo>
                <a:cubicBezTo>
                  <a:pt x="3120" y="1149"/>
                  <a:pt x="3123" y="1148"/>
                  <a:pt x="3122" y="1146"/>
                </a:cubicBezTo>
                <a:cubicBezTo>
                  <a:pt x="3122" y="1144"/>
                  <a:pt x="3119" y="1144"/>
                  <a:pt x="3119" y="1146"/>
                </a:cubicBezTo>
                <a:cubicBezTo>
                  <a:pt x="3120" y="1148"/>
                  <a:pt x="3120" y="1148"/>
                  <a:pt x="3120" y="1148"/>
                </a:cubicBezTo>
                <a:close/>
                <a:moveTo>
                  <a:pt x="3044" y="985"/>
                </a:moveTo>
                <a:cubicBezTo>
                  <a:pt x="3044" y="985"/>
                  <a:pt x="3044" y="985"/>
                  <a:pt x="3044" y="985"/>
                </a:cubicBezTo>
                <a:cubicBezTo>
                  <a:pt x="3045" y="989"/>
                  <a:pt x="3047" y="986"/>
                  <a:pt x="3047" y="985"/>
                </a:cubicBezTo>
                <a:cubicBezTo>
                  <a:pt x="3047" y="984"/>
                  <a:pt x="3046" y="982"/>
                  <a:pt x="3045" y="982"/>
                </a:cubicBezTo>
                <a:cubicBezTo>
                  <a:pt x="3045" y="983"/>
                  <a:pt x="3042" y="985"/>
                  <a:pt x="3044" y="985"/>
                </a:cubicBezTo>
                <a:close/>
                <a:moveTo>
                  <a:pt x="3064" y="1005"/>
                </a:moveTo>
                <a:cubicBezTo>
                  <a:pt x="3062" y="1004"/>
                  <a:pt x="3061" y="1004"/>
                  <a:pt x="3060" y="1006"/>
                </a:cubicBezTo>
                <a:cubicBezTo>
                  <a:pt x="3057" y="1012"/>
                  <a:pt x="3058" y="1012"/>
                  <a:pt x="3063" y="1012"/>
                </a:cubicBezTo>
                <a:cubicBezTo>
                  <a:pt x="3063" y="1012"/>
                  <a:pt x="3066" y="1014"/>
                  <a:pt x="3067" y="1014"/>
                </a:cubicBezTo>
                <a:cubicBezTo>
                  <a:pt x="3067" y="1014"/>
                  <a:pt x="3071" y="1013"/>
                  <a:pt x="3072" y="1013"/>
                </a:cubicBezTo>
                <a:cubicBezTo>
                  <a:pt x="3073" y="1013"/>
                  <a:pt x="3073" y="1010"/>
                  <a:pt x="3072" y="1009"/>
                </a:cubicBezTo>
                <a:cubicBezTo>
                  <a:pt x="3071" y="1007"/>
                  <a:pt x="3066" y="1007"/>
                  <a:pt x="3064" y="1005"/>
                </a:cubicBezTo>
                <a:close/>
                <a:moveTo>
                  <a:pt x="3051" y="987"/>
                </a:moveTo>
                <a:cubicBezTo>
                  <a:pt x="3053" y="988"/>
                  <a:pt x="3053" y="986"/>
                  <a:pt x="3053" y="990"/>
                </a:cubicBezTo>
                <a:cubicBezTo>
                  <a:pt x="3053" y="990"/>
                  <a:pt x="3061" y="997"/>
                  <a:pt x="3064" y="997"/>
                </a:cubicBezTo>
                <a:cubicBezTo>
                  <a:pt x="3066" y="997"/>
                  <a:pt x="3067" y="994"/>
                  <a:pt x="3065" y="993"/>
                </a:cubicBezTo>
                <a:cubicBezTo>
                  <a:pt x="3064" y="993"/>
                  <a:pt x="3063" y="991"/>
                  <a:pt x="3060" y="990"/>
                </a:cubicBezTo>
                <a:cubicBezTo>
                  <a:pt x="3058" y="990"/>
                  <a:pt x="3058" y="989"/>
                  <a:pt x="3058" y="989"/>
                </a:cubicBezTo>
                <a:cubicBezTo>
                  <a:pt x="3058" y="989"/>
                  <a:pt x="3058" y="989"/>
                  <a:pt x="3058" y="989"/>
                </a:cubicBezTo>
                <a:cubicBezTo>
                  <a:pt x="3058" y="989"/>
                  <a:pt x="3055" y="984"/>
                  <a:pt x="3054" y="984"/>
                </a:cubicBezTo>
                <a:cubicBezTo>
                  <a:pt x="3053" y="984"/>
                  <a:pt x="3049" y="984"/>
                  <a:pt x="3049" y="985"/>
                </a:cubicBezTo>
                <a:cubicBezTo>
                  <a:pt x="3049" y="985"/>
                  <a:pt x="3050" y="987"/>
                  <a:pt x="3051" y="987"/>
                </a:cubicBezTo>
                <a:close/>
                <a:moveTo>
                  <a:pt x="3072" y="998"/>
                </a:moveTo>
                <a:cubicBezTo>
                  <a:pt x="3072" y="998"/>
                  <a:pt x="3072" y="997"/>
                  <a:pt x="3072" y="997"/>
                </a:cubicBezTo>
                <a:cubicBezTo>
                  <a:pt x="3072" y="997"/>
                  <a:pt x="3072" y="995"/>
                  <a:pt x="3072" y="994"/>
                </a:cubicBezTo>
                <a:cubicBezTo>
                  <a:pt x="3072" y="992"/>
                  <a:pt x="3074" y="993"/>
                  <a:pt x="3075" y="994"/>
                </a:cubicBezTo>
                <a:cubicBezTo>
                  <a:pt x="3075" y="994"/>
                  <a:pt x="3076" y="998"/>
                  <a:pt x="3076" y="999"/>
                </a:cubicBezTo>
                <a:cubicBezTo>
                  <a:pt x="3076" y="1002"/>
                  <a:pt x="3077" y="1002"/>
                  <a:pt x="3078" y="1003"/>
                </a:cubicBezTo>
                <a:cubicBezTo>
                  <a:pt x="3079" y="1004"/>
                  <a:pt x="3082" y="1011"/>
                  <a:pt x="3080" y="1011"/>
                </a:cubicBezTo>
                <a:cubicBezTo>
                  <a:pt x="3078" y="1011"/>
                  <a:pt x="3075" y="1006"/>
                  <a:pt x="3074" y="1004"/>
                </a:cubicBezTo>
                <a:cubicBezTo>
                  <a:pt x="3072" y="1003"/>
                  <a:pt x="3071" y="1003"/>
                  <a:pt x="3072" y="998"/>
                </a:cubicBezTo>
                <a:close/>
                <a:moveTo>
                  <a:pt x="3084" y="1024"/>
                </a:moveTo>
                <a:cubicBezTo>
                  <a:pt x="3085" y="1025"/>
                  <a:pt x="3087" y="1025"/>
                  <a:pt x="3087" y="1023"/>
                </a:cubicBezTo>
                <a:cubicBezTo>
                  <a:pt x="3087" y="1023"/>
                  <a:pt x="3086" y="1019"/>
                  <a:pt x="3085" y="1019"/>
                </a:cubicBezTo>
                <a:cubicBezTo>
                  <a:pt x="3084" y="1019"/>
                  <a:pt x="3082" y="1019"/>
                  <a:pt x="3082" y="1019"/>
                </a:cubicBezTo>
                <a:cubicBezTo>
                  <a:pt x="3081" y="1017"/>
                  <a:pt x="3081" y="1017"/>
                  <a:pt x="3079" y="1016"/>
                </a:cubicBezTo>
                <a:cubicBezTo>
                  <a:pt x="3077" y="1014"/>
                  <a:pt x="3073" y="1018"/>
                  <a:pt x="3078" y="1018"/>
                </a:cubicBezTo>
                <a:cubicBezTo>
                  <a:pt x="3078" y="1018"/>
                  <a:pt x="3078" y="1018"/>
                  <a:pt x="3078" y="1018"/>
                </a:cubicBezTo>
                <a:cubicBezTo>
                  <a:pt x="3079" y="1021"/>
                  <a:pt x="3078" y="1020"/>
                  <a:pt x="3081" y="1023"/>
                </a:cubicBezTo>
                <a:cubicBezTo>
                  <a:pt x="3082" y="1024"/>
                  <a:pt x="3083" y="1024"/>
                  <a:pt x="3084" y="1024"/>
                </a:cubicBezTo>
                <a:close/>
                <a:moveTo>
                  <a:pt x="3033" y="977"/>
                </a:moveTo>
                <a:cubicBezTo>
                  <a:pt x="3032" y="977"/>
                  <a:pt x="3032" y="976"/>
                  <a:pt x="3032" y="976"/>
                </a:cubicBezTo>
                <a:cubicBezTo>
                  <a:pt x="3032" y="975"/>
                  <a:pt x="3034" y="974"/>
                  <a:pt x="3034" y="974"/>
                </a:cubicBezTo>
                <a:cubicBezTo>
                  <a:pt x="3036" y="976"/>
                  <a:pt x="3038" y="976"/>
                  <a:pt x="3038" y="978"/>
                </a:cubicBezTo>
                <a:cubicBezTo>
                  <a:pt x="3039" y="980"/>
                  <a:pt x="3041" y="981"/>
                  <a:pt x="3042" y="983"/>
                </a:cubicBezTo>
                <a:cubicBezTo>
                  <a:pt x="3044" y="984"/>
                  <a:pt x="3039" y="985"/>
                  <a:pt x="3039" y="984"/>
                </a:cubicBezTo>
                <a:cubicBezTo>
                  <a:pt x="3036" y="983"/>
                  <a:pt x="3034" y="984"/>
                  <a:pt x="3034" y="982"/>
                </a:cubicBezTo>
                <a:cubicBezTo>
                  <a:pt x="3034" y="979"/>
                  <a:pt x="3034" y="979"/>
                  <a:pt x="3033" y="977"/>
                </a:cubicBezTo>
                <a:close/>
                <a:moveTo>
                  <a:pt x="3039" y="991"/>
                </a:moveTo>
                <a:cubicBezTo>
                  <a:pt x="3039" y="992"/>
                  <a:pt x="3039" y="992"/>
                  <a:pt x="3039" y="992"/>
                </a:cubicBezTo>
                <a:cubicBezTo>
                  <a:pt x="3039" y="991"/>
                  <a:pt x="3040" y="991"/>
                  <a:pt x="3040" y="990"/>
                </a:cubicBezTo>
                <a:cubicBezTo>
                  <a:pt x="3041" y="988"/>
                  <a:pt x="3043" y="991"/>
                  <a:pt x="3043" y="992"/>
                </a:cubicBezTo>
                <a:cubicBezTo>
                  <a:pt x="3043" y="993"/>
                  <a:pt x="3040" y="994"/>
                  <a:pt x="3040" y="994"/>
                </a:cubicBezTo>
                <a:cubicBezTo>
                  <a:pt x="3038" y="995"/>
                  <a:pt x="3035" y="994"/>
                  <a:pt x="3035" y="993"/>
                </a:cubicBezTo>
                <a:cubicBezTo>
                  <a:pt x="3035" y="992"/>
                  <a:pt x="3036" y="990"/>
                  <a:pt x="3036" y="990"/>
                </a:cubicBezTo>
                <a:cubicBezTo>
                  <a:pt x="3037" y="988"/>
                  <a:pt x="3038" y="986"/>
                  <a:pt x="3039" y="991"/>
                </a:cubicBezTo>
                <a:close/>
                <a:moveTo>
                  <a:pt x="3047" y="997"/>
                </a:moveTo>
                <a:cubicBezTo>
                  <a:pt x="3046" y="997"/>
                  <a:pt x="3045" y="996"/>
                  <a:pt x="3045" y="995"/>
                </a:cubicBezTo>
                <a:cubicBezTo>
                  <a:pt x="3045" y="992"/>
                  <a:pt x="3046" y="992"/>
                  <a:pt x="3042" y="995"/>
                </a:cubicBezTo>
                <a:cubicBezTo>
                  <a:pt x="3041" y="995"/>
                  <a:pt x="3043" y="1000"/>
                  <a:pt x="3045" y="1000"/>
                </a:cubicBezTo>
                <a:cubicBezTo>
                  <a:pt x="3046" y="1000"/>
                  <a:pt x="3046" y="1000"/>
                  <a:pt x="3046" y="1000"/>
                </a:cubicBezTo>
                <a:cubicBezTo>
                  <a:pt x="3048" y="1000"/>
                  <a:pt x="3047" y="999"/>
                  <a:pt x="3048" y="998"/>
                </a:cubicBezTo>
                <a:cubicBezTo>
                  <a:pt x="3048" y="996"/>
                  <a:pt x="3047" y="997"/>
                  <a:pt x="3047" y="997"/>
                </a:cubicBezTo>
                <a:close/>
                <a:moveTo>
                  <a:pt x="3031" y="988"/>
                </a:moveTo>
                <a:cubicBezTo>
                  <a:pt x="3031" y="989"/>
                  <a:pt x="3032" y="991"/>
                  <a:pt x="3033" y="990"/>
                </a:cubicBezTo>
                <a:cubicBezTo>
                  <a:pt x="3034" y="989"/>
                  <a:pt x="3035" y="987"/>
                  <a:pt x="3034" y="985"/>
                </a:cubicBezTo>
                <a:cubicBezTo>
                  <a:pt x="3034" y="985"/>
                  <a:pt x="3032" y="985"/>
                  <a:pt x="3032" y="985"/>
                </a:cubicBezTo>
                <a:cubicBezTo>
                  <a:pt x="3030" y="985"/>
                  <a:pt x="3031" y="987"/>
                  <a:pt x="3031" y="988"/>
                </a:cubicBezTo>
                <a:close/>
                <a:moveTo>
                  <a:pt x="2921" y="948"/>
                </a:moveTo>
                <a:cubicBezTo>
                  <a:pt x="2918" y="948"/>
                  <a:pt x="2918" y="948"/>
                  <a:pt x="2918" y="948"/>
                </a:cubicBezTo>
                <a:cubicBezTo>
                  <a:pt x="2918" y="948"/>
                  <a:pt x="2916" y="945"/>
                  <a:pt x="2916" y="945"/>
                </a:cubicBezTo>
                <a:cubicBezTo>
                  <a:pt x="2913" y="943"/>
                  <a:pt x="2913" y="943"/>
                  <a:pt x="2913" y="943"/>
                </a:cubicBezTo>
                <a:cubicBezTo>
                  <a:pt x="2912" y="943"/>
                  <a:pt x="2912" y="942"/>
                  <a:pt x="2911" y="942"/>
                </a:cubicBezTo>
                <a:cubicBezTo>
                  <a:pt x="2910" y="942"/>
                  <a:pt x="2907" y="942"/>
                  <a:pt x="2906" y="941"/>
                </a:cubicBezTo>
                <a:cubicBezTo>
                  <a:pt x="2906" y="941"/>
                  <a:pt x="2906" y="940"/>
                  <a:pt x="2905" y="940"/>
                </a:cubicBezTo>
                <a:cubicBezTo>
                  <a:pt x="2905" y="939"/>
                  <a:pt x="2902" y="937"/>
                  <a:pt x="2901" y="937"/>
                </a:cubicBezTo>
                <a:cubicBezTo>
                  <a:pt x="2894" y="936"/>
                  <a:pt x="2898" y="937"/>
                  <a:pt x="2893" y="934"/>
                </a:cubicBezTo>
                <a:cubicBezTo>
                  <a:pt x="2890" y="933"/>
                  <a:pt x="2886" y="931"/>
                  <a:pt x="2883" y="930"/>
                </a:cubicBezTo>
                <a:cubicBezTo>
                  <a:pt x="2879" y="928"/>
                  <a:pt x="2882" y="929"/>
                  <a:pt x="2877" y="928"/>
                </a:cubicBezTo>
                <a:cubicBezTo>
                  <a:pt x="2871" y="926"/>
                  <a:pt x="2871" y="926"/>
                  <a:pt x="2871" y="926"/>
                </a:cubicBezTo>
                <a:cubicBezTo>
                  <a:pt x="2863" y="924"/>
                  <a:pt x="2863" y="924"/>
                  <a:pt x="2863" y="924"/>
                </a:cubicBezTo>
                <a:cubicBezTo>
                  <a:pt x="2863" y="924"/>
                  <a:pt x="2858" y="921"/>
                  <a:pt x="2856" y="921"/>
                </a:cubicBezTo>
                <a:cubicBezTo>
                  <a:pt x="2853" y="921"/>
                  <a:pt x="2849" y="915"/>
                  <a:pt x="2846" y="915"/>
                </a:cubicBezTo>
                <a:cubicBezTo>
                  <a:pt x="2842" y="915"/>
                  <a:pt x="2839" y="918"/>
                  <a:pt x="2837" y="921"/>
                </a:cubicBezTo>
                <a:cubicBezTo>
                  <a:pt x="2837" y="921"/>
                  <a:pt x="2839" y="923"/>
                  <a:pt x="2837" y="923"/>
                </a:cubicBezTo>
                <a:cubicBezTo>
                  <a:pt x="2829" y="923"/>
                  <a:pt x="2829" y="923"/>
                  <a:pt x="2829" y="923"/>
                </a:cubicBezTo>
                <a:cubicBezTo>
                  <a:pt x="2828" y="924"/>
                  <a:pt x="2828" y="928"/>
                  <a:pt x="2827" y="929"/>
                </a:cubicBezTo>
                <a:cubicBezTo>
                  <a:pt x="2827" y="929"/>
                  <a:pt x="2824" y="932"/>
                  <a:pt x="2823" y="935"/>
                </a:cubicBezTo>
                <a:cubicBezTo>
                  <a:pt x="2821" y="938"/>
                  <a:pt x="2821" y="937"/>
                  <a:pt x="2818" y="936"/>
                </a:cubicBezTo>
                <a:cubicBezTo>
                  <a:pt x="2815" y="934"/>
                  <a:pt x="2816" y="934"/>
                  <a:pt x="2816" y="931"/>
                </a:cubicBezTo>
                <a:cubicBezTo>
                  <a:pt x="2816" y="930"/>
                  <a:pt x="2814" y="931"/>
                  <a:pt x="2814" y="929"/>
                </a:cubicBezTo>
                <a:cubicBezTo>
                  <a:pt x="2814" y="928"/>
                  <a:pt x="2814" y="926"/>
                  <a:pt x="2814" y="925"/>
                </a:cubicBezTo>
                <a:cubicBezTo>
                  <a:pt x="2815" y="920"/>
                  <a:pt x="2811" y="923"/>
                  <a:pt x="2811" y="927"/>
                </a:cubicBezTo>
                <a:cubicBezTo>
                  <a:pt x="2811" y="927"/>
                  <a:pt x="2811" y="928"/>
                  <a:pt x="2811" y="928"/>
                </a:cubicBezTo>
                <a:cubicBezTo>
                  <a:pt x="2810" y="927"/>
                  <a:pt x="2809" y="923"/>
                  <a:pt x="2809" y="922"/>
                </a:cubicBezTo>
                <a:cubicBezTo>
                  <a:pt x="2809" y="921"/>
                  <a:pt x="2808" y="921"/>
                  <a:pt x="2808" y="920"/>
                </a:cubicBezTo>
                <a:cubicBezTo>
                  <a:pt x="2808" y="919"/>
                  <a:pt x="2808" y="919"/>
                  <a:pt x="2807" y="919"/>
                </a:cubicBezTo>
                <a:cubicBezTo>
                  <a:pt x="2807" y="918"/>
                  <a:pt x="2809" y="916"/>
                  <a:pt x="2809" y="915"/>
                </a:cubicBezTo>
                <a:cubicBezTo>
                  <a:pt x="2809" y="915"/>
                  <a:pt x="2810" y="910"/>
                  <a:pt x="2809" y="911"/>
                </a:cubicBezTo>
                <a:cubicBezTo>
                  <a:pt x="2808" y="910"/>
                  <a:pt x="2808" y="908"/>
                  <a:pt x="2808" y="908"/>
                </a:cubicBezTo>
                <a:cubicBezTo>
                  <a:pt x="2803" y="904"/>
                  <a:pt x="2803" y="907"/>
                  <a:pt x="2801" y="906"/>
                </a:cubicBezTo>
                <a:cubicBezTo>
                  <a:pt x="2798" y="904"/>
                  <a:pt x="2795" y="900"/>
                  <a:pt x="2791" y="902"/>
                </a:cubicBezTo>
                <a:cubicBezTo>
                  <a:pt x="2785" y="904"/>
                  <a:pt x="2788" y="905"/>
                  <a:pt x="2778" y="908"/>
                </a:cubicBezTo>
                <a:cubicBezTo>
                  <a:pt x="2778" y="908"/>
                  <a:pt x="2777" y="913"/>
                  <a:pt x="2776" y="914"/>
                </a:cubicBezTo>
                <a:cubicBezTo>
                  <a:pt x="2777" y="913"/>
                  <a:pt x="2776" y="911"/>
                  <a:pt x="2777" y="911"/>
                </a:cubicBezTo>
                <a:cubicBezTo>
                  <a:pt x="2778" y="910"/>
                  <a:pt x="2775" y="909"/>
                  <a:pt x="2775" y="908"/>
                </a:cubicBezTo>
                <a:cubicBezTo>
                  <a:pt x="2776" y="906"/>
                  <a:pt x="2774" y="907"/>
                  <a:pt x="2773" y="906"/>
                </a:cubicBezTo>
                <a:cubicBezTo>
                  <a:pt x="2771" y="905"/>
                  <a:pt x="2768" y="908"/>
                  <a:pt x="2769" y="908"/>
                </a:cubicBezTo>
                <a:cubicBezTo>
                  <a:pt x="2771" y="911"/>
                  <a:pt x="2771" y="911"/>
                  <a:pt x="2771" y="911"/>
                </a:cubicBezTo>
                <a:cubicBezTo>
                  <a:pt x="2770" y="913"/>
                  <a:pt x="2774" y="914"/>
                  <a:pt x="2776" y="914"/>
                </a:cubicBezTo>
                <a:cubicBezTo>
                  <a:pt x="2772" y="916"/>
                  <a:pt x="2780" y="917"/>
                  <a:pt x="2782" y="916"/>
                </a:cubicBezTo>
                <a:cubicBezTo>
                  <a:pt x="2786" y="915"/>
                  <a:pt x="2783" y="918"/>
                  <a:pt x="2785" y="920"/>
                </a:cubicBezTo>
                <a:cubicBezTo>
                  <a:pt x="2786" y="921"/>
                  <a:pt x="2785" y="923"/>
                  <a:pt x="2788" y="923"/>
                </a:cubicBezTo>
                <a:cubicBezTo>
                  <a:pt x="2790" y="923"/>
                  <a:pt x="2790" y="925"/>
                  <a:pt x="2795" y="924"/>
                </a:cubicBezTo>
                <a:cubicBezTo>
                  <a:pt x="2799" y="923"/>
                  <a:pt x="2800" y="923"/>
                  <a:pt x="2804" y="923"/>
                </a:cubicBezTo>
                <a:cubicBezTo>
                  <a:pt x="2804" y="923"/>
                  <a:pt x="2804" y="923"/>
                  <a:pt x="2804" y="923"/>
                </a:cubicBezTo>
                <a:cubicBezTo>
                  <a:pt x="2804" y="925"/>
                  <a:pt x="2805" y="927"/>
                  <a:pt x="2802" y="927"/>
                </a:cubicBezTo>
                <a:cubicBezTo>
                  <a:pt x="2801" y="927"/>
                  <a:pt x="2802" y="926"/>
                  <a:pt x="2801" y="926"/>
                </a:cubicBezTo>
                <a:cubicBezTo>
                  <a:pt x="2802" y="926"/>
                  <a:pt x="2801" y="925"/>
                  <a:pt x="2800" y="925"/>
                </a:cubicBezTo>
                <a:cubicBezTo>
                  <a:pt x="2798" y="926"/>
                  <a:pt x="2798" y="926"/>
                  <a:pt x="2797" y="927"/>
                </a:cubicBezTo>
                <a:cubicBezTo>
                  <a:pt x="2794" y="931"/>
                  <a:pt x="2793" y="928"/>
                  <a:pt x="2789" y="928"/>
                </a:cubicBezTo>
                <a:cubicBezTo>
                  <a:pt x="2787" y="928"/>
                  <a:pt x="2788" y="929"/>
                  <a:pt x="2787" y="929"/>
                </a:cubicBezTo>
                <a:cubicBezTo>
                  <a:pt x="2786" y="930"/>
                  <a:pt x="2785" y="930"/>
                  <a:pt x="2785" y="931"/>
                </a:cubicBezTo>
                <a:cubicBezTo>
                  <a:pt x="2786" y="933"/>
                  <a:pt x="2789" y="933"/>
                  <a:pt x="2790" y="933"/>
                </a:cubicBezTo>
                <a:cubicBezTo>
                  <a:pt x="2791" y="933"/>
                  <a:pt x="2792" y="935"/>
                  <a:pt x="2793" y="935"/>
                </a:cubicBezTo>
                <a:cubicBezTo>
                  <a:pt x="2795" y="935"/>
                  <a:pt x="2794" y="937"/>
                  <a:pt x="2795" y="938"/>
                </a:cubicBezTo>
                <a:cubicBezTo>
                  <a:pt x="2796" y="938"/>
                  <a:pt x="2793" y="941"/>
                  <a:pt x="2793" y="942"/>
                </a:cubicBezTo>
                <a:cubicBezTo>
                  <a:pt x="2793" y="945"/>
                  <a:pt x="2795" y="945"/>
                  <a:pt x="2796" y="945"/>
                </a:cubicBezTo>
                <a:cubicBezTo>
                  <a:pt x="2799" y="946"/>
                  <a:pt x="2799" y="944"/>
                  <a:pt x="2801" y="941"/>
                </a:cubicBezTo>
                <a:cubicBezTo>
                  <a:pt x="2804" y="936"/>
                  <a:pt x="2803" y="940"/>
                  <a:pt x="2806" y="942"/>
                </a:cubicBezTo>
                <a:cubicBezTo>
                  <a:pt x="2806" y="944"/>
                  <a:pt x="2810" y="944"/>
                  <a:pt x="2812" y="944"/>
                </a:cubicBezTo>
                <a:cubicBezTo>
                  <a:pt x="2812" y="944"/>
                  <a:pt x="2812" y="945"/>
                  <a:pt x="2814" y="946"/>
                </a:cubicBezTo>
                <a:cubicBezTo>
                  <a:pt x="2815" y="947"/>
                  <a:pt x="2815" y="949"/>
                  <a:pt x="2818" y="949"/>
                </a:cubicBezTo>
                <a:cubicBezTo>
                  <a:pt x="2819" y="949"/>
                  <a:pt x="2818" y="950"/>
                  <a:pt x="2821" y="951"/>
                </a:cubicBezTo>
                <a:cubicBezTo>
                  <a:pt x="2825" y="952"/>
                  <a:pt x="2825" y="952"/>
                  <a:pt x="2825" y="952"/>
                </a:cubicBezTo>
                <a:cubicBezTo>
                  <a:pt x="2828" y="952"/>
                  <a:pt x="2834" y="956"/>
                  <a:pt x="2837" y="957"/>
                </a:cubicBezTo>
                <a:cubicBezTo>
                  <a:pt x="2840" y="958"/>
                  <a:pt x="2844" y="959"/>
                  <a:pt x="2844" y="960"/>
                </a:cubicBezTo>
                <a:cubicBezTo>
                  <a:pt x="2844" y="961"/>
                  <a:pt x="2847" y="962"/>
                  <a:pt x="2847" y="964"/>
                </a:cubicBezTo>
                <a:cubicBezTo>
                  <a:pt x="2848" y="966"/>
                  <a:pt x="2848" y="971"/>
                  <a:pt x="2850" y="972"/>
                </a:cubicBezTo>
                <a:cubicBezTo>
                  <a:pt x="2851" y="973"/>
                  <a:pt x="2852" y="974"/>
                  <a:pt x="2853" y="976"/>
                </a:cubicBezTo>
                <a:cubicBezTo>
                  <a:pt x="2851" y="978"/>
                  <a:pt x="2847" y="977"/>
                  <a:pt x="2852" y="982"/>
                </a:cubicBezTo>
                <a:cubicBezTo>
                  <a:pt x="2849" y="981"/>
                  <a:pt x="2846" y="984"/>
                  <a:pt x="2843" y="987"/>
                </a:cubicBezTo>
                <a:cubicBezTo>
                  <a:pt x="2833" y="1001"/>
                  <a:pt x="2846" y="993"/>
                  <a:pt x="2850" y="995"/>
                </a:cubicBezTo>
                <a:cubicBezTo>
                  <a:pt x="2851" y="996"/>
                  <a:pt x="2853" y="995"/>
                  <a:pt x="2854" y="994"/>
                </a:cubicBezTo>
                <a:cubicBezTo>
                  <a:pt x="2854" y="992"/>
                  <a:pt x="2857" y="993"/>
                  <a:pt x="2860" y="993"/>
                </a:cubicBezTo>
                <a:cubicBezTo>
                  <a:pt x="2863" y="992"/>
                  <a:pt x="2865" y="993"/>
                  <a:pt x="2867" y="997"/>
                </a:cubicBezTo>
                <a:cubicBezTo>
                  <a:pt x="2868" y="999"/>
                  <a:pt x="2872" y="1004"/>
                  <a:pt x="2873" y="1004"/>
                </a:cubicBezTo>
                <a:cubicBezTo>
                  <a:pt x="2876" y="1006"/>
                  <a:pt x="2875" y="1006"/>
                  <a:pt x="2878" y="1004"/>
                </a:cubicBezTo>
                <a:cubicBezTo>
                  <a:pt x="2883" y="1005"/>
                  <a:pt x="2882" y="1005"/>
                  <a:pt x="2888" y="1005"/>
                </a:cubicBezTo>
                <a:cubicBezTo>
                  <a:pt x="2891" y="1005"/>
                  <a:pt x="2889" y="1007"/>
                  <a:pt x="2895" y="1003"/>
                </a:cubicBezTo>
                <a:cubicBezTo>
                  <a:pt x="2898" y="1001"/>
                  <a:pt x="2898" y="1002"/>
                  <a:pt x="2899" y="1002"/>
                </a:cubicBezTo>
                <a:cubicBezTo>
                  <a:pt x="2900" y="1002"/>
                  <a:pt x="2898" y="997"/>
                  <a:pt x="2897" y="996"/>
                </a:cubicBezTo>
                <a:cubicBezTo>
                  <a:pt x="2895" y="994"/>
                  <a:pt x="2896" y="995"/>
                  <a:pt x="2893" y="994"/>
                </a:cubicBezTo>
                <a:cubicBezTo>
                  <a:pt x="2897" y="994"/>
                  <a:pt x="2896" y="993"/>
                  <a:pt x="2898" y="993"/>
                </a:cubicBezTo>
                <a:cubicBezTo>
                  <a:pt x="2901" y="993"/>
                  <a:pt x="2900" y="992"/>
                  <a:pt x="2900" y="991"/>
                </a:cubicBezTo>
                <a:cubicBezTo>
                  <a:pt x="2900" y="991"/>
                  <a:pt x="2902" y="991"/>
                  <a:pt x="2902" y="991"/>
                </a:cubicBezTo>
                <a:cubicBezTo>
                  <a:pt x="2905" y="989"/>
                  <a:pt x="2904" y="989"/>
                  <a:pt x="2904" y="986"/>
                </a:cubicBezTo>
                <a:cubicBezTo>
                  <a:pt x="2908" y="989"/>
                  <a:pt x="2906" y="988"/>
                  <a:pt x="2910" y="987"/>
                </a:cubicBezTo>
                <a:cubicBezTo>
                  <a:pt x="2910" y="987"/>
                  <a:pt x="2910" y="987"/>
                  <a:pt x="2910" y="987"/>
                </a:cubicBezTo>
                <a:cubicBezTo>
                  <a:pt x="2915" y="988"/>
                  <a:pt x="2915" y="988"/>
                  <a:pt x="2915" y="988"/>
                </a:cubicBezTo>
                <a:cubicBezTo>
                  <a:pt x="2915" y="988"/>
                  <a:pt x="2918" y="990"/>
                  <a:pt x="2919" y="990"/>
                </a:cubicBezTo>
                <a:cubicBezTo>
                  <a:pt x="2920" y="990"/>
                  <a:pt x="2925" y="990"/>
                  <a:pt x="2926" y="991"/>
                </a:cubicBezTo>
                <a:cubicBezTo>
                  <a:pt x="2926" y="992"/>
                  <a:pt x="2927" y="993"/>
                  <a:pt x="2927" y="993"/>
                </a:cubicBezTo>
                <a:cubicBezTo>
                  <a:pt x="2928" y="998"/>
                  <a:pt x="2927" y="996"/>
                  <a:pt x="2930" y="1000"/>
                </a:cubicBezTo>
                <a:cubicBezTo>
                  <a:pt x="2929" y="1004"/>
                  <a:pt x="2933" y="1002"/>
                  <a:pt x="2933" y="1004"/>
                </a:cubicBezTo>
                <a:cubicBezTo>
                  <a:pt x="2933" y="1005"/>
                  <a:pt x="2934" y="1007"/>
                  <a:pt x="2934" y="1008"/>
                </a:cubicBezTo>
                <a:cubicBezTo>
                  <a:pt x="2939" y="1011"/>
                  <a:pt x="2937" y="1009"/>
                  <a:pt x="2939" y="1014"/>
                </a:cubicBezTo>
                <a:cubicBezTo>
                  <a:pt x="2939" y="1015"/>
                  <a:pt x="2943" y="1016"/>
                  <a:pt x="2944" y="1016"/>
                </a:cubicBezTo>
                <a:cubicBezTo>
                  <a:pt x="2947" y="1016"/>
                  <a:pt x="2956" y="1017"/>
                  <a:pt x="2958" y="1017"/>
                </a:cubicBezTo>
                <a:cubicBezTo>
                  <a:pt x="2962" y="1019"/>
                  <a:pt x="2962" y="1019"/>
                  <a:pt x="2962" y="1019"/>
                </a:cubicBezTo>
                <a:cubicBezTo>
                  <a:pt x="2962" y="1019"/>
                  <a:pt x="2962" y="1021"/>
                  <a:pt x="2963" y="1021"/>
                </a:cubicBezTo>
                <a:cubicBezTo>
                  <a:pt x="2970" y="1021"/>
                  <a:pt x="2968" y="1022"/>
                  <a:pt x="2969" y="1018"/>
                </a:cubicBezTo>
                <a:cubicBezTo>
                  <a:pt x="2968" y="1018"/>
                  <a:pt x="2968" y="1018"/>
                  <a:pt x="2968" y="1018"/>
                </a:cubicBezTo>
                <a:cubicBezTo>
                  <a:pt x="2970" y="1017"/>
                  <a:pt x="2970" y="1017"/>
                  <a:pt x="2969" y="1016"/>
                </a:cubicBezTo>
                <a:cubicBezTo>
                  <a:pt x="2968" y="1016"/>
                  <a:pt x="2965" y="1016"/>
                  <a:pt x="2965" y="1015"/>
                </a:cubicBezTo>
                <a:cubicBezTo>
                  <a:pt x="2961" y="1012"/>
                  <a:pt x="2961" y="1012"/>
                  <a:pt x="2961" y="1012"/>
                </a:cubicBezTo>
                <a:cubicBezTo>
                  <a:pt x="2962" y="1011"/>
                  <a:pt x="2965" y="1010"/>
                  <a:pt x="2964" y="1010"/>
                </a:cubicBezTo>
                <a:cubicBezTo>
                  <a:pt x="2962" y="1008"/>
                  <a:pt x="2961" y="1008"/>
                  <a:pt x="2958" y="1008"/>
                </a:cubicBezTo>
                <a:cubicBezTo>
                  <a:pt x="2957" y="1008"/>
                  <a:pt x="2956" y="1007"/>
                  <a:pt x="2956" y="1007"/>
                </a:cubicBezTo>
                <a:cubicBezTo>
                  <a:pt x="2957" y="1003"/>
                  <a:pt x="2957" y="1003"/>
                  <a:pt x="2957" y="1003"/>
                </a:cubicBezTo>
                <a:cubicBezTo>
                  <a:pt x="2957" y="1000"/>
                  <a:pt x="2950" y="1003"/>
                  <a:pt x="2950" y="1002"/>
                </a:cubicBezTo>
                <a:cubicBezTo>
                  <a:pt x="2950" y="998"/>
                  <a:pt x="2949" y="998"/>
                  <a:pt x="2948" y="997"/>
                </a:cubicBezTo>
                <a:cubicBezTo>
                  <a:pt x="2948" y="995"/>
                  <a:pt x="2947" y="992"/>
                  <a:pt x="2947" y="992"/>
                </a:cubicBezTo>
                <a:cubicBezTo>
                  <a:pt x="2947" y="991"/>
                  <a:pt x="2945" y="988"/>
                  <a:pt x="2944" y="988"/>
                </a:cubicBezTo>
                <a:cubicBezTo>
                  <a:pt x="2944" y="988"/>
                  <a:pt x="2941" y="987"/>
                  <a:pt x="2939" y="986"/>
                </a:cubicBezTo>
                <a:cubicBezTo>
                  <a:pt x="2938" y="983"/>
                  <a:pt x="2938" y="983"/>
                  <a:pt x="2938" y="983"/>
                </a:cubicBezTo>
                <a:cubicBezTo>
                  <a:pt x="2937" y="978"/>
                  <a:pt x="2937" y="978"/>
                  <a:pt x="2937" y="978"/>
                </a:cubicBezTo>
                <a:cubicBezTo>
                  <a:pt x="2936" y="976"/>
                  <a:pt x="2936" y="976"/>
                  <a:pt x="2936" y="976"/>
                </a:cubicBezTo>
                <a:cubicBezTo>
                  <a:pt x="2941" y="975"/>
                  <a:pt x="2939" y="975"/>
                  <a:pt x="2943" y="975"/>
                </a:cubicBezTo>
                <a:cubicBezTo>
                  <a:pt x="2944" y="975"/>
                  <a:pt x="2945" y="972"/>
                  <a:pt x="2944" y="971"/>
                </a:cubicBezTo>
                <a:cubicBezTo>
                  <a:pt x="2943" y="970"/>
                  <a:pt x="2942" y="968"/>
                  <a:pt x="2942" y="968"/>
                </a:cubicBezTo>
                <a:cubicBezTo>
                  <a:pt x="2939" y="964"/>
                  <a:pt x="2937" y="965"/>
                  <a:pt x="2933" y="964"/>
                </a:cubicBezTo>
                <a:cubicBezTo>
                  <a:pt x="2932" y="963"/>
                  <a:pt x="2928" y="962"/>
                  <a:pt x="2928" y="961"/>
                </a:cubicBezTo>
                <a:cubicBezTo>
                  <a:pt x="2928" y="960"/>
                  <a:pt x="2924" y="961"/>
                  <a:pt x="2924" y="960"/>
                </a:cubicBezTo>
                <a:cubicBezTo>
                  <a:pt x="2924" y="960"/>
                  <a:pt x="2927" y="951"/>
                  <a:pt x="2925" y="951"/>
                </a:cubicBezTo>
                <a:cubicBezTo>
                  <a:pt x="2921" y="948"/>
                  <a:pt x="2921" y="948"/>
                  <a:pt x="2921" y="948"/>
                </a:cubicBezTo>
                <a:close/>
                <a:moveTo>
                  <a:pt x="2986" y="1005"/>
                </a:moveTo>
                <a:cubicBezTo>
                  <a:pt x="2985" y="1005"/>
                  <a:pt x="2984" y="1006"/>
                  <a:pt x="2984" y="1008"/>
                </a:cubicBezTo>
                <a:cubicBezTo>
                  <a:pt x="2984" y="1010"/>
                  <a:pt x="2987" y="1008"/>
                  <a:pt x="2987" y="1007"/>
                </a:cubicBezTo>
                <a:cubicBezTo>
                  <a:pt x="2987" y="1007"/>
                  <a:pt x="2987" y="1005"/>
                  <a:pt x="2986" y="1005"/>
                </a:cubicBezTo>
                <a:close/>
                <a:moveTo>
                  <a:pt x="2939" y="957"/>
                </a:moveTo>
                <a:cubicBezTo>
                  <a:pt x="2939" y="957"/>
                  <a:pt x="2941" y="960"/>
                  <a:pt x="2940" y="961"/>
                </a:cubicBezTo>
                <a:cubicBezTo>
                  <a:pt x="2937" y="963"/>
                  <a:pt x="2938" y="963"/>
                  <a:pt x="2936" y="959"/>
                </a:cubicBezTo>
                <a:cubicBezTo>
                  <a:pt x="2936" y="959"/>
                  <a:pt x="2939" y="957"/>
                  <a:pt x="2939" y="957"/>
                </a:cubicBezTo>
                <a:close/>
                <a:moveTo>
                  <a:pt x="2983" y="1019"/>
                </a:moveTo>
                <a:cubicBezTo>
                  <a:pt x="2983" y="1019"/>
                  <a:pt x="2980" y="1017"/>
                  <a:pt x="2980" y="1018"/>
                </a:cubicBezTo>
                <a:cubicBezTo>
                  <a:pt x="2980" y="1020"/>
                  <a:pt x="2980" y="1020"/>
                  <a:pt x="2979" y="1021"/>
                </a:cubicBezTo>
                <a:cubicBezTo>
                  <a:pt x="2979" y="1022"/>
                  <a:pt x="2982" y="1025"/>
                  <a:pt x="2982" y="1023"/>
                </a:cubicBezTo>
                <a:cubicBezTo>
                  <a:pt x="2982" y="1022"/>
                  <a:pt x="2983" y="1023"/>
                  <a:pt x="2981" y="1021"/>
                </a:cubicBezTo>
                <a:cubicBezTo>
                  <a:pt x="2982" y="1020"/>
                  <a:pt x="2983" y="1020"/>
                  <a:pt x="2983" y="1019"/>
                </a:cubicBezTo>
                <a:close/>
                <a:moveTo>
                  <a:pt x="2934" y="925"/>
                </a:moveTo>
                <a:cubicBezTo>
                  <a:pt x="2933" y="925"/>
                  <a:pt x="2933" y="922"/>
                  <a:pt x="2933" y="921"/>
                </a:cubicBezTo>
                <a:cubicBezTo>
                  <a:pt x="2933" y="920"/>
                  <a:pt x="2936" y="919"/>
                  <a:pt x="2937" y="920"/>
                </a:cubicBezTo>
                <a:cubicBezTo>
                  <a:pt x="2940" y="920"/>
                  <a:pt x="2944" y="920"/>
                  <a:pt x="2944" y="921"/>
                </a:cubicBezTo>
                <a:cubicBezTo>
                  <a:pt x="2945" y="924"/>
                  <a:pt x="2944" y="922"/>
                  <a:pt x="2940" y="924"/>
                </a:cubicBezTo>
                <a:cubicBezTo>
                  <a:pt x="2938" y="924"/>
                  <a:pt x="2938" y="924"/>
                  <a:pt x="2938" y="924"/>
                </a:cubicBezTo>
                <a:cubicBezTo>
                  <a:pt x="2934" y="925"/>
                  <a:pt x="2934" y="925"/>
                  <a:pt x="2934" y="925"/>
                </a:cubicBezTo>
                <a:close/>
                <a:moveTo>
                  <a:pt x="3013" y="961"/>
                </a:moveTo>
                <a:cubicBezTo>
                  <a:pt x="3015" y="963"/>
                  <a:pt x="3015" y="964"/>
                  <a:pt x="3016" y="965"/>
                </a:cubicBezTo>
                <a:cubicBezTo>
                  <a:pt x="3016" y="967"/>
                  <a:pt x="3015" y="969"/>
                  <a:pt x="3017" y="970"/>
                </a:cubicBezTo>
                <a:cubicBezTo>
                  <a:pt x="3018" y="971"/>
                  <a:pt x="3019" y="974"/>
                  <a:pt x="3019" y="975"/>
                </a:cubicBezTo>
                <a:cubicBezTo>
                  <a:pt x="3019" y="976"/>
                  <a:pt x="3021" y="977"/>
                  <a:pt x="3021" y="977"/>
                </a:cubicBezTo>
                <a:cubicBezTo>
                  <a:pt x="3028" y="977"/>
                  <a:pt x="3027" y="975"/>
                  <a:pt x="3026" y="972"/>
                </a:cubicBezTo>
                <a:cubicBezTo>
                  <a:pt x="3026" y="970"/>
                  <a:pt x="3023" y="969"/>
                  <a:pt x="3022" y="969"/>
                </a:cubicBezTo>
                <a:cubicBezTo>
                  <a:pt x="3021" y="969"/>
                  <a:pt x="3021" y="965"/>
                  <a:pt x="3020" y="964"/>
                </a:cubicBezTo>
                <a:cubicBezTo>
                  <a:pt x="3020" y="963"/>
                  <a:pt x="3020" y="961"/>
                  <a:pt x="3018" y="962"/>
                </a:cubicBezTo>
                <a:cubicBezTo>
                  <a:pt x="3018" y="962"/>
                  <a:pt x="3017" y="962"/>
                  <a:pt x="3016" y="961"/>
                </a:cubicBezTo>
                <a:cubicBezTo>
                  <a:pt x="3016" y="958"/>
                  <a:pt x="3016" y="959"/>
                  <a:pt x="3015" y="956"/>
                </a:cubicBezTo>
                <a:cubicBezTo>
                  <a:pt x="3015" y="954"/>
                  <a:pt x="3013" y="959"/>
                  <a:pt x="3013" y="960"/>
                </a:cubicBezTo>
                <a:cubicBezTo>
                  <a:pt x="3013" y="960"/>
                  <a:pt x="3013" y="960"/>
                  <a:pt x="3013" y="961"/>
                </a:cubicBezTo>
                <a:close/>
                <a:moveTo>
                  <a:pt x="2970" y="1009"/>
                </a:moveTo>
                <a:cubicBezTo>
                  <a:pt x="2969" y="1009"/>
                  <a:pt x="2969" y="1008"/>
                  <a:pt x="2969" y="1007"/>
                </a:cubicBezTo>
                <a:cubicBezTo>
                  <a:pt x="2969" y="1007"/>
                  <a:pt x="2969" y="1007"/>
                  <a:pt x="2969" y="1007"/>
                </a:cubicBezTo>
                <a:cubicBezTo>
                  <a:pt x="2969" y="1008"/>
                  <a:pt x="2966" y="1008"/>
                  <a:pt x="2965" y="1007"/>
                </a:cubicBezTo>
                <a:cubicBezTo>
                  <a:pt x="2965" y="1007"/>
                  <a:pt x="2965" y="1007"/>
                  <a:pt x="2965" y="1007"/>
                </a:cubicBezTo>
                <a:cubicBezTo>
                  <a:pt x="2965" y="1006"/>
                  <a:pt x="2964" y="1005"/>
                  <a:pt x="2966" y="1004"/>
                </a:cubicBezTo>
                <a:cubicBezTo>
                  <a:pt x="2968" y="1004"/>
                  <a:pt x="2969" y="1002"/>
                  <a:pt x="2969" y="1006"/>
                </a:cubicBezTo>
                <a:cubicBezTo>
                  <a:pt x="2969" y="1006"/>
                  <a:pt x="2969" y="1006"/>
                  <a:pt x="2969" y="1007"/>
                </a:cubicBezTo>
                <a:cubicBezTo>
                  <a:pt x="2969" y="1006"/>
                  <a:pt x="2972" y="1006"/>
                  <a:pt x="2973" y="1007"/>
                </a:cubicBezTo>
                <a:cubicBezTo>
                  <a:pt x="2974" y="1008"/>
                  <a:pt x="2975" y="1009"/>
                  <a:pt x="2974" y="1009"/>
                </a:cubicBezTo>
                <a:cubicBezTo>
                  <a:pt x="2974" y="1010"/>
                  <a:pt x="2973" y="1011"/>
                  <a:pt x="2973" y="1011"/>
                </a:cubicBezTo>
                <a:cubicBezTo>
                  <a:pt x="2974" y="1012"/>
                  <a:pt x="2974" y="1011"/>
                  <a:pt x="2974" y="1012"/>
                </a:cubicBezTo>
                <a:cubicBezTo>
                  <a:pt x="2975" y="1013"/>
                  <a:pt x="2975" y="1014"/>
                  <a:pt x="2976" y="1013"/>
                </a:cubicBezTo>
                <a:cubicBezTo>
                  <a:pt x="2976" y="1013"/>
                  <a:pt x="2977" y="1012"/>
                  <a:pt x="2977" y="1013"/>
                </a:cubicBezTo>
                <a:cubicBezTo>
                  <a:pt x="2977" y="1014"/>
                  <a:pt x="2977" y="1016"/>
                  <a:pt x="2976" y="1016"/>
                </a:cubicBezTo>
                <a:cubicBezTo>
                  <a:pt x="2976" y="1016"/>
                  <a:pt x="2974" y="1016"/>
                  <a:pt x="2974" y="1015"/>
                </a:cubicBezTo>
                <a:cubicBezTo>
                  <a:pt x="2971" y="1013"/>
                  <a:pt x="2972" y="1012"/>
                  <a:pt x="2971" y="1009"/>
                </a:cubicBezTo>
                <a:cubicBezTo>
                  <a:pt x="2971" y="1009"/>
                  <a:pt x="2970" y="1009"/>
                  <a:pt x="2970" y="1009"/>
                </a:cubicBezTo>
                <a:close/>
                <a:moveTo>
                  <a:pt x="2967" y="928"/>
                </a:moveTo>
                <a:cubicBezTo>
                  <a:pt x="2967" y="928"/>
                  <a:pt x="2967" y="927"/>
                  <a:pt x="2967" y="927"/>
                </a:cubicBezTo>
                <a:cubicBezTo>
                  <a:pt x="2971" y="925"/>
                  <a:pt x="2967" y="925"/>
                  <a:pt x="2974" y="926"/>
                </a:cubicBezTo>
                <a:cubicBezTo>
                  <a:pt x="2975" y="926"/>
                  <a:pt x="2974" y="929"/>
                  <a:pt x="2974" y="929"/>
                </a:cubicBezTo>
                <a:cubicBezTo>
                  <a:pt x="2973" y="929"/>
                  <a:pt x="2968" y="928"/>
                  <a:pt x="2967" y="928"/>
                </a:cubicBezTo>
                <a:close/>
                <a:moveTo>
                  <a:pt x="2945" y="926"/>
                </a:moveTo>
                <a:cubicBezTo>
                  <a:pt x="2943" y="926"/>
                  <a:pt x="2948" y="923"/>
                  <a:pt x="2949" y="923"/>
                </a:cubicBezTo>
                <a:cubicBezTo>
                  <a:pt x="2950" y="924"/>
                  <a:pt x="2951" y="926"/>
                  <a:pt x="2950" y="926"/>
                </a:cubicBezTo>
                <a:cubicBezTo>
                  <a:pt x="2947" y="927"/>
                  <a:pt x="2948" y="927"/>
                  <a:pt x="2945" y="926"/>
                </a:cubicBezTo>
                <a:close/>
                <a:moveTo>
                  <a:pt x="2978" y="999"/>
                </a:moveTo>
                <a:cubicBezTo>
                  <a:pt x="2979" y="997"/>
                  <a:pt x="2977" y="998"/>
                  <a:pt x="2976" y="998"/>
                </a:cubicBezTo>
                <a:cubicBezTo>
                  <a:pt x="2974" y="999"/>
                  <a:pt x="2975" y="999"/>
                  <a:pt x="2975" y="1000"/>
                </a:cubicBezTo>
                <a:cubicBezTo>
                  <a:pt x="2975" y="1000"/>
                  <a:pt x="2977" y="1001"/>
                  <a:pt x="2977" y="1000"/>
                </a:cubicBezTo>
                <a:cubicBezTo>
                  <a:pt x="2977" y="1000"/>
                  <a:pt x="2978" y="999"/>
                  <a:pt x="2978" y="999"/>
                </a:cubicBezTo>
                <a:close/>
                <a:moveTo>
                  <a:pt x="2978" y="1028"/>
                </a:moveTo>
                <a:cubicBezTo>
                  <a:pt x="2983" y="1028"/>
                  <a:pt x="2983" y="1029"/>
                  <a:pt x="2982" y="1025"/>
                </a:cubicBezTo>
                <a:cubicBezTo>
                  <a:pt x="2982" y="1025"/>
                  <a:pt x="2978" y="1026"/>
                  <a:pt x="2978" y="1026"/>
                </a:cubicBezTo>
                <a:cubicBezTo>
                  <a:pt x="2978" y="1026"/>
                  <a:pt x="2978" y="1028"/>
                  <a:pt x="2978" y="1028"/>
                </a:cubicBezTo>
                <a:close/>
                <a:moveTo>
                  <a:pt x="2979" y="931"/>
                </a:moveTo>
                <a:cubicBezTo>
                  <a:pt x="2983" y="934"/>
                  <a:pt x="2983" y="934"/>
                  <a:pt x="2983" y="934"/>
                </a:cubicBezTo>
                <a:cubicBezTo>
                  <a:pt x="2987" y="937"/>
                  <a:pt x="2987" y="937"/>
                  <a:pt x="2987" y="937"/>
                </a:cubicBezTo>
                <a:cubicBezTo>
                  <a:pt x="2988" y="937"/>
                  <a:pt x="2989" y="940"/>
                  <a:pt x="2989" y="940"/>
                </a:cubicBezTo>
                <a:cubicBezTo>
                  <a:pt x="2989" y="940"/>
                  <a:pt x="2990" y="940"/>
                  <a:pt x="2991" y="940"/>
                </a:cubicBezTo>
                <a:cubicBezTo>
                  <a:pt x="2991" y="940"/>
                  <a:pt x="2992" y="940"/>
                  <a:pt x="2992" y="940"/>
                </a:cubicBezTo>
                <a:cubicBezTo>
                  <a:pt x="2992" y="942"/>
                  <a:pt x="2995" y="945"/>
                  <a:pt x="2995" y="946"/>
                </a:cubicBezTo>
                <a:cubicBezTo>
                  <a:pt x="2995" y="947"/>
                  <a:pt x="2995" y="952"/>
                  <a:pt x="2995" y="952"/>
                </a:cubicBezTo>
                <a:cubicBezTo>
                  <a:pt x="2996" y="953"/>
                  <a:pt x="2998" y="954"/>
                  <a:pt x="2998" y="954"/>
                </a:cubicBezTo>
                <a:cubicBezTo>
                  <a:pt x="3002" y="949"/>
                  <a:pt x="3002" y="950"/>
                  <a:pt x="2999" y="946"/>
                </a:cubicBezTo>
                <a:cubicBezTo>
                  <a:pt x="2998" y="943"/>
                  <a:pt x="2995" y="941"/>
                  <a:pt x="2994" y="939"/>
                </a:cubicBezTo>
                <a:cubicBezTo>
                  <a:pt x="2993" y="938"/>
                  <a:pt x="2993" y="938"/>
                  <a:pt x="2993" y="937"/>
                </a:cubicBezTo>
                <a:cubicBezTo>
                  <a:pt x="2992" y="937"/>
                  <a:pt x="2990" y="935"/>
                  <a:pt x="2989" y="935"/>
                </a:cubicBezTo>
                <a:cubicBezTo>
                  <a:pt x="2989" y="935"/>
                  <a:pt x="2986" y="934"/>
                  <a:pt x="2984" y="932"/>
                </a:cubicBezTo>
                <a:cubicBezTo>
                  <a:pt x="2984" y="932"/>
                  <a:pt x="2982" y="930"/>
                  <a:pt x="2981" y="929"/>
                </a:cubicBezTo>
                <a:cubicBezTo>
                  <a:pt x="2981" y="929"/>
                  <a:pt x="2975" y="925"/>
                  <a:pt x="2974" y="925"/>
                </a:cubicBezTo>
                <a:cubicBezTo>
                  <a:pt x="2974" y="925"/>
                  <a:pt x="2974" y="926"/>
                  <a:pt x="2974" y="926"/>
                </a:cubicBezTo>
                <a:cubicBezTo>
                  <a:pt x="2979" y="931"/>
                  <a:pt x="2979" y="931"/>
                  <a:pt x="2979" y="931"/>
                </a:cubicBezTo>
                <a:close/>
                <a:moveTo>
                  <a:pt x="2989" y="932"/>
                </a:moveTo>
                <a:cubicBezTo>
                  <a:pt x="2989" y="932"/>
                  <a:pt x="2988" y="928"/>
                  <a:pt x="2988" y="928"/>
                </a:cubicBezTo>
                <a:cubicBezTo>
                  <a:pt x="2988" y="928"/>
                  <a:pt x="2993" y="927"/>
                  <a:pt x="2992" y="928"/>
                </a:cubicBezTo>
                <a:cubicBezTo>
                  <a:pt x="2992" y="929"/>
                  <a:pt x="2989" y="932"/>
                  <a:pt x="2989" y="932"/>
                </a:cubicBezTo>
                <a:close/>
                <a:moveTo>
                  <a:pt x="2948" y="960"/>
                </a:moveTo>
                <a:cubicBezTo>
                  <a:pt x="2948" y="960"/>
                  <a:pt x="2948" y="963"/>
                  <a:pt x="2948" y="964"/>
                </a:cubicBezTo>
                <a:cubicBezTo>
                  <a:pt x="2949" y="965"/>
                  <a:pt x="2946" y="965"/>
                  <a:pt x="2946" y="965"/>
                </a:cubicBezTo>
                <a:cubicBezTo>
                  <a:pt x="2944" y="963"/>
                  <a:pt x="2944" y="964"/>
                  <a:pt x="2945" y="960"/>
                </a:cubicBezTo>
                <a:cubicBezTo>
                  <a:pt x="2945" y="960"/>
                  <a:pt x="2947" y="960"/>
                  <a:pt x="2948" y="960"/>
                </a:cubicBezTo>
                <a:close/>
                <a:moveTo>
                  <a:pt x="2997" y="1032"/>
                </a:moveTo>
                <a:cubicBezTo>
                  <a:pt x="3000" y="1034"/>
                  <a:pt x="3000" y="1032"/>
                  <a:pt x="3000" y="1031"/>
                </a:cubicBezTo>
                <a:cubicBezTo>
                  <a:pt x="2998" y="1029"/>
                  <a:pt x="2994" y="1029"/>
                  <a:pt x="2994" y="1030"/>
                </a:cubicBezTo>
                <a:cubicBezTo>
                  <a:pt x="2994" y="1030"/>
                  <a:pt x="2996" y="1032"/>
                  <a:pt x="2997" y="1032"/>
                </a:cubicBezTo>
                <a:close/>
                <a:moveTo>
                  <a:pt x="2995" y="1004"/>
                </a:moveTo>
                <a:cubicBezTo>
                  <a:pt x="2995" y="1002"/>
                  <a:pt x="2993" y="1001"/>
                  <a:pt x="2993" y="1001"/>
                </a:cubicBezTo>
                <a:cubicBezTo>
                  <a:pt x="2992" y="1001"/>
                  <a:pt x="2990" y="1002"/>
                  <a:pt x="2990" y="1003"/>
                </a:cubicBezTo>
                <a:cubicBezTo>
                  <a:pt x="2992" y="1005"/>
                  <a:pt x="2992" y="1005"/>
                  <a:pt x="2993" y="1005"/>
                </a:cubicBezTo>
                <a:cubicBezTo>
                  <a:pt x="2994" y="1005"/>
                  <a:pt x="2995" y="1005"/>
                  <a:pt x="2995" y="1004"/>
                </a:cubicBezTo>
                <a:close/>
                <a:moveTo>
                  <a:pt x="2949" y="963"/>
                </a:moveTo>
                <a:cubicBezTo>
                  <a:pt x="2949" y="962"/>
                  <a:pt x="2949" y="961"/>
                  <a:pt x="2950" y="961"/>
                </a:cubicBezTo>
                <a:cubicBezTo>
                  <a:pt x="2955" y="961"/>
                  <a:pt x="2957" y="962"/>
                  <a:pt x="2961" y="962"/>
                </a:cubicBezTo>
                <a:cubicBezTo>
                  <a:pt x="2961" y="962"/>
                  <a:pt x="2964" y="962"/>
                  <a:pt x="2964" y="962"/>
                </a:cubicBezTo>
                <a:cubicBezTo>
                  <a:pt x="2965" y="962"/>
                  <a:pt x="2965" y="961"/>
                  <a:pt x="2967" y="962"/>
                </a:cubicBezTo>
                <a:cubicBezTo>
                  <a:pt x="2967" y="957"/>
                  <a:pt x="2967" y="957"/>
                  <a:pt x="2967" y="957"/>
                </a:cubicBezTo>
                <a:cubicBezTo>
                  <a:pt x="2967" y="957"/>
                  <a:pt x="2970" y="955"/>
                  <a:pt x="2970" y="956"/>
                </a:cubicBezTo>
                <a:cubicBezTo>
                  <a:pt x="2970" y="959"/>
                  <a:pt x="2970" y="958"/>
                  <a:pt x="2969" y="960"/>
                </a:cubicBezTo>
                <a:cubicBezTo>
                  <a:pt x="2969" y="962"/>
                  <a:pt x="2969" y="962"/>
                  <a:pt x="2969" y="962"/>
                </a:cubicBezTo>
                <a:cubicBezTo>
                  <a:pt x="2972" y="962"/>
                  <a:pt x="2971" y="962"/>
                  <a:pt x="2973" y="961"/>
                </a:cubicBezTo>
                <a:cubicBezTo>
                  <a:pt x="2973" y="960"/>
                  <a:pt x="2974" y="961"/>
                  <a:pt x="2975" y="961"/>
                </a:cubicBezTo>
                <a:cubicBezTo>
                  <a:pt x="2975" y="961"/>
                  <a:pt x="2977" y="961"/>
                  <a:pt x="2977" y="961"/>
                </a:cubicBezTo>
                <a:cubicBezTo>
                  <a:pt x="2977" y="960"/>
                  <a:pt x="2978" y="958"/>
                  <a:pt x="2978" y="958"/>
                </a:cubicBezTo>
                <a:cubicBezTo>
                  <a:pt x="2979" y="956"/>
                  <a:pt x="2980" y="956"/>
                  <a:pt x="2981" y="956"/>
                </a:cubicBezTo>
                <a:cubicBezTo>
                  <a:pt x="2986" y="956"/>
                  <a:pt x="2985" y="956"/>
                  <a:pt x="2985" y="955"/>
                </a:cubicBezTo>
                <a:cubicBezTo>
                  <a:pt x="2986" y="951"/>
                  <a:pt x="2984" y="950"/>
                  <a:pt x="2984" y="947"/>
                </a:cubicBezTo>
                <a:cubicBezTo>
                  <a:pt x="2984" y="945"/>
                  <a:pt x="2984" y="946"/>
                  <a:pt x="2987" y="946"/>
                </a:cubicBezTo>
                <a:cubicBezTo>
                  <a:pt x="2987" y="946"/>
                  <a:pt x="2987" y="946"/>
                  <a:pt x="2987" y="946"/>
                </a:cubicBezTo>
                <a:cubicBezTo>
                  <a:pt x="2988" y="947"/>
                  <a:pt x="2988" y="947"/>
                  <a:pt x="2988" y="947"/>
                </a:cubicBezTo>
                <a:cubicBezTo>
                  <a:pt x="2990" y="947"/>
                  <a:pt x="2990" y="947"/>
                  <a:pt x="2992" y="947"/>
                </a:cubicBezTo>
                <a:cubicBezTo>
                  <a:pt x="2993" y="947"/>
                  <a:pt x="2994" y="955"/>
                  <a:pt x="2993" y="956"/>
                </a:cubicBezTo>
                <a:cubicBezTo>
                  <a:pt x="2990" y="957"/>
                  <a:pt x="2991" y="956"/>
                  <a:pt x="2989" y="958"/>
                </a:cubicBezTo>
                <a:cubicBezTo>
                  <a:pt x="2989" y="960"/>
                  <a:pt x="2989" y="960"/>
                  <a:pt x="2989" y="960"/>
                </a:cubicBezTo>
                <a:cubicBezTo>
                  <a:pt x="2988" y="963"/>
                  <a:pt x="2988" y="963"/>
                  <a:pt x="2984" y="963"/>
                </a:cubicBezTo>
                <a:cubicBezTo>
                  <a:pt x="2983" y="965"/>
                  <a:pt x="2983" y="965"/>
                  <a:pt x="2983" y="965"/>
                </a:cubicBezTo>
                <a:cubicBezTo>
                  <a:pt x="2983" y="966"/>
                  <a:pt x="2980" y="966"/>
                  <a:pt x="2980" y="967"/>
                </a:cubicBezTo>
                <a:cubicBezTo>
                  <a:pt x="2979" y="967"/>
                  <a:pt x="2976" y="968"/>
                  <a:pt x="2976" y="968"/>
                </a:cubicBezTo>
                <a:cubicBezTo>
                  <a:pt x="2974" y="970"/>
                  <a:pt x="2974" y="970"/>
                  <a:pt x="2974" y="970"/>
                </a:cubicBezTo>
                <a:cubicBezTo>
                  <a:pt x="2967" y="972"/>
                  <a:pt x="2967" y="972"/>
                  <a:pt x="2967" y="972"/>
                </a:cubicBezTo>
                <a:cubicBezTo>
                  <a:pt x="2962" y="971"/>
                  <a:pt x="2963" y="972"/>
                  <a:pt x="2962" y="970"/>
                </a:cubicBezTo>
                <a:cubicBezTo>
                  <a:pt x="2953" y="969"/>
                  <a:pt x="2962" y="970"/>
                  <a:pt x="2950" y="966"/>
                </a:cubicBezTo>
                <a:cubicBezTo>
                  <a:pt x="2950" y="966"/>
                  <a:pt x="2949" y="964"/>
                  <a:pt x="2949" y="963"/>
                </a:cubicBezTo>
                <a:close/>
                <a:moveTo>
                  <a:pt x="2995" y="935"/>
                </a:moveTo>
                <a:cubicBezTo>
                  <a:pt x="2993" y="935"/>
                  <a:pt x="2998" y="932"/>
                  <a:pt x="2998" y="931"/>
                </a:cubicBezTo>
                <a:cubicBezTo>
                  <a:pt x="2999" y="930"/>
                  <a:pt x="2998" y="935"/>
                  <a:pt x="2998" y="935"/>
                </a:cubicBezTo>
                <a:cubicBezTo>
                  <a:pt x="2995" y="936"/>
                  <a:pt x="2996" y="936"/>
                  <a:pt x="2995" y="935"/>
                </a:cubicBezTo>
                <a:close/>
                <a:moveTo>
                  <a:pt x="2689" y="935"/>
                </a:moveTo>
                <a:cubicBezTo>
                  <a:pt x="2688" y="935"/>
                  <a:pt x="2690" y="938"/>
                  <a:pt x="2691" y="938"/>
                </a:cubicBezTo>
                <a:cubicBezTo>
                  <a:pt x="2692" y="938"/>
                  <a:pt x="2693" y="938"/>
                  <a:pt x="2693" y="938"/>
                </a:cubicBezTo>
                <a:cubicBezTo>
                  <a:pt x="2696" y="945"/>
                  <a:pt x="2697" y="937"/>
                  <a:pt x="2695" y="937"/>
                </a:cubicBezTo>
                <a:cubicBezTo>
                  <a:pt x="2695" y="937"/>
                  <a:pt x="2693" y="935"/>
                  <a:pt x="2693" y="935"/>
                </a:cubicBezTo>
                <a:cubicBezTo>
                  <a:pt x="2692" y="935"/>
                  <a:pt x="2689" y="934"/>
                  <a:pt x="2689" y="935"/>
                </a:cubicBezTo>
                <a:close/>
                <a:moveTo>
                  <a:pt x="2709" y="967"/>
                </a:moveTo>
                <a:cubicBezTo>
                  <a:pt x="2709" y="967"/>
                  <a:pt x="2709" y="970"/>
                  <a:pt x="2710" y="970"/>
                </a:cubicBezTo>
                <a:cubicBezTo>
                  <a:pt x="2712" y="969"/>
                  <a:pt x="2714" y="969"/>
                  <a:pt x="2710" y="967"/>
                </a:cubicBezTo>
                <a:cubicBezTo>
                  <a:pt x="2710" y="967"/>
                  <a:pt x="2709" y="967"/>
                  <a:pt x="2709" y="967"/>
                </a:cubicBezTo>
                <a:close/>
                <a:moveTo>
                  <a:pt x="2697" y="915"/>
                </a:moveTo>
                <a:cubicBezTo>
                  <a:pt x="2696" y="915"/>
                  <a:pt x="2691" y="920"/>
                  <a:pt x="2694" y="920"/>
                </a:cubicBezTo>
                <a:cubicBezTo>
                  <a:pt x="2695" y="920"/>
                  <a:pt x="2695" y="920"/>
                  <a:pt x="2696" y="919"/>
                </a:cubicBezTo>
                <a:cubicBezTo>
                  <a:pt x="2698" y="918"/>
                  <a:pt x="2697" y="915"/>
                  <a:pt x="2697" y="915"/>
                </a:cubicBezTo>
                <a:close/>
                <a:moveTo>
                  <a:pt x="2707" y="964"/>
                </a:moveTo>
                <a:cubicBezTo>
                  <a:pt x="2707" y="962"/>
                  <a:pt x="2705" y="963"/>
                  <a:pt x="2705" y="964"/>
                </a:cubicBezTo>
                <a:cubicBezTo>
                  <a:pt x="2705" y="966"/>
                  <a:pt x="2707" y="966"/>
                  <a:pt x="2707" y="964"/>
                </a:cubicBezTo>
                <a:close/>
                <a:moveTo>
                  <a:pt x="2707" y="969"/>
                </a:moveTo>
                <a:cubicBezTo>
                  <a:pt x="2709" y="969"/>
                  <a:pt x="2710" y="965"/>
                  <a:pt x="2707" y="967"/>
                </a:cubicBezTo>
                <a:cubicBezTo>
                  <a:pt x="2706" y="968"/>
                  <a:pt x="2706" y="969"/>
                  <a:pt x="2707" y="969"/>
                </a:cubicBezTo>
                <a:close/>
                <a:moveTo>
                  <a:pt x="2709" y="963"/>
                </a:moveTo>
                <a:cubicBezTo>
                  <a:pt x="2708" y="963"/>
                  <a:pt x="2708" y="966"/>
                  <a:pt x="2709" y="966"/>
                </a:cubicBezTo>
                <a:cubicBezTo>
                  <a:pt x="2710" y="966"/>
                  <a:pt x="2710" y="964"/>
                  <a:pt x="2709" y="963"/>
                </a:cubicBezTo>
                <a:close/>
                <a:moveTo>
                  <a:pt x="2702" y="919"/>
                </a:moveTo>
                <a:cubicBezTo>
                  <a:pt x="2702" y="918"/>
                  <a:pt x="2700" y="919"/>
                  <a:pt x="2699" y="920"/>
                </a:cubicBezTo>
                <a:cubicBezTo>
                  <a:pt x="2699" y="920"/>
                  <a:pt x="2695" y="922"/>
                  <a:pt x="2696" y="923"/>
                </a:cubicBezTo>
                <a:cubicBezTo>
                  <a:pt x="2698" y="924"/>
                  <a:pt x="2702" y="921"/>
                  <a:pt x="2702" y="919"/>
                </a:cubicBezTo>
                <a:close/>
                <a:moveTo>
                  <a:pt x="2700" y="917"/>
                </a:moveTo>
                <a:cubicBezTo>
                  <a:pt x="2700" y="916"/>
                  <a:pt x="2698" y="916"/>
                  <a:pt x="2698" y="917"/>
                </a:cubicBezTo>
                <a:cubicBezTo>
                  <a:pt x="2697" y="921"/>
                  <a:pt x="2699" y="919"/>
                  <a:pt x="2700" y="919"/>
                </a:cubicBezTo>
                <a:cubicBezTo>
                  <a:pt x="2701" y="918"/>
                  <a:pt x="2701" y="917"/>
                  <a:pt x="2700" y="917"/>
                </a:cubicBezTo>
                <a:close/>
                <a:moveTo>
                  <a:pt x="2697" y="911"/>
                </a:moveTo>
                <a:cubicBezTo>
                  <a:pt x="2696" y="911"/>
                  <a:pt x="2694" y="912"/>
                  <a:pt x="2693" y="912"/>
                </a:cubicBezTo>
                <a:cubicBezTo>
                  <a:pt x="2692" y="912"/>
                  <a:pt x="2692" y="917"/>
                  <a:pt x="2693" y="916"/>
                </a:cubicBezTo>
                <a:cubicBezTo>
                  <a:pt x="2694" y="916"/>
                  <a:pt x="2696" y="916"/>
                  <a:pt x="2697" y="914"/>
                </a:cubicBezTo>
                <a:cubicBezTo>
                  <a:pt x="2697" y="915"/>
                  <a:pt x="2698" y="915"/>
                  <a:pt x="2698" y="915"/>
                </a:cubicBezTo>
                <a:cubicBezTo>
                  <a:pt x="2699" y="915"/>
                  <a:pt x="2702" y="914"/>
                  <a:pt x="2698" y="912"/>
                </a:cubicBezTo>
                <a:cubicBezTo>
                  <a:pt x="2698" y="912"/>
                  <a:pt x="2698" y="913"/>
                  <a:pt x="2697" y="913"/>
                </a:cubicBezTo>
                <a:cubicBezTo>
                  <a:pt x="2698" y="912"/>
                  <a:pt x="2698" y="911"/>
                  <a:pt x="2697" y="911"/>
                </a:cubicBezTo>
                <a:close/>
                <a:moveTo>
                  <a:pt x="2708" y="958"/>
                </a:moveTo>
                <a:cubicBezTo>
                  <a:pt x="2707" y="958"/>
                  <a:pt x="2706" y="960"/>
                  <a:pt x="2706" y="960"/>
                </a:cubicBezTo>
                <a:cubicBezTo>
                  <a:pt x="2710" y="962"/>
                  <a:pt x="2708" y="958"/>
                  <a:pt x="2708" y="958"/>
                </a:cubicBezTo>
                <a:close/>
                <a:moveTo>
                  <a:pt x="2694" y="947"/>
                </a:moveTo>
                <a:cubicBezTo>
                  <a:pt x="2694" y="948"/>
                  <a:pt x="2697" y="947"/>
                  <a:pt x="2697" y="945"/>
                </a:cubicBezTo>
                <a:cubicBezTo>
                  <a:pt x="2697" y="942"/>
                  <a:pt x="2692" y="944"/>
                  <a:pt x="2692" y="944"/>
                </a:cubicBezTo>
                <a:cubicBezTo>
                  <a:pt x="2692" y="945"/>
                  <a:pt x="2693" y="946"/>
                  <a:pt x="2694" y="947"/>
                </a:cubicBezTo>
                <a:close/>
                <a:moveTo>
                  <a:pt x="2752" y="936"/>
                </a:moveTo>
                <a:cubicBezTo>
                  <a:pt x="2752" y="936"/>
                  <a:pt x="2752" y="935"/>
                  <a:pt x="2754" y="936"/>
                </a:cubicBezTo>
                <a:cubicBezTo>
                  <a:pt x="2754" y="937"/>
                  <a:pt x="2761" y="940"/>
                  <a:pt x="2760" y="937"/>
                </a:cubicBezTo>
                <a:cubicBezTo>
                  <a:pt x="2763" y="937"/>
                  <a:pt x="2761" y="937"/>
                  <a:pt x="2764" y="938"/>
                </a:cubicBezTo>
                <a:cubicBezTo>
                  <a:pt x="2766" y="938"/>
                  <a:pt x="2765" y="939"/>
                  <a:pt x="2766" y="939"/>
                </a:cubicBezTo>
                <a:cubicBezTo>
                  <a:pt x="2767" y="939"/>
                  <a:pt x="2767" y="940"/>
                  <a:pt x="2768" y="940"/>
                </a:cubicBezTo>
                <a:cubicBezTo>
                  <a:pt x="2768" y="941"/>
                  <a:pt x="2771" y="943"/>
                  <a:pt x="2772" y="943"/>
                </a:cubicBezTo>
                <a:cubicBezTo>
                  <a:pt x="2773" y="943"/>
                  <a:pt x="2774" y="941"/>
                  <a:pt x="2774" y="940"/>
                </a:cubicBezTo>
                <a:cubicBezTo>
                  <a:pt x="2774" y="940"/>
                  <a:pt x="2772" y="937"/>
                  <a:pt x="2771" y="936"/>
                </a:cubicBezTo>
                <a:cubicBezTo>
                  <a:pt x="2770" y="934"/>
                  <a:pt x="2770" y="935"/>
                  <a:pt x="2770" y="934"/>
                </a:cubicBezTo>
                <a:cubicBezTo>
                  <a:pt x="2769" y="931"/>
                  <a:pt x="2767" y="933"/>
                  <a:pt x="2763" y="932"/>
                </a:cubicBezTo>
                <a:cubicBezTo>
                  <a:pt x="2763" y="932"/>
                  <a:pt x="2760" y="930"/>
                  <a:pt x="2759" y="930"/>
                </a:cubicBezTo>
                <a:cubicBezTo>
                  <a:pt x="2757" y="931"/>
                  <a:pt x="2757" y="931"/>
                  <a:pt x="2756" y="931"/>
                </a:cubicBezTo>
                <a:cubicBezTo>
                  <a:pt x="2755" y="931"/>
                  <a:pt x="2749" y="931"/>
                  <a:pt x="2749" y="931"/>
                </a:cubicBezTo>
                <a:cubicBezTo>
                  <a:pt x="2748" y="930"/>
                  <a:pt x="2745" y="931"/>
                  <a:pt x="2745" y="932"/>
                </a:cubicBezTo>
                <a:cubicBezTo>
                  <a:pt x="2745" y="934"/>
                  <a:pt x="2747" y="937"/>
                  <a:pt x="2747" y="937"/>
                </a:cubicBezTo>
                <a:cubicBezTo>
                  <a:pt x="2747" y="937"/>
                  <a:pt x="2748" y="937"/>
                  <a:pt x="2749" y="938"/>
                </a:cubicBezTo>
                <a:cubicBezTo>
                  <a:pt x="2749" y="938"/>
                  <a:pt x="2749" y="938"/>
                  <a:pt x="2749" y="938"/>
                </a:cubicBezTo>
                <a:cubicBezTo>
                  <a:pt x="2748" y="939"/>
                  <a:pt x="2748" y="938"/>
                  <a:pt x="2742" y="940"/>
                </a:cubicBezTo>
                <a:cubicBezTo>
                  <a:pt x="2739" y="941"/>
                  <a:pt x="2742" y="942"/>
                  <a:pt x="2743" y="942"/>
                </a:cubicBezTo>
                <a:cubicBezTo>
                  <a:pt x="2743" y="942"/>
                  <a:pt x="2745" y="941"/>
                  <a:pt x="2747" y="940"/>
                </a:cubicBezTo>
                <a:cubicBezTo>
                  <a:pt x="2749" y="939"/>
                  <a:pt x="2749" y="940"/>
                  <a:pt x="2750" y="940"/>
                </a:cubicBezTo>
                <a:cubicBezTo>
                  <a:pt x="2750" y="940"/>
                  <a:pt x="2753" y="941"/>
                  <a:pt x="2753" y="940"/>
                </a:cubicBezTo>
                <a:cubicBezTo>
                  <a:pt x="2753" y="939"/>
                  <a:pt x="2751" y="939"/>
                  <a:pt x="2751" y="937"/>
                </a:cubicBezTo>
                <a:cubicBezTo>
                  <a:pt x="2751" y="936"/>
                  <a:pt x="2751" y="936"/>
                  <a:pt x="2752" y="936"/>
                </a:cubicBezTo>
                <a:close/>
                <a:moveTo>
                  <a:pt x="2789" y="961"/>
                </a:moveTo>
                <a:cubicBezTo>
                  <a:pt x="2788" y="961"/>
                  <a:pt x="2786" y="966"/>
                  <a:pt x="2787" y="965"/>
                </a:cubicBezTo>
                <a:cubicBezTo>
                  <a:pt x="2788" y="964"/>
                  <a:pt x="2792" y="961"/>
                  <a:pt x="2789" y="961"/>
                </a:cubicBezTo>
                <a:close/>
                <a:moveTo>
                  <a:pt x="2750" y="979"/>
                </a:moveTo>
                <a:cubicBezTo>
                  <a:pt x="2749" y="977"/>
                  <a:pt x="2747" y="981"/>
                  <a:pt x="2748" y="981"/>
                </a:cubicBezTo>
                <a:cubicBezTo>
                  <a:pt x="2749" y="982"/>
                  <a:pt x="2749" y="983"/>
                  <a:pt x="2751" y="982"/>
                </a:cubicBezTo>
                <a:cubicBezTo>
                  <a:pt x="2752" y="981"/>
                  <a:pt x="2753" y="981"/>
                  <a:pt x="2752" y="981"/>
                </a:cubicBezTo>
                <a:cubicBezTo>
                  <a:pt x="2752" y="981"/>
                  <a:pt x="2752" y="979"/>
                  <a:pt x="2750" y="979"/>
                </a:cubicBezTo>
                <a:close/>
                <a:moveTo>
                  <a:pt x="2721" y="865"/>
                </a:moveTo>
                <a:cubicBezTo>
                  <a:pt x="2722" y="864"/>
                  <a:pt x="2722" y="862"/>
                  <a:pt x="2721" y="862"/>
                </a:cubicBezTo>
                <a:cubicBezTo>
                  <a:pt x="2720" y="861"/>
                  <a:pt x="2717" y="865"/>
                  <a:pt x="2720" y="865"/>
                </a:cubicBezTo>
                <a:cubicBezTo>
                  <a:pt x="2720" y="865"/>
                  <a:pt x="2721" y="865"/>
                  <a:pt x="2721" y="865"/>
                </a:cubicBezTo>
                <a:close/>
                <a:moveTo>
                  <a:pt x="2643" y="1000"/>
                </a:moveTo>
                <a:cubicBezTo>
                  <a:pt x="2643" y="1000"/>
                  <a:pt x="2646" y="1000"/>
                  <a:pt x="2647" y="999"/>
                </a:cubicBezTo>
                <a:cubicBezTo>
                  <a:pt x="2647" y="999"/>
                  <a:pt x="2647" y="998"/>
                  <a:pt x="2648" y="999"/>
                </a:cubicBezTo>
                <a:cubicBezTo>
                  <a:pt x="2649" y="999"/>
                  <a:pt x="2650" y="999"/>
                  <a:pt x="2651" y="999"/>
                </a:cubicBezTo>
                <a:cubicBezTo>
                  <a:pt x="2653" y="1000"/>
                  <a:pt x="2650" y="996"/>
                  <a:pt x="2650" y="996"/>
                </a:cubicBezTo>
                <a:cubicBezTo>
                  <a:pt x="2650" y="995"/>
                  <a:pt x="2651" y="995"/>
                  <a:pt x="2650" y="994"/>
                </a:cubicBezTo>
                <a:cubicBezTo>
                  <a:pt x="2650" y="993"/>
                  <a:pt x="2650" y="992"/>
                  <a:pt x="2648" y="993"/>
                </a:cubicBezTo>
                <a:cubicBezTo>
                  <a:pt x="2648" y="993"/>
                  <a:pt x="2647" y="994"/>
                  <a:pt x="2646" y="993"/>
                </a:cubicBezTo>
                <a:cubicBezTo>
                  <a:pt x="2646" y="992"/>
                  <a:pt x="2646" y="992"/>
                  <a:pt x="2644" y="992"/>
                </a:cubicBezTo>
                <a:cubicBezTo>
                  <a:pt x="2643" y="992"/>
                  <a:pt x="2643" y="992"/>
                  <a:pt x="2643" y="993"/>
                </a:cubicBezTo>
                <a:cubicBezTo>
                  <a:pt x="2643" y="993"/>
                  <a:pt x="2642" y="993"/>
                  <a:pt x="2642" y="992"/>
                </a:cubicBezTo>
                <a:cubicBezTo>
                  <a:pt x="2642" y="992"/>
                  <a:pt x="2641" y="992"/>
                  <a:pt x="2641" y="991"/>
                </a:cubicBezTo>
                <a:cubicBezTo>
                  <a:pt x="2640" y="990"/>
                  <a:pt x="2638" y="991"/>
                  <a:pt x="2638" y="993"/>
                </a:cubicBezTo>
                <a:cubicBezTo>
                  <a:pt x="2637" y="993"/>
                  <a:pt x="2640" y="995"/>
                  <a:pt x="2640" y="995"/>
                </a:cubicBezTo>
                <a:cubicBezTo>
                  <a:pt x="2641" y="995"/>
                  <a:pt x="2642" y="996"/>
                  <a:pt x="2642" y="996"/>
                </a:cubicBezTo>
                <a:cubicBezTo>
                  <a:pt x="2642" y="996"/>
                  <a:pt x="2642" y="996"/>
                  <a:pt x="2642" y="997"/>
                </a:cubicBezTo>
                <a:cubicBezTo>
                  <a:pt x="2642" y="997"/>
                  <a:pt x="2640" y="997"/>
                  <a:pt x="2639" y="997"/>
                </a:cubicBezTo>
                <a:cubicBezTo>
                  <a:pt x="2638" y="998"/>
                  <a:pt x="2637" y="995"/>
                  <a:pt x="2636" y="995"/>
                </a:cubicBezTo>
                <a:cubicBezTo>
                  <a:pt x="2634" y="994"/>
                  <a:pt x="2635" y="994"/>
                  <a:pt x="2632" y="994"/>
                </a:cubicBezTo>
                <a:cubicBezTo>
                  <a:pt x="2632" y="994"/>
                  <a:pt x="2631" y="994"/>
                  <a:pt x="2630" y="995"/>
                </a:cubicBezTo>
                <a:cubicBezTo>
                  <a:pt x="2627" y="997"/>
                  <a:pt x="2630" y="998"/>
                  <a:pt x="2628" y="999"/>
                </a:cubicBezTo>
                <a:cubicBezTo>
                  <a:pt x="2627" y="1000"/>
                  <a:pt x="2627" y="1000"/>
                  <a:pt x="2627" y="1001"/>
                </a:cubicBezTo>
                <a:cubicBezTo>
                  <a:pt x="2627" y="1002"/>
                  <a:pt x="2627" y="1004"/>
                  <a:pt x="2630" y="1004"/>
                </a:cubicBezTo>
                <a:cubicBezTo>
                  <a:pt x="2633" y="1004"/>
                  <a:pt x="2635" y="1001"/>
                  <a:pt x="2640" y="1001"/>
                </a:cubicBezTo>
                <a:cubicBezTo>
                  <a:pt x="2642" y="1001"/>
                  <a:pt x="2643" y="999"/>
                  <a:pt x="2643" y="998"/>
                </a:cubicBezTo>
                <a:cubicBezTo>
                  <a:pt x="2643" y="998"/>
                  <a:pt x="2643" y="999"/>
                  <a:pt x="2643" y="999"/>
                </a:cubicBezTo>
                <a:cubicBezTo>
                  <a:pt x="2643" y="1000"/>
                  <a:pt x="2643" y="1000"/>
                  <a:pt x="2643" y="1000"/>
                </a:cubicBezTo>
                <a:close/>
                <a:moveTo>
                  <a:pt x="2680" y="999"/>
                </a:moveTo>
                <a:cubicBezTo>
                  <a:pt x="2682" y="999"/>
                  <a:pt x="2684" y="999"/>
                  <a:pt x="2684" y="999"/>
                </a:cubicBezTo>
                <a:cubicBezTo>
                  <a:pt x="2687" y="999"/>
                  <a:pt x="2690" y="1000"/>
                  <a:pt x="2688" y="997"/>
                </a:cubicBezTo>
                <a:cubicBezTo>
                  <a:pt x="2691" y="994"/>
                  <a:pt x="2691" y="996"/>
                  <a:pt x="2691" y="991"/>
                </a:cubicBezTo>
                <a:cubicBezTo>
                  <a:pt x="2691" y="991"/>
                  <a:pt x="2691" y="990"/>
                  <a:pt x="2690" y="991"/>
                </a:cubicBezTo>
                <a:cubicBezTo>
                  <a:pt x="2689" y="993"/>
                  <a:pt x="2689" y="992"/>
                  <a:pt x="2686" y="996"/>
                </a:cubicBezTo>
                <a:cubicBezTo>
                  <a:pt x="2680" y="995"/>
                  <a:pt x="2680" y="995"/>
                  <a:pt x="2680" y="995"/>
                </a:cubicBezTo>
                <a:cubicBezTo>
                  <a:pt x="2680" y="995"/>
                  <a:pt x="2679" y="994"/>
                  <a:pt x="2678" y="994"/>
                </a:cubicBezTo>
                <a:cubicBezTo>
                  <a:pt x="2675" y="996"/>
                  <a:pt x="2674" y="995"/>
                  <a:pt x="2672" y="995"/>
                </a:cubicBezTo>
                <a:cubicBezTo>
                  <a:pt x="2669" y="994"/>
                  <a:pt x="2667" y="993"/>
                  <a:pt x="2667" y="993"/>
                </a:cubicBezTo>
                <a:cubicBezTo>
                  <a:pt x="2662" y="993"/>
                  <a:pt x="2663" y="993"/>
                  <a:pt x="2660" y="995"/>
                </a:cubicBezTo>
                <a:cubicBezTo>
                  <a:pt x="2660" y="995"/>
                  <a:pt x="2659" y="997"/>
                  <a:pt x="2659" y="998"/>
                </a:cubicBezTo>
                <a:cubicBezTo>
                  <a:pt x="2659" y="998"/>
                  <a:pt x="2659" y="1000"/>
                  <a:pt x="2660" y="1000"/>
                </a:cubicBezTo>
                <a:cubicBezTo>
                  <a:pt x="2661" y="1000"/>
                  <a:pt x="2667" y="1000"/>
                  <a:pt x="2667" y="1000"/>
                </a:cubicBezTo>
                <a:cubicBezTo>
                  <a:pt x="2669" y="1000"/>
                  <a:pt x="2669" y="1000"/>
                  <a:pt x="2669" y="1000"/>
                </a:cubicBezTo>
                <a:cubicBezTo>
                  <a:pt x="2671" y="1002"/>
                  <a:pt x="2673" y="1002"/>
                  <a:pt x="2674" y="1000"/>
                </a:cubicBezTo>
                <a:cubicBezTo>
                  <a:pt x="2676" y="999"/>
                  <a:pt x="2677" y="1001"/>
                  <a:pt x="2679" y="1000"/>
                </a:cubicBezTo>
                <a:cubicBezTo>
                  <a:pt x="2679" y="1000"/>
                  <a:pt x="2680" y="999"/>
                  <a:pt x="2680" y="999"/>
                </a:cubicBezTo>
                <a:close/>
                <a:moveTo>
                  <a:pt x="2790" y="966"/>
                </a:moveTo>
                <a:cubicBezTo>
                  <a:pt x="2792" y="969"/>
                  <a:pt x="2792" y="967"/>
                  <a:pt x="2794" y="966"/>
                </a:cubicBezTo>
                <a:cubicBezTo>
                  <a:pt x="2798" y="961"/>
                  <a:pt x="2796" y="962"/>
                  <a:pt x="2796" y="959"/>
                </a:cubicBezTo>
                <a:cubicBezTo>
                  <a:pt x="2795" y="956"/>
                  <a:pt x="2795" y="959"/>
                  <a:pt x="2794" y="959"/>
                </a:cubicBezTo>
                <a:cubicBezTo>
                  <a:pt x="2790" y="960"/>
                  <a:pt x="2791" y="960"/>
                  <a:pt x="2792" y="962"/>
                </a:cubicBezTo>
                <a:cubicBezTo>
                  <a:pt x="2792" y="963"/>
                  <a:pt x="2792" y="963"/>
                  <a:pt x="2792" y="964"/>
                </a:cubicBezTo>
                <a:cubicBezTo>
                  <a:pt x="2792" y="962"/>
                  <a:pt x="2791" y="963"/>
                  <a:pt x="2791" y="963"/>
                </a:cubicBezTo>
                <a:cubicBezTo>
                  <a:pt x="2789" y="963"/>
                  <a:pt x="2790" y="965"/>
                  <a:pt x="2790" y="966"/>
                </a:cubicBezTo>
                <a:close/>
                <a:moveTo>
                  <a:pt x="2815" y="909"/>
                </a:moveTo>
                <a:cubicBezTo>
                  <a:pt x="2812" y="912"/>
                  <a:pt x="2817" y="912"/>
                  <a:pt x="2817" y="910"/>
                </a:cubicBezTo>
                <a:cubicBezTo>
                  <a:pt x="2817" y="910"/>
                  <a:pt x="2816" y="907"/>
                  <a:pt x="2815" y="909"/>
                </a:cubicBezTo>
                <a:close/>
                <a:moveTo>
                  <a:pt x="2815" y="970"/>
                </a:moveTo>
                <a:cubicBezTo>
                  <a:pt x="2816" y="968"/>
                  <a:pt x="2816" y="969"/>
                  <a:pt x="2815" y="965"/>
                </a:cubicBezTo>
                <a:cubicBezTo>
                  <a:pt x="2814" y="961"/>
                  <a:pt x="2814" y="956"/>
                  <a:pt x="2811" y="961"/>
                </a:cubicBezTo>
                <a:cubicBezTo>
                  <a:pt x="2811" y="961"/>
                  <a:pt x="2814" y="965"/>
                  <a:pt x="2814" y="967"/>
                </a:cubicBezTo>
                <a:cubicBezTo>
                  <a:pt x="2813" y="970"/>
                  <a:pt x="2815" y="971"/>
                  <a:pt x="2815" y="970"/>
                </a:cubicBezTo>
                <a:close/>
                <a:moveTo>
                  <a:pt x="2813" y="967"/>
                </a:moveTo>
                <a:cubicBezTo>
                  <a:pt x="2813" y="965"/>
                  <a:pt x="2812" y="960"/>
                  <a:pt x="2810" y="961"/>
                </a:cubicBezTo>
                <a:cubicBezTo>
                  <a:pt x="2809" y="961"/>
                  <a:pt x="2808" y="962"/>
                  <a:pt x="2808" y="962"/>
                </a:cubicBezTo>
                <a:cubicBezTo>
                  <a:pt x="2808" y="962"/>
                  <a:pt x="2806" y="965"/>
                  <a:pt x="2806" y="966"/>
                </a:cubicBezTo>
                <a:cubicBezTo>
                  <a:pt x="2806" y="967"/>
                  <a:pt x="2808" y="969"/>
                  <a:pt x="2808" y="970"/>
                </a:cubicBezTo>
                <a:cubicBezTo>
                  <a:pt x="2808" y="970"/>
                  <a:pt x="2809" y="973"/>
                  <a:pt x="2811" y="972"/>
                </a:cubicBezTo>
                <a:cubicBezTo>
                  <a:pt x="2812" y="972"/>
                  <a:pt x="2813" y="972"/>
                  <a:pt x="2813" y="970"/>
                </a:cubicBezTo>
                <a:cubicBezTo>
                  <a:pt x="2812" y="968"/>
                  <a:pt x="2813" y="968"/>
                  <a:pt x="2813" y="967"/>
                </a:cubicBezTo>
                <a:close/>
                <a:moveTo>
                  <a:pt x="2751" y="902"/>
                </a:moveTo>
                <a:cubicBezTo>
                  <a:pt x="2749" y="902"/>
                  <a:pt x="2748" y="906"/>
                  <a:pt x="2752" y="906"/>
                </a:cubicBezTo>
                <a:cubicBezTo>
                  <a:pt x="2754" y="906"/>
                  <a:pt x="2752" y="902"/>
                  <a:pt x="2751" y="902"/>
                </a:cubicBezTo>
                <a:close/>
                <a:moveTo>
                  <a:pt x="2744" y="933"/>
                </a:moveTo>
                <a:cubicBezTo>
                  <a:pt x="2744" y="933"/>
                  <a:pt x="2744" y="933"/>
                  <a:pt x="2742" y="935"/>
                </a:cubicBezTo>
                <a:cubicBezTo>
                  <a:pt x="2742" y="935"/>
                  <a:pt x="2742" y="939"/>
                  <a:pt x="2743" y="939"/>
                </a:cubicBezTo>
                <a:cubicBezTo>
                  <a:pt x="2743" y="939"/>
                  <a:pt x="2745" y="938"/>
                  <a:pt x="2745" y="937"/>
                </a:cubicBezTo>
                <a:cubicBezTo>
                  <a:pt x="2745" y="936"/>
                  <a:pt x="2745" y="933"/>
                  <a:pt x="2744" y="933"/>
                </a:cubicBezTo>
                <a:close/>
                <a:moveTo>
                  <a:pt x="2805" y="971"/>
                </a:moveTo>
                <a:cubicBezTo>
                  <a:pt x="2805" y="972"/>
                  <a:pt x="2805" y="977"/>
                  <a:pt x="2805" y="978"/>
                </a:cubicBezTo>
                <a:cubicBezTo>
                  <a:pt x="2806" y="978"/>
                  <a:pt x="2809" y="975"/>
                  <a:pt x="2809" y="973"/>
                </a:cubicBezTo>
                <a:cubicBezTo>
                  <a:pt x="2809" y="973"/>
                  <a:pt x="2809" y="972"/>
                  <a:pt x="2809" y="971"/>
                </a:cubicBezTo>
                <a:cubicBezTo>
                  <a:pt x="2808" y="969"/>
                  <a:pt x="2806" y="969"/>
                  <a:pt x="2805" y="969"/>
                </a:cubicBezTo>
                <a:cubicBezTo>
                  <a:pt x="2805" y="969"/>
                  <a:pt x="2805" y="969"/>
                  <a:pt x="2805" y="971"/>
                </a:cubicBezTo>
                <a:close/>
                <a:moveTo>
                  <a:pt x="2627" y="996"/>
                </a:moveTo>
                <a:cubicBezTo>
                  <a:pt x="2628" y="995"/>
                  <a:pt x="2628" y="993"/>
                  <a:pt x="2627" y="993"/>
                </a:cubicBezTo>
                <a:cubicBezTo>
                  <a:pt x="2624" y="991"/>
                  <a:pt x="2624" y="992"/>
                  <a:pt x="2623" y="992"/>
                </a:cubicBezTo>
                <a:cubicBezTo>
                  <a:pt x="2621" y="993"/>
                  <a:pt x="2620" y="994"/>
                  <a:pt x="2620" y="995"/>
                </a:cubicBezTo>
                <a:cubicBezTo>
                  <a:pt x="2620" y="998"/>
                  <a:pt x="2621" y="998"/>
                  <a:pt x="2619" y="998"/>
                </a:cubicBezTo>
                <a:cubicBezTo>
                  <a:pt x="2618" y="998"/>
                  <a:pt x="2619" y="1000"/>
                  <a:pt x="2619" y="1000"/>
                </a:cubicBezTo>
                <a:cubicBezTo>
                  <a:pt x="2619" y="1000"/>
                  <a:pt x="2622" y="1001"/>
                  <a:pt x="2622" y="1001"/>
                </a:cubicBezTo>
                <a:cubicBezTo>
                  <a:pt x="2622" y="1001"/>
                  <a:pt x="2626" y="1000"/>
                  <a:pt x="2626" y="999"/>
                </a:cubicBezTo>
                <a:cubicBezTo>
                  <a:pt x="2625" y="998"/>
                  <a:pt x="2626" y="997"/>
                  <a:pt x="2627" y="996"/>
                </a:cubicBezTo>
                <a:close/>
                <a:moveTo>
                  <a:pt x="2754" y="892"/>
                </a:moveTo>
                <a:cubicBezTo>
                  <a:pt x="2755" y="889"/>
                  <a:pt x="2749" y="891"/>
                  <a:pt x="2748" y="890"/>
                </a:cubicBezTo>
                <a:cubicBezTo>
                  <a:pt x="2748" y="890"/>
                  <a:pt x="2748" y="890"/>
                  <a:pt x="2748" y="890"/>
                </a:cubicBezTo>
                <a:cubicBezTo>
                  <a:pt x="2752" y="884"/>
                  <a:pt x="2750" y="888"/>
                  <a:pt x="2753" y="886"/>
                </a:cubicBezTo>
                <a:cubicBezTo>
                  <a:pt x="2755" y="884"/>
                  <a:pt x="2753" y="884"/>
                  <a:pt x="2753" y="882"/>
                </a:cubicBezTo>
                <a:cubicBezTo>
                  <a:pt x="2757" y="883"/>
                  <a:pt x="2755" y="879"/>
                  <a:pt x="2754" y="879"/>
                </a:cubicBezTo>
                <a:cubicBezTo>
                  <a:pt x="2752" y="879"/>
                  <a:pt x="2753" y="880"/>
                  <a:pt x="2753" y="881"/>
                </a:cubicBezTo>
                <a:cubicBezTo>
                  <a:pt x="2752" y="880"/>
                  <a:pt x="2751" y="880"/>
                  <a:pt x="2751" y="880"/>
                </a:cubicBezTo>
                <a:cubicBezTo>
                  <a:pt x="2749" y="880"/>
                  <a:pt x="2747" y="883"/>
                  <a:pt x="2746" y="883"/>
                </a:cubicBezTo>
                <a:cubicBezTo>
                  <a:pt x="2744" y="883"/>
                  <a:pt x="2747" y="888"/>
                  <a:pt x="2743" y="888"/>
                </a:cubicBezTo>
                <a:cubicBezTo>
                  <a:pt x="2740" y="888"/>
                  <a:pt x="2740" y="889"/>
                  <a:pt x="2741" y="893"/>
                </a:cubicBezTo>
                <a:cubicBezTo>
                  <a:pt x="2742" y="895"/>
                  <a:pt x="2743" y="895"/>
                  <a:pt x="2742" y="898"/>
                </a:cubicBezTo>
                <a:cubicBezTo>
                  <a:pt x="2742" y="898"/>
                  <a:pt x="2741" y="901"/>
                  <a:pt x="2742" y="901"/>
                </a:cubicBezTo>
                <a:cubicBezTo>
                  <a:pt x="2742" y="901"/>
                  <a:pt x="2742" y="901"/>
                  <a:pt x="2742" y="901"/>
                </a:cubicBezTo>
                <a:cubicBezTo>
                  <a:pt x="2744" y="903"/>
                  <a:pt x="2743" y="905"/>
                  <a:pt x="2746" y="908"/>
                </a:cubicBezTo>
                <a:cubicBezTo>
                  <a:pt x="2748" y="909"/>
                  <a:pt x="2748" y="909"/>
                  <a:pt x="2748" y="909"/>
                </a:cubicBezTo>
                <a:cubicBezTo>
                  <a:pt x="2748" y="909"/>
                  <a:pt x="2752" y="910"/>
                  <a:pt x="2752" y="909"/>
                </a:cubicBezTo>
                <a:cubicBezTo>
                  <a:pt x="2752" y="908"/>
                  <a:pt x="2748" y="908"/>
                  <a:pt x="2748" y="906"/>
                </a:cubicBezTo>
                <a:cubicBezTo>
                  <a:pt x="2748" y="904"/>
                  <a:pt x="2746" y="903"/>
                  <a:pt x="2745" y="901"/>
                </a:cubicBezTo>
                <a:cubicBezTo>
                  <a:pt x="2745" y="901"/>
                  <a:pt x="2745" y="895"/>
                  <a:pt x="2745" y="894"/>
                </a:cubicBezTo>
                <a:cubicBezTo>
                  <a:pt x="2745" y="893"/>
                  <a:pt x="2745" y="893"/>
                  <a:pt x="2745" y="893"/>
                </a:cubicBezTo>
                <a:cubicBezTo>
                  <a:pt x="2746" y="893"/>
                  <a:pt x="2746" y="892"/>
                  <a:pt x="2747" y="893"/>
                </a:cubicBezTo>
                <a:cubicBezTo>
                  <a:pt x="2748" y="893"/>
                  <a:pt x="2751" y="895"/>
                  <a:pt x="2752" y="895"/>
                </a:cubicBezTo>
                <a:cubicBezTo>
                  <a:pt x="2753" y="895"/>
                  <a:pt x="2754" y="893"/>
                  <a:pt x="2754" y="892"/>
                </a:cubicBezTo>
                <a:close/>
                <a:moveTo>
                  <a:pt x="2423" y="868"/>
                </a:moveTo>
                <a:cubicBezTo>
                  <a:pt x="2421" y="866"/>
                  <a:pt x="2421" y="867"/>
                  <a:pt x="2418" y="863"/>
                </a:cubicBezTo>
                <a:cubicBezTo>
                  <a:pt x="2418" y="863"/>
                  <a:pt x="2415" y="864"/>
                  <a:pt x="2415" y="864"/>
                </a:cubicBezTo>
                <a:cubicBezTo>
                  <a:pt x="2414" y="867"/>
                  <a:pt x="2419" y="867"/>
                  <a:pt x="2422" y="869"/>
                </a:cubicBezTo>
                <a:cubicBezTo>
                  <a:pt x="2422" y="870"/>
                  <a:pt x="2423" y="871"/>
                  <a:pt x="2423" y="871"/>
                </a:cubicBezTo>
                <a:cubicBezTo>
                  <a:pt x="2424" y="871"/>
                  <a:pt x="2425" y="870"/>
                  <a:pt x="2424" y="869"/>
                </a:cubicBezTo>
                <a:cubicBezTo>
                  <a:pt x="2424" y="869"/>
                  <a:pt x="2424" y="869"/>
                  <a:pt x="2423" y="868"/>
                </a:cubicBezTo>
                <a:close/>
                <a:moveTo>
                  <a:pt x="2496" y="891"/>
                </a:moveTo>
                <a:cubicBezTo>
                  <a:pt x="2497" y="891"/>
                  <a:pt x="2498" y="889"/>
                  <a:pt x="2498" y="888"/>
                </a:cubicBezTo>
                <a:cubicBezTo>
                  <a:pt x="2497" y="888"/>
                  <a:pt x="2496" y="886"/>
                  <a:pt x="2495" y="887"/>
                </a:cubicBezTo>
                <a:cubicBezTo>
                  <a:pt x="2494" y="887"/>
                  <a:pt x="2495" y="889"/>
                  <a:pt x="2494" y="889"/>
                </a:cubicBezTo>
                <a:cubicBezTo>
                  <a:pt x="2492" y="889"/>
                  <a:pt x="2495" y="891"/>
                  <a:pt x="2496" y="891"/>
                </a:cubicBezTo>
                <a:close/>
                <a:moveTo>
                  <a:pt x="2746" y="918"/>
                </a:moveTo>
                <a:cubicBezTo>
                  <a:pt x="2748" y="918"/>
                  <a:pt x="2748" y="916"/>
                  <a:pt x="2747" y="916"/>
                </a:cubicBezTo>
                <a:cubicBezTo>
                  <a:pt x="2744" y="914"/>
                  <a:pt x="2743" y="915"/>
                  <a:pt x="2743" y="913"/>
                </a:cubicBezTo>
                <a:cubicBezTo>
                  <a:pt x="2742" y="910"/>
                  <a:pt x="2739" y="912"/>
                  <a:pt x="2739" y="912"/>
                </a:cubicBezTo>
                <a:cubicBezTo>
                  <a:pt x="2739" y="912"/>
                  <a:pt x="2740" y="914"/>
                  <a:pt x="2740" y="914"/>
                </a:cubicBezTo>
                <a:cubicBezTo>
                  <a:pt x="2739" y="915"/>
                  <a:pt x="2737" y="913"/>
                  <a:pt x="2738" y="918"/>
                </a:cubicBezTo>
                <a:cubicBezTo>
                  <a:pt x="2739" y="918"/>
                  <a:pt x="2739" y="918"/>
                  <a:pt x="2741" y="918"/>
                </a:cubicBezTo>
                <a:cubicBezTo>
                  <a:pt x="2746" y="918"/>
                  <a:pt x="2746" y="918"/>
                  <a:pt x="2746" y="918"/>
                </a:cubicBezTo>
                <a:close/>
                <a:moveTo>
                  <a:pt x="2513" y="918"/>
                </a:moveTo>
                <a:cubicBezTo>
                  <a:pt x="2513" y="919"/>
                  <a:pt x="2510" y="922"/>
                  <a:pt x="2511" y="922"/>
                </a:cubicBezTo>
                <a:cubicBezTo>
                  <a:pt x="2514" y="922"/>
                  <a:pt x="2516" y="922"/>
                  <a:pt x="2519" y="923"/>
                </a:cubicBezTo>
                <a:cubicBezTo>
                  <a:pt x="2520" y="927"/>
                  <a:pt x="2520" y="925"/>
                  <a:pt x="2520" y="928"/>
                </a:cubicBezTo>
                <a:cubicBezTo>
                  <a:pt x="2520" y="932"/>
                  <a:pt x="2523" y="930"/>
                  <a:pt x="2523" y="931"/>
                </a:cubicBezTo>
                <a:cubicBezTo>
                  <a:pt x="2525" y="931"/>
                  <a:pt x="2525" y="934"/>
                  <a:pt x="2527" y="934"/>
                </a:cubicBezTo>
                <a:cubicBezTo>
                  <a:pt x="2527" y="934"/>
                  <a:pt x="2530" y="933"/>
                  <a:pt x="2528" y="932"/>
                </a:cubicBezTo>
                <a:cubicBezTo>
                  <a:pt x="2527" y="931"/>
                  <a:pt x="2527" y="930"/>
                  <a:pt x="2529" y="929"/>
                </a:cubicBezTo>
                <a:cubicBezTo>
                  <a:pt x="2530" y="927"/>
                  <a:pt x="2531" y="926"/>
                  <a:pt x="2528" y="926"/>
                </a:cubicBezTo>
                <a:cubicBezTo>
                  <a:pt x="2527" y="926"/>
                  <a:pt x="2525" y="926"/>
                  <a:pt x="2525" y="925"/>
                </a:cubicBezTo>
                <a:cubicBezTo>
                  <a:pt x="2524" y="924"/>
                  <a:pt x="2525" y="921"/>
                  <a:pt x="2524" y="921"/>
                </a:cubicBezTo>
                <a:cubicBezTo>
                  <a:pt x="2521" y="915"/>
                  <a:pt x="2522" y="914"/>
                  <a:pt x="2520" y="914"/>
                </a:cubicBezTo>
                <a:cubicBezTo>
                  <a:pt x="2519" y="914"/>
                  <a:pt x="2520" y="914"/>
                  <a:pt x="2518" y="916"/>
                </a:cubicBezTo>
                <a:cubicBezTo>
                  <a:pt x="2518" y="916"/>
                  <a:pt x="2517" y="915"/>
                  <a:pt x="2516" y="915"/>
                </a:cubicBezTo>
                <a:cubicBezTo>
                  <a:pt x="2516" y="915"/>
                  <a:pt x="2514" y="918"/>
                  <a:pt x="2514" y="918"/>
                </a:cubicBezTo>
                <a:cubicBezTo>
                  <a:pt x="2515" y="919"/>
                  <a:pt x="2515" y="919"/>
                  <a:pt x="2515" y="919"/>
                </a:cubicBezTo>
                <a:cubicBezTo>
                  <a:pt x="2514" y="919"/>
                  <a:pt x="2514" y="918"/>
                  <a:pt x="2513" y="918"/>
                </a:cubicBezTo>
                <a:close/>
                <a:moveTo>
                  <a:pt x="2503" y="902"/>
                </a:moveTo>
                <a:cubicBezTo>
                  <a:pt x="2503" y="903"/>
                  <a:pt x="2503" y="903"/>
                  <a:pt x="2504" y="905"/>
                </a:cubicBezTo>
                <a:cubicBezTo>
                  <a:pt x="2504" y="905"/>
                  <a:pt x="2504" y="906"/>
                  <a:pt x="2505" y="906"/>
                </a:cubicBezTo>
                <a:cubicBezTo>
                  <a:pt x="2509" y="903"/>
                  <a:pt x="2507" y="903"/>
                  <a:pt x="2507" y="902"/>
                </a:cubicBezTo>
                <a:cubicBezTo>
                  <a:pt x="2507" y="901"/>
                  <a:pt x="2504" y="901"/>
                  <a:pt x="2503" y="902"/>
                </a:cubicBezTo>
                <a:close/>
                <a:moveTo>
                  <a:pt x="2510" y="899"/>
                </a:moveTo>
                <a:cubicBezTo>
                  <a:pt x="2509" y="898"/>
                  <a:pt x="2507" y="897"/>
                  <a:pt x="2506" y="896"/>
                </a:cubicBezTo>
                <a:cubicBezTo>
                  <a:pt x="2504" y="894"/>
                  <a:pt x="2503" y="897"/>
                  <a:pt x="2505" y="898"/>
                </a:cubicBezTo>
                <a:cubicBezTo>
                  <a:pt x="2505" y="898"/>
                  <a:pt x="2505" y="898"/>
                  <a:pt x="2505" y="898"/>
                </a:cubicBezTo>
                <a:cubicBezTo>
                  <a:pt x="2506" y="899"/>
                  <a:pt x="2505" y="900"/>
                  <a:pt x="2505" y="900"/>
                </a:cubicBezTo>
                <a:cubicBezTo>
                  <a:pt x="2506" y="901"/>
                  <a:pt x="2507" y="900"/>
                  <a:pt x="2508" y="900"/>
                </a:cubicBezTo>
                <a:cubicBezTo>
                  <a:pt x="2509" y="902"/>
                  <a:pt x="2508" y="902"/>
                  <a:pt x="2511" y="901"/>
                </a:cubicBezTo>
                <a:cubicBezTo>
                  <a:pt x="2511" y="901"/>
                  <a:pt x="2512" y="900"/>
                  <a:pt x="2510" y="899"/>
                </a:cubicBezTo>
                <a:close/>
                <a:moveTo>
                  <a:pt x="2538" y="929"/>
                </a:moveTo>
                <a:cubicBezTo>
                  <a:pt x="2538" y="929"/>
                  <a:pt x="2533" y="930"/>
                  <a:pt x="2536" y="932"/>
                </a:cubicBezTo>
                <a:cubicBezTo>
                  <a:pt x="2536" y="932"/>
                  <a:pt x="2537" y="932"/>
                  <a:pt x="2537" y="933"/>
                </a:cubicBezTo>
                <a:cubicBezTo>
                  <a:pt x="2537" y="932"/>
                  <a:pt x="2537" y="932"/>
                  <a:pt x="2537" y="932"/>
                </a:cubicBezTo>
                <a:cubicBezTo>
                  <a:pt x="2536" y="933"/>
                  <a:pt x="2537" y="937"/>
                  <a:pt x="2539" y="934"/>
                </a:cubicBezTo>
                <a:cubicBezTo>
                  <a:pt x="2540" y="932"/>
                  <a:pt x="2541" y="935"/>
                  <a:pt x="2542" y="935"/>
                </a:cubicBezTo>
                <a:cubicBezTo>
                  <a:pt x="2544" y="933"/>
                  <a:pt x="2544" y="933"/>
                  <a:pt x="2544" y="931"/>
                </a:cubicBezTo>
                <a:cubicBezTo>
                  <a:pt x="2544" y="929"/>
                  <a:pt x="2544" y="929"/>
                  <a:pt x="2543" y="927"/>
                </a:cubicBezTo>
                <a:cubicBezTo>
                  <a:pt x="2543" y="927"/>
                  <a:pt x="2539" y="927"/>
                  <a:pt x="2539" y="927"/>
                </a:cubicBezTo>
                <a:cubicBezTo>
                  <a:pt x="2538" y="927"/>
                  <a:pt x="2538" y="928"/>
                  <a:pt x="2538" y="929"/>
                </a:cubicBezTo>
                <a:close/>
                <a:moveTo>
                  <a:pt x="2538" y="935"/>
                </a:moveTo>
                <a:cubicBezTo>
                  <a:pt x="2538" y="935"/>
                  <a:pt x="2538" y="935"/>
                  <a:pt x="2538" y="935"/>
                </a:cubicBezTo>
                <a:cubicBezTo>
                  <a:pt x="2538" y="935"/>
                  <a:pt x="2538" y="935"/>
                  <a:pt x="2538" y="935"/>
                </a:cubicBezTo>
                <a:cubicBezTo>
                  <a:pt x="2538" y="935"/>
                  <a:pt x="2538" y="935"/>
                  <a:pt x="2538" y="935"/>
                </a:cubicBezTo>
                <a:close/>
                <a:moveTo>
                  <a:pt x="2617" y="995"/>
                </a:moveTo>
                <a:cubicBezTo>
                  <a:pt x="2618" y="993"/>
                  <a:pt x="2615" y="991"/>
                  <a:pt x="2614" y="991"/>
                </a:cubicBezTo>
                <a:cubicBezTo>
                  <a:pt x="2611" y="988"/>
                  <a:pt x="2611" y="991"/>
                  <a:pt x="2610" y="991"/>
                </a:cubicBezTo>
                <a:cubicBezTo>
                  <a:pt x="2610" y="991"/>
                  <a:pt x="2607" y="992"/>
                  <a:pt x="2606" y="992"/>
                </a:cubicBezTo>
                <a:cubicBezTo>
                  <a:pt x="2605" y="991"/>
                  <a:pt x="2605" y="991"/>
                  <a:pt x="2604" y="992"/>
                </a:cubicBezTo>
                <a:cubicBezTo>
                  <a:pt x="2604" y="991"/>
                  <a:pt x="2604" y="987"/>
                  <a:pt x="2604" y="987"/>
                </a:cubicBezTo>
                <a:cubicBezTo>
                  <a:pt x="2601" y="987"/>
                  <a:pt x="2595" y="986"/>
                  <a:pt x="2591" y="987"/>
                </a:cubicBezTo>
                <a:cubicBezTo>
                  <a:pt x="2590" y="986"/>
                  <a:pt x="2587" y="982"/>
                  <a:pt x="2586" y="981"/>
                </a:cubicBezTo>
                <a:cubicBezTo>
                  <a:pt x="2584" y="978"/>
                  <a:pt x="2588" y="975"/>
                  <a:pt x="2581" y="976"/>
                </a:cubicBezTo>
                <a:cubicBezTo>
                  <a:pt x="2576" y="977"/>
                  <a:pt x="2580" y="974"/>
                  <a:pt x="2573" y="974"/>
                </a:cubicBezTo>
                <a:cubicBezTo>
                  <a:pt x="2572" y="974"/>
                  <a:pt x="2572" y="974"/>
                  <a:pt x="2572" y="974"/>
                </a:cubicBezTo>
                <a:cubicBezTo>
                  <a:pt x="2571" y="974"/>
                  <a:pt x="2570" y="971"/>
                  <a:pt x="2569" y="971"/>
                </a:cubicBezTo>
                <a:cubicBezTo>
                  <a:pt x="2568" y="971"/>
                  <a:pt x="2566" y="973"/>
                  <a:pt x="2566" y="973"/>
                </a:cubicBezTo>
                <a:cubicBezTo>
                  <a:pt x="2563" y="977"/>
                  <a:pt x="2563" y="977"/>
                  <a:pt x="2563" y="977"/>
                </a:cubicBezTo>
                <a:cubicBezTo>
                  <a:pt x="2560" y="976"/>
                  <a:pt x="2555" y="975"/>
                  <a:pt x="2552" y="976"/>
                </a:cubicBezTo>
                <a:cubicBezTo>
                  <a:pt x="2548" y="977"/>
                  <a:pt x="2548" y="977"/>
                  <a:pt x="2546" y="974"/>
                </a:cubicBezTo>
                <a:cubicBezTo>
                  <a:pt x="2545" y="973"/>
                  <a:pt x="2544" y="971"/>
                  <a:pt x="2544" y="970"/>
                </a:cubicBezTo>
                <a:cubicBezTo>
                  <a:pt x="2544" y="968"/>
                  <a:pt x="2542" y="970"/>
                  <a:pt x="2541" y="970"/>
                </a:cubicBezTo>
                <a:cubicBezTo>
                  <a:pt x="2541" y="970"/>
                  <a:pt x="2540" y="969"/>
                  <a:pt x="2540" y="969"/>
                </a:cubicBezTo>
                <a:cubicBezTo>
                  <a:pt x="2539" y="969"/>
                  <a:pt x="2538" y="970"/>
                  <a:pt x="2537" y="970"/>
                </a:cubicBezTo>
                <a:cubicBezTo>
                  <a:pt x="2537" y="970"/>
                  <a:pt x="2535" y="967"/>
                  <a:pt x="2535" y="967"/>
                </a:cubicBezTo>
                <a:cubicBezTo>
                  <a:pt x="2532" y="966"/>
                  <a:pt x="2533" y="966"/>
                  <a:pt x="2529" y="967"/>
                </a:cubicBezTo>
                <a:cubicBezTo>
                  <a:pt x="2529" y="967"/>
                  <a:pt x="2528" y="968"/>
                  <a:pt x="2528" y="968"/>
                </a:cubicBezTo>
                <a:cubicBezTo>
                  <a:pt x="2527" y="967"/>
                  <a:pt x="2522" y="966"/>
                  <a:pt x="2520" y="966"/>
                </a:cubicBezTo>
                <a:cubicBezTo>
                  <a:pt x="2518" y="966"/>
                  <a:pt x="2519" y="968"/>
                  <a:pt x="2518" y="968"/>
                </a:cubicBezTo>
                <a:cubicBezTo>
                  <a:pt x="2516" y="972"/>
                  <a:pt x="2518" y="971"/>
                  <a:pt x="2515" y="973"/>
                </a:cubicBezTo>
                <a:cubicBezTo>
                  <a:pt x="2514" y="974"/>
                  <a:pt x="2511" y="976"/>
                  <a:pt x="2514" y="976"/>
                </a:cubicBezTo>
                <a:cubicBezTo>
                  <a:pt x="2516" y="975"/>
                  <a:pt x="2518" y="978"/>
                  <a:pt x="2523" y="978"/>
                </a:cubicBezTo>
                <a:cubicBezTo>
                  <a:pt x="2528" y="978"/>
                  <a:pt x="2523" y="982"/>
                  <a:pt x="2524" y="983"/>
                </a:cubicBezTo>
                <a:cubicBezTo>
                  <a:pt x="2526" y="984"/>
                  <a:pt x="2526" y="983"/>
                  <a:pt x="2529" y="984"/>
                </a:cubicBezTo>
                <a:cubicBezTo>
                  <a:pt x="2533" y="985"/>
                  <a:pt x="2533" y="985"/>
                  <a:pt x="2533" y="985"/>
                </a:cubicBezTo>
                <a:cubicBezTo>
                  <a:pt x="2543" y="990"/>
                  <a:pt x="2540" y="988"/>
                  <a:pt x="2547" y="987"/>
                </a:cubicBezTo>
                <a:cubicBezTo>
                  <a:pt x="2548" y="987"/>
                  <a:pt x="2549" y="987"/>
                  <a:pt x="2549" y="987"/>
                </a:cubicBezTo>
                <a:cubicBezTo>
                  <a:pt x="2550" y="987"/>
                  <a:pt x="2556" y="989"/>
                  <a:pt x="2557" y="990"/>
                </a:cubicBezTo>
                <a:cubicBezTo>
                  <a:pt x="2557" y="990"/>
                  <a:pt x="2558" y="991"/>
                  <a:pt x="2563" y="993"/>
                </a:cubicBezTo>
                <a:cubicBezTo>
                  <a:pt x="2566" y="995"/>
                  <a:pt x="2574" y="994"/>
                  <a:pt x="2578" y="994"/>
                </a:cubicBezTo>
                <a:cubicBezTo>
                  <a:pt x="2580" y="995"/>
                  <a:pt x="2588" y="995"/>
                  <a:pt x="2588" y="994"/>
                </a:cubicBezTo>
                <a:cubicBezTo>
                  <a:pt x="2594" y="993"/>
                  <a:pt x="2593" y="993"/>
                  <a:pt x="2595" y="996"/>
                </a:cubicBezTo>
                <a:cubicBezTo>
                  <a:pt x="2597" y="998"/>
                  <a:pt x="2603" y="998"/>
                  <a:pt x="2603" y="996"/>
                </a:cubicBezTo>
                <a:cubicBezTo>
                  <a:pt x="2603" y="995"/>
                  <a:pt x="2603" y="994"/>
                  <a:pt x="2603" y="994"/>
                </a:cubicBezTo>
                <a:cubicBezTo>
                  <a:pt x="2603" y="994"/>
                  <a:pt x="2603" y="993"/>
                  <a:pt x="2604" y="992"/>
                </a:cubicBezTo>
                <a:cubicBezTo>
                  <a:pt x="2604" y="992"/>
                  <a:pt x="2604" y="992"/>
                  <a:pt x="2604" y="992"/>
                </a:cubicBezTo>
                <a:cubicBezTo>
                  <a:pt x="2605" y="994"/>
                  <a:pt x="2605" y="994"/>
                  <a:pt x="2608" y="995"/>
                </a:cubicBezTo>
                <a:cubicBezTo>
                  <a:pt x="2610" y="996"/>
                  <a:pt x="2609" y="998"/>
                  <a:pt x="2611" y="998"/>
                </a:cubicBezTo>
                <a:cubicBezTo>
                  <a:pt x="2614" y="998"/>
                  <a:pt x="2613" y="998"/>
                  <a:pt x="2615" y="999"/>
                </a:cubicBezTo>
                <a:cubicBezTo>
                  <a:pt x="2616" y="999"/>
                  <a:pt x="2616" y="997"/>
                  <a:pt x="2616" y="996"/>
                </a:cubicBezTo>
                <a:cubicBezTo>
                  <a:pt x="2617" y="995"/>
                  <a:pt x="2617" y="995"/>
                  <a:pt x="2617" y="995"/>
                </a:cubicBezTo>
                <a:close/>
                <a:moveTo>
                  <a:pt x="2433" y="875"/>
                </a:moveTo>
                <a:cubicBezTo>
                  <a:pt x="2433" y="875"/>
                  <a:pt x="2434" y="873"/>
                  <a:pt x="2435" y="873"/>
                </a:cubicBezTo>
                <a:cubicBezTo>
                  <a:pt x="2437" y="873"/>
                  <a:pt x="2432" y="871"/>
                  <a:pt x="2432" y="871"/>
                </a:cubicBezTo>
                <a:cubicBezTo>
                  <a:pt x="2432" y="871"/>
                  <a:pt x="2429" y="871"/>
                  <a:pt x="2430" y="872"/>
                </a:cubicBezTo>
                <a:cubicBezTo>
                  <a:pt x="2430" y="872"/>
                  <a:pt x="2432" y="874"/>
                  <a:pt x="2433" y="875"/>
                </a:cubicBezTo>
                <a:close/>
                <a:moveTo>
                  <a:pt x="2482" y="957"/>
                </a:moveTo>
                <a:cubicBezTo>
                  <a:pt x="2482" y="957"/>
                  <a:pt x="2480" y="959"/>
                  <a:pt x="2480" y="960"/>
                </a:cubicBezTo>
                <a:cubicBezTo>
                  <a:pt x="2480" y="960"/>
                  <a:pt x="2484" y="961"/>
                  <a:pt x="2485" y="961"/>
                </a:cubicBezTo>
                <a:cubicBezTo>
                  <a:pt x="2487" y="959"/>
                  <a:pt x="2483" y="957"/>
                  <a:pt x="2482" y="957"/>
                </a:cubicBezTo>
                <a:close/>
                <a:moveTo>
                  <a:pt x="2467" y="939"/>
                </a:moveTo>
                <a:cubicBezTo>
                  <a:pt x="2467" y="939"/>
                  <a:pt x="2471" y="937"/>
                  <a:pt x="2468" y="936"/>
                </a:cubicBezTo>
                <a:cubicBezTo>
                  <a:pt x="2466" y="935"/>
                  <a:pt x="2466" y="939"/>
                  <a:pt x="2467" y="939"/>
                </a:cubicBezTo>
                <a:close/>
                <a:moveTo>
                  <a:pt x="2494" y="955"/>
                </a:moveTo>
                <a:cubicBezTo>
                  <a:pt x="2498" y="960"/>
                  <a:pt x="2496" y="958"/>
                  <a:pt x="2502" y="961"/>
                </a:cubicBezTo>
                <a:cubicBezTo>
                  <a:pt x="2504" y="962"/>
                  <a:pt x="2505" y="966"/>
                  <a:pt x="2506" y="965"/>
                </a:cubicBezTo>
                <a:cubicBezTo>
                  <a:pt x="2507" y="963"/>
                  <a:pt x="2507" y="963"/>
                  <a:pt x="2507" y="963"/>
                </a:cubicBezTo>
                <a:cubicBezTo>
                  <a:pt x="2508" y="963"/>
                  <a:pt x="2508" y="963"/>
                  <a:pt x="2508" y="963"/>
                </a:cubicBezTo>
                <a:cubicBezTo>
                  <a:pt x="2509" y="963"/>
                  <a:pt x="2512" y="964"/>
                  <a:pt x="2512" y="964"/>
                </a:cubicBezTo>
                <a:cubicBezTo>
                  <a:pt x="2513" y="962"/>
                  <a:pt x="2513" y="962"/>
                  <a:pt x="2513" y="962"/>
                </a:cubicBezTo>
                <a:cubicBezTo>
                  <a:pt x="2514" y="962"/>
                  <a:pt x="2517" y="965"/>
                  <a:pt x="2518" y="965"/>
                </a:cubicBezTo>
                <a:cubicBezTo>
                  <a:pt x="2518" y="965"/>
                  <a:pt x="2519" y="962"/>
                  <a:pt x="2519" y="962"/>
                </a:cubicBezTo>
                <a:cubicBezTo>
                  <a:pt x="2519" y="956"/>
                  <a:pt x="2519" y="956"/>
                  <a:pt x="2519" y="956"/>
                </a:cubicBezTo>
                <a:cubicBezTo>
                  <a:pt x="2519" y="955"/>
                  <a:pt x="2520" y="954"/>
                  <a:pt x="2520" y="950"/>
                </a:cubicBezTo>
                <a:cubicBezTo>
                  <a:pt x="2520" y="947"/>
                  <a:pt x="2521" y="943"/>
                  <a:pt x="2520" y="940"/>
                </a:cubicBezTo>
                <a:cubicBezTo>
                  <a:pt x="2518" y="936"/>
                  <a:pt x="2522" y="935"/>
                  <a:pt x="2522" y="932"/>
                </a:cubicBezTo>
                <a:cubicBezTo>
                  <a:pt x="2523" y="931"/>
                  <a:pt x="2520" y="932"/>
                  <a:pt x="2520" y="932"/>
                </a:cubicBezTo>
                <a:cubicBezTo>
                  <a:pt x="2519" y="931"/>
                  <a:pt x="2520" y="930"/>
                  <a:pt x="2518" y="929"/>
                </a:cubicBezTo>
                <a:cubicBezTo>
                  <a:pt x="2516" y="927"/>
                  <a:pt x="2520" y="924"/>
                  <a:pt x="2515" y="924"/>
                </a:cubicBezTo>
                <a:cubicBezTo>
                  <a:pt x="2511" y="923"/>
                  <a:pt x="2511" y="923"/>
                  <a:pt x="2511" y="923"/>
                </a:cubicBezTo>
                <a:cubicBezTo>
                  <a:pt x="2511" y="922"/>
                  <a:pt x="2511" y="922"/>
                  <a:pt x="2509" y="921"/>
                </a:cubicBezTo>
                <a:cubicBezTo>
                  <a:pt x="2505" y="919"/>
                  <a:pt x="2507" y="919"/>
                  <a:pt x="2507" y="917"/>
                </a:cubicBezTo>
                <a:cubicBezTo>
                  <a:pt x="2507" y="915"/>
                  <a:pt x="2506" y="911"/>
                  <a:pt x="2504" y="909"/>
                </a:cubicBezTo>
                <a:cubicBezTo>
                  <a:pt x="2504" y="909"/>
                  <a:pt x="2500" y="908"/>
                  <a:pt x="2499" y="908"/>
                </a:cubicBezTo>
                <a:cubicBezTo>
                  <a:pt x="2499" y="908"/>
                  <a:pt x="2497" y="907"/>
                  <a:pt x="2496" y="906"/>
                </a:cubicBezTo>
                <a:cubicBezTo>
                  <a:pt x="2497" y="905"/>
                  <a:pt x="2498" y="904"/>
                  <a:pt x="2497" y="903"/>
                </a:cubicBezTo>
                <a:cubicBezTo>
                  <a:pt x="2500" y="902"/>
                  <a:pt x="2500" y="902"/>
                  <a:pt x="2500" y="902"/>
                </a:cubicBezTo>
                <a:cubicBezTo>
                  <a:pt x="2500" y="901"/>
                  <a:pt x="2498" y="899"/>
                  <a:pt x="2497" y="900"/>
                </a:cubicBezTo>
                <a:cubicBezTo>
                  <a:pt x="2495" y="901"/>
                  <a:pt x="2495" y="901"/>
                  <a:pt x="2496" y="902"/>
                </a:cubicBezTo>
                <a:cubicBezTo>
                  <a:pt x="2495" y="901"/>
                  <a:pt x="2496" y="899"/>
                  <a:pt x="2497" y="899"/>
                </a:cubicBezTo>
                <a:cubicBezTo>
                  <a:pt x="2501" y="896"/>
                  <a:pt x="2499" y="896"/>
                  <a:pt x="2498" y="895"/>
                </a:cubicBezTo>
                <a:cubicBezTo>
                  <a:pt x="2497" y="894"/>
                  <a:pt x="2496" y="889"/>
                  <a:pt x="2493" y="891"/>
                </a:cubicBezTo>
                <a:cubicBezTo>
                  <a:pt x="2490" y="892"/>
                  <a:pt x="2492" y="890"/>
                  <a:pt x="2492" y="890"/>
                </a:cubicBezTo>
                <a:cubicBezTo>
                  <a:pt x="2493" y="887"/>
                  <a:pt x="2494" y="888"/>
                  <a:pt x="2490" y="884"/>
                </a:cubicBezTo>
                <a:cubicBezTo>
                  <a:pt x="2489" y="884"/>
                  <a:pt x="2489" y="885"/>
                  <a:pt x="2488" y="885"/>
                </a:cubicBezTo>
                <a:cubicBezTo>
                  <a:pt x="2488" y="885"/>
                  <a:pt x="2486" y="884"/>
                  <a:pt x="2486" y="883"/>
                </a:cubicBezTo>
                <a:cubicBezTo>
                  <a:pt x="2486" y="883"/>
                  <a:pt x="2487" y="882"/>
                  <a:pt x="2487" y="881"/>
                </a:cubicBezTo>
                <a:cubicBezTo>
                  <a:pt x="2486" y="880"/>
                  <a:pt x="2481" y="877"/>
                  <a:pt x="2480" y="879"/>
                </a:cubicBezTo>
                <a:cubicBezTo>
                  <a:pt x="2478" y="878"/>
                  <a:pt x="2479" y="875"/>
                  <a:pt x="2478" y="874"/>
                </a:cubicBezTo>
                <a:cubicBezTo>
                  <a:pt x="2476" y="872"/>
                  <a:pt x="2476" y="877"/>
                  <a:pt x="2472" y="873"/>
                </a:cubicBezTo>
                <a:cubicBezTo>
                  <a:pt x="2471" y="872"/>
                  <a:pt x="2469" y="869"/>
                  <a:pt x="2468" y="873"/>
                </a:cubicBezTo>
                <a:cubicBezTo>
                  <a:pt x="2466" y="871"/>
                  <a:pt x="2464" y="871"/>
                  <a:pt x="2465" y="870"/>
                </a:cubicBezTo>
                <a:cubicBezTo>
                  <a:pt x="2466" y="867"/>
                  <a:pt x="2463" y="868"/>
                  <a:pt x="2461" y="867"/>
                </a:cubicBezTo>
                <a:cubicBezTo>
                  <a:pt x="2460" y="866"/>
                  <a:pt x="2460" y="865"/>
                  <a:pt x="2459" y="864"/>
                </a:cubicBezTo>
                <a:cubicBezTo>
                  <a:pt x="2456" y="861"/>
                  <a:pt x="2456" y="862"/>
                  <a:pt x="2453" y="858"/>
                </a:cubicBezTo>
                <a:cubicBezTo>
                  <a:pt x="2453" y="857"/>
                  <a:pt x="2448" y="854"/>
                  <a:pt x="2447" y="853"/>
                </a:cubicBezTo>
                <a:cubicBezTo>
                  <a:pt x="2445" y="851"/>
                  <a:pt x="2448" y="852"/>
                  <a:pt x="2442" y="849"/>
                </a:cubicBezTo>
                <a:cubicBezTo>
                  <a:pt x="2442" y="846"/>
                  <a:pt x="2442" y="847"/>
                  <a:pt x="2440" y="844"/>
                </a:cubicBezTo>
                <a:cubicBezTo>
                  <a:pt x="2437" y="840"/>
                  <a:pt x="2437" y="842"/>
                  <a:pt x="2435" y="837"/>
                </a:cubicBezTo>
                <a:cubicBezTo>
                  <a:pt x="2435" y="837"/>
                  <a:pt x="2432" y="836"/>
                  <a:pt x="2432" y="836"/>
                </a:cubicBezTo>
                <a:cubicBezTo>
                  <a:pt x="2429" y="836"/>
                  <a:pt x="2426" y="837"/>
                  <a:pt x="2423" y="836"/>
                </a:cubicBezTo>
                <a:cubicBezTo>
                  <a:pt x="2420" y="836"/>
                  <a:pt x="2419" y="836"/>
                  <a:pt x="2416" y="835"/>
                </a:cubicBezTo>
                <a:cubicBezTo>
                  <a:pt x="2411" y="831"/>
                  <a:pt x="2412" y="831"/>
                  <a:pt x="2410" y="834"/>
                </a:cubicBezTo>
                <a:cubicBezTo>
                  <a:pt x="2410" y="834"/>
                  <a:pt x="2409" y="837"/>
                  <a:pt x="2409" y="837"/>
                </a:cubicBezTo>
                <a:cubicBezTo>
                  <a:pt x="2409" y="838"/>
                  <a:pt x="2415" y="846"/>
                  <a:pt x="2416" y="847"/>
                </a:cubicBezTo>
                <a:cubicBezTo>
                  <a:pt x="2420" y="849"/>
                  <a:pt x="2419" y="849"/>
                  <a:pt x="2421" y="851"/>
                </a:cubicBezTo>
                <a:cubicBezTo>
                  <a:pt x="2422" y="853"/>
                  <a:pt x="2422" y="853"/>
                  <a:pt x="2425" y="854"/>
                </a:cubicBezTo>
                <a:cubicBezTo>
                  <a:pt x="2428" y="854"/>
                  <a:pt x="2428" y="856"/>
                  <a:pt x="2429" y="858"/>
                </a:cubicBezTo>
                <a:cubicBezTo>
                  <a:pt x="2430" y="858"/>
                  <a:pt x="2432" y="860"/>
                  <a:pt x="2432" y="862"/>
                </a:cubicBezTo>
                <a:cubicBezTo>
                  <a:pt x="2432" y="862"/>
                  <a:pt x="2432" y="862"/>
                  <a:pt x="2432" y="862"/>
                </a:cubicBezTo>
                <a:cubicBezTo>
                  <a:pt x="2432" y="863"/>
                  <a:pt x="2434" y="864"/>
                  <a:pt x="2435" y="865"/>
                </a:cubicBezTo>
                <a:cubicBezTo>
                  <a:pt x="2436" y="866"/>
                  <a:pt x="2435" y="871"/>
                  <a:pt x="2436" y="871"/>
                </a:cubicBezTo>
                <a:cubicBezTo>
                  <a:pt x="2439" y="872"/>
                  <a:pt x="2438" y="871"/>
                  <a:pt x="2441" y="874"/>
                </a:cubicBezTo>
                <a:cubicBezTo>
                  <a:pt x="2443" y="875"/>
                  <a:pt x="2448" y="877"/>
                  <a:pt x="2448" y="878"/>
                </a:cubicBezTo>
                <a:cubicBezTo>
                  <a:pt x="2448" y="880"/>
                  <a:pt x="2446" y="878"/>
                  <a:pt x="2450" y="886"/>
                </a:cubicBezTo>
                <a:cubicBezTo>
                  <a:pt x="2452" y="891"/>
                  <a:pt x="2451" y="894"/>
                  <a:pt x="2455" y="895"/>
                </a:cubicBezTo>
                <a:cubicBezTo>
                  <a:pt x="2459" y="896"/>
                  <a:pt x="2457" y="897"/>
                  <a:pt x="2458" y="900"/>
                </a:cubicBezTo>
                <a:cubicBezTo>
                  <a:pt x="2459" y="902"/>
                  <a:pt x="2466" y="913"/>
                  <a:pt x="2466" y="914"/>
                </a:cubicBezTo>
                <a:cubicBezTo>
                  <a:pt x="2467" y="915"/>
                  <a:pt x="2468" y="920"/>
                  <a:pt x="2469" y="920"/>
                </a:cubicBezTo>
                <a:cubicBezTo>
                  <a:pt x="2469" y="922"/>
                  <a:pt x="2467" y="923"/>
                  <a:pt x="2470" y="925"/>
                </a:cubicBezTo>
                <a:cubicBezTo>
                  <a:pt x="2475" y="928"/>
                  <a:pt x="2471" y="935"/>
                  <a:pt x="2480" y="938"/>
                </a:cubicBezTo>
                <a:cubicBezTo>
                  <a:pt x="2485" y="940"/>
                  <a:pt x="2482" y="942"/>
                  <a:pt x="2483" y="943"/>
                </a:cubicBezTo>
                <a:cubicBezTo>
                  <a:pt x="2483" y="943"/>
                  <a:pt x="2488" y="948"/>
                  <a:pt x="2489" y="950"/>
                </a:cubicBezTo>
                <a:cubicBezTo>
                  <a:pt x="2490" y="952"/>
                  <a:pt x="2494" y="955"/>
                  <a:pt x="2494" y="955"/>
                </a:cubicBezTo>
                <a:close/>
                <a:moveTo>
                  <a:pt x="2447" y="902"/>
                </a:moveTo>
                <a:cubicBezTo>
                  <a:pt x="2447" y="902"/>
                  <a:pt x="2446" y="896"/>
                  <a:pt x="2444" y="896"/>
                </a:cubicBezTo>
                <a:cubicBezTo>
                  <a:pt x="2443" y="896"/>
                  <a:pt x="2443" y="897"/>
                  <a:pt x="2443" y="898"/>
                </a:cubicBezTo>
                <a:cubicBezTo>
                  <a:pt x="2443" y="898"/>
                  <a:pt x="2443" y="903"/>
                  <a:pt x="2444" y="904"/>
                </a:cubicBezTo>
                <a:cubicBezTo>
                  <a:pt x="2445" y="905"/>
                  <a:pt x="2446" y="903"/>
                  <a:pt x="2447" y="902"/>
                </a:cubicBezTo>
                <a:close/>
                <a:moveTo>
                  <a:pt x="2431" y="883"/>
                </a:moveTo>
                <a:cubicBezTo>
                  <a:pt x="2432" y="885"/>
                  <a:pt x="2434" y="887"/>
                  <a:pt x="2434" y="889"/>
                </a:cubicBezTo>
                <a:cubicBezTo>
                  <a:pt x="2434" y="891"/>
                  <a:pt x="2439" y="892"/>
                  <a:pt x="2439" y="891"/>
                </a:cubicBezTo>
                <a:cubicBezTo>
                  <a:pt x="2440" y="888"/>
                  <a:pt x="2440" y="888"/>
                  <a:pt x="2440" y="888"/>
                </a:cubicBezTo>
                <a:cubicBezTo>
                  <a:pt x="2440" y="887"/>
                  <a:pt x="2439" y="884"/>
                  <a:pt x="2438" y="883"/>
                </a:cubicBezTo>
                <a:cubicBezTo>
                  <a:pt x="2435" y="879"/>
                  <a:pt x="2435" y="879"/>
                  <a:pt x="2432" y="880"/>
                </a:cubicBezTo>
                <a:cubicBezTo>
                  <a:pt x="2430" y="881"/>
                  <a:pt x="2429" y="880"/>
                  <a:pt x="2431" y="883"/>
                </a:cubicBezTo>
                <a:close/>
                <a:moveTo>
                  <a:pt x="2464" y="931"/>
                </a:moveTo>
                <a:cubicBezTo>
                  <a:pt x="2464" y="931"/>
                  <a:pt x="2463" y="928"/>
                  <a:pt x="2463" y="928"/>
                </a:cubicBezTo>
                <a:cubicBezTo>
                  <a:pt x="2463" y="928"/>
                  <a:pt x="2460" y="925"/>
                  <a:pt x="2460" y="926"/>
                </a:cubicBezTo>
                <a:cubicBezTo>
                  <a:pt x="2459" y="927"/>
                  <a:pt x="2459" y="929"/>
                  <a:pt x="2459" y="930"/>
                </a:cubicBezTo>
                <a:cubicBezTo>
                  <a:pt x="2459" y="931"/>
                  <a:pt x="2461" y="930"/>
                  <a:pt x="2462" y="934"/>
                </a:cubicBezTo>
                <a:cubicBezTo>
                  <a:pt x="2462" y="936"/>
                  <a:pt x="2464" y="936"/>
                  <a:pt x="2465" y="936"/>
                </a:cubicBezTo>
                <a:cubicBezTo>
                  <a:pt x="2466" y="936"/>
                  <a:pt x="2467" y="933"/>
                  <a:pt x="2467" y="932"/>
                </a:cubicBezTo>
                <a:cubicBezTo>
                  <a:pt x="2467" y="932"/>
                  <a:pt x="2466" y="931"/>
                  <a:pt x="2464" y="931"/>
                </a:cubicBezTo>
                <a:close/>
                <a:moveTo>
                  <a:pt x="2447" y="913"/>
                </a:moveTo>
                <a:cubicBezTo>
                  <a:pt x="2448" y="914"/>
                  <a:pt x="2452" y="920"/>
                  <a:pt x="2453" y="917"/>
                </a:cubicBezTo>
                <a:cubicBezTo>
                  <a:pt x="2453" y="916"/>
                  <a:pt x="2454" y="915"/>
                  <a:pt x="2453" y="915"/>
                </a:cubicBezTo>
                <a:cubicBezTo>
                  <a:pt x="2453" y="915"/>
                  <a:pt x="2451" y="909"/>
                  <a:pt x="2450" y="908"/>
                </a:cubicBezTo>
                <a:cubicBezTo>
                  <a:pt x="2450" y="908"/>
                  <a:pt x="2448" y="908"/>
                  <a:pt x="2447" y="908"/>
                </a:cubicBezTo>
                <a:cubicBezTo>
                  <a:pt x="2447" y="909"/>
                  <a:pt x="2446" y="912"/>
                  <a:pt x="2446" y="912"/>
                </a:cubicBezTo>
                <a:cubicBezTo>
                  <a:pt x="2447" y="913"/>
                  <a:pt x="2447" y="913"/>
                  <a:pt x="2447" y="913"/>
                </a:cubicBezTo>
                <a:close/>
                <a:moveTo>
                  <a:pt x="2457" y="920"/>
                </a:moveTo>
                <a:cubicBezTo>
                  <a:pt x="2456" y="920"/>
                  <a:pt x="2456" y="920"/>
                  <a:pt x="2455" y="920"/>
                </a:cubicBezTo>
                <a:cubicBezTo>
                  <a:pt x="2455" y="920"/>
                  <a:pt x="2455" y="920"/>
                  <a:pt x="2455" y="921"/>
                </a:cubicBezTo>
                <a:cubicBezTo>
                  <a:pt x="2455" y="922"/>
                  <a:pt x="2456" y="926"/>
                  <a:pt x="2458" y="924"/>
                </a:cubicBezTo>
                <a:cubicBezTo>
                  <a:pt x="2458" y="924"/>
                  <a:pt x="2459" y="924"/>
                  <a:pt x="2458" y="920"/>
                </a:cubicBezTo>
                <a:cubicBezTo>
                  <a:pt x="2457" y="920"/>
                  <a:pt x="2457" y="920"/>
                  <a:pt x="2457" y="920"/>
                </a:cubicBezTo>
                <a:close/>
                <a:moveTo>
                  <a:pt x="2678" y="1017"/>
                </a:moveTo>
                <a:cubicBezTo>
                  <a:pt x="2678" y="1017"/>
                  <a:pt x="2675" y="1018"/>
                  <a:pt x="2675" y="1018"/>
                </a:cubicBezTo>
                <a:cubicBezTo>
                  <a:pt x="2676" y="1021"/>
                  <a:pt x="2676" y="1021"/>
                  <a:pt x="2677" y="1021"/>
                </a:cubicBezTo>
                <a:cubicBezTo>
                  <a:pt x="2677" y="1021"/>
                  <a:pt x="2680" y="1020"/>
                  <a:pt x="2679" y="1019"/>
                </a:cubicBezTo>
                <a:cubicBezTo>
                  <a:pt x="2678" y="1018"/>
                  <a:pt x="2678" y="1017"/>
                  <a:pt x="2678" y="1017"/>
                </a:cubicBezTo>
                <a:close/>
                <a:moveTo>
                  <a:pt x="2670" y="956"/>
                </a:moveTo>
                <a:cubicBezTo>
                  <a:pt x="2670" y="954"/>
                  <a:pt x="2669" y="955"/>
                  <a:pt x="2668" y="955"/>
                </a:cubicBezTo>
                <a:cubicBezTo>
                  <a:pt x="2667" y="955"/>
                  <a:pt x="2667" y="957"/>
                  <a:pt x="2668" y="957"/>
                </a:cubicBezTo>
                <a:cubicBezTo>
                  <a:pt x="2669" y="958"/>
                  <a:pt x="2670" y="957"/>
                  <a:pt x="2670" y="956"/>
                </a:cubicBezTo>
                <a:close/>
                <a:moveTo>
                  <a:pt x="2668" y="963"/>
                </a:moveTo>
                <a:cubicBezTo>
                  <a:pt x="2667" y="965"/>
                  <a:pt x="2667" y="972"/>
                  <a:pt x="2668" y="972"/>
                </a:cubicBezTo>
                <a:cubicBezTo>
                  <a:pt x="2669" y="972"/>
                  <a:pt x="2668" y="971"/>
                  <a:pt x="2669" y="971"/>
                </a:cubicBezTo>
                <a:cubicBezTo>
                  <a:pt x="2670" y="970"/>
                  <a:pt x="2670" y="970"/>
                  <a:pt x="2670" y="968"/>
                </a:cubicBezTo>
                <a:cubicBezTo>
                  <a:pt x="2670" y="966"/>
                  <a:pt x="2670" y="965"/>
                  <a:pt x="2670" y="964"/>
                </a:cubicBezTo>
                <a:cubicBezTo>
                  <a:pt x="2670" y="963"/>
                  <a:pt x="2668" y="963"/>
                  <a:pt x="2668" y="963"/>
                </a:cubicBezTo>
                <a:close/>
                <a:moveTo>
                  <a:pt x="2670" y="978"/>
                </a:moveTo>
                <a:cubicBezTo>
                  <a:pt x="2671" y="978"/>
                  <a:pt x="2672" y="977"/>
                  <a:pt x="2672" y="976"/>
                </a:cubicBezTo>
                <a:cubicBezTo>
                  <a:pt x="2672" y="974"/>
                  <a:pt x="2669" y="973"/>
                  <a:pt x="2669" y="976"/>
                </a:cubicBezTo>
                <a:cubicBezTo>
                  <a:pt x="2669" y="977"/>
                  <a:pt x="2669" y="978"/>
                  <a:pt x="2670" y="978"/>
                </a:cubicBezTo>
                <a:close/>
                <a:moveTo>
                  <a:pt x="2684" y="961"/>
                </a:moveTo>
                <a:cubicBezTo>
                  <a:pt x="2685" y="957"/>
                  <a:pt x="2680" y="954"/>
                  <a:pt x="2681" y="959"/>
                </a:cubicBezTo>
                <a:cubicBezTo>
                  <a:pt x="2681" y="963"/>
                  <a:pt x="2683" y="962"/>
                  <a:pt x="2684" y="961"/>
                </a:cubicBezTo>
                <a:close/>
                <a:moveTo>
                  <a:pt x="2688" y="950"/>
                </a:moveTo>
                <a:cubicBezTo>
                  <a:pt x="2689" y="950"/>
                  <a:pt x="2689" y="950"/>
                  <a:pt x="2689" y="950"/>
                </a:cubicBezTo>
                <a:cubicBezTo>
                  <a:pt x="2690" y="949"/>
                  <a:pt x="2691" y="950"/>
                  <a:pt x="2692" y="949"/>
                </a:cubicBezTo>
                <a:cubicBezTo>
                  <a:pt x="2693" y="948"/>
                  <a:pt x="2693" y="947"/>
                  <a:pt x="2692" y="945"/>
                </a:cubicBezTo>
                <a:cubicBezTo>
                  <a:pt x="2692" y="944"/>
                  <a:pt x="2690" y="944"/>
                  <a:pt x="2689" y="944"/>
                </a:cubicBezTo>
                <a:cubicBezTo>
                  <a:pt x="2689" y="942"/>
                  <a:pt x="2687" y="940"/>
                  <a:pt x="2686" y="939"/>
                </a:cubicBezTo>
                <a:cubicBezTo>
                  <a:pt x="2687" y="936"/>
                  <a:pt x="2687" y="936"/>
                  <a:pt x="2687" y="936"/>
                </a:cubicBezTo>
                <a:cubicBezTo>
                  <a:pt x="2687" y="936"/>
                  <a:pt x="2688" y="936"/>
                  <a:pt x="2688" y="935"/>
                </a:cubicBezTo>
                <a:cubicBezTo>
                  <a:pt x="2688" y="932"/>
                  <a:pt x="2682" y="927"/>
                  <a:pt x="2682" y="926"/>
                </a:cubicBezTo>
                <a:cubicBezTo>
                  <a:pt x="2682" y="924"/>
                  <a:pt x="2682" y="923"/>
                  <a:pt x="2680" y="922"/>
                </a:cubicBezTo>
                <a:cubicBezTo>
                  <a:pt x="2679" y="922"/>
                  <a:pt x="2678" y="920"/>
                  <a:pt x="2678" y="920"/>
                </a:cubicBezTo>
                <a:cubicBezTo>
                  <a:pt x="2679" y="919"/>
                  <a:pt x="2678" y="920"/>
                  <a:pt x="2680" y="920"/>
                </a:cubicBezTo>
                <a:cubicBezTo>
                  <a:pt x="2681" y="920"/>
                  <a:pt x="2683" y="918"/>
                  <a:pt x="2683" y="917"/>
                </a:cubicBezTo>
                <a:cubicBezTo>
                  <a:pt x="2685" y="917"/>
                  <a:pt x="2687" y="917"/>
                  <a:pt x="2688" y="915"/>
                </a:cubicBezTo>
                <a:cubicBezTo>
                  <a:pt x="2688" y="914"/>
                  <a:pt x="2692" y="911"/>
                  <a:pt x="2692" y="910"/>
                </a:cubicBezTo>
                <a:cubicBezTo>
                  <a:pt x="2692" y="909"/>
                  <a:pt x="2694" y="909"/>
                  <a:pt x="2695" y="909"/>
                </a:cubicBezTo>
                <a:cubicBezTo>
                  <a:pt x="2696" y="909"/>
                  <a:pt x="2696" y="911"/>
                  <a:pt x="2698" y="910"/>
                </a:cubicBezTo>
                <a:cubicBezTo>
                  <a:pt x="2700" y="909"/>
                  <a:pt x="2700" y="905"/>
                  <a:pt x="2699" y="905"/>
                </a:cubicBezTo>
                <a:cubicBezTo>
                  <a:pt x="2698" y="904"/>
                  <a:pt x="2698" y="904"/>
                  <a:pt x="2697" y="904"/>
                </a:cubicBezTo>
                <a:cubicBezTo>
                  <a:pt x="2694" y="904"/>
                  <a:pt x="2694" y="905"/>
                  <a:pt x="2692" y="905"/>
                </a:cubicBezTo>
                <a:cubicBezTo>
                  <a:pt x="2691" y="905"/>
                  <a:pt x="2692" y="906"/>
                  <a:pt x="2692" y="907"/>
                </a:cubicBezTo>
                <a:cubicBezTo>
                  <a:pt x="2691" y="908"/>
                  <a:pt x="2688" y="905"/>
                  <a:pt x="2687" y="906"/>
                </a:cubicBezTo>
                <a:cubicBezTo>
                  <a:pt x="2685" y="907"/>
                  <a:pt x="2685" y="908"/>
                  <a:pt x="2684" y="908"/>
                </a:cubicBezTo>
                <a:cubicBezTo>
                  <a:pt x="2679" y="906"/>
                  <a:pt x="2681" y="906"/>
                  <a:pt x="2678" y="909"/>
                </a:cubicBezTo>
                <a:cubicBezTo>
                  <a:pt x="2677" y="911"/>
                  <a:pt x="2677" y="912"/>
                  <a:pt x="2676" y="912"/>
                </a:cubicBezTo>
                <a:cubicBezTo>
                  <a:pt x="2674" y="913"/>
                  <a:pt x="2675" y="914"/>
                  <a:pt x="2673" y="913"/>
                </a:cubicBezTo>
                <a:cubicBezTo>
                  <a:pt x="2673" y="912"/>
                  <a:pt x="2673" y="912"/>
                  <a:pt x="2672" y="913"/>
                </a:cubicBezTo>
                <a:cubicBezTo>
                  <a:pt x="2671" y="912"/>
                  <a:pt x="2671" y="908"/>
                  <a:pt x="2671" y="908"/>
                </a:cubicBezTo>
                <a:cubicBezTo>
                  <a:pt x="2667" y="906"/>
                  <a:pt x="2667" y="907"/>
                  <a:pt x="2667" y="906"/>
                </a:cubicBezTo>
                <a:cubicBezTo>
                  <a:pt x="2667" y="905"/>
                  <a:pt x="2666" y="902"/>
                  <a:pt x="2666" y="902"/>
                </a:cubicBezTo>
                <a:cubicBezTo>
                  <a:pt x="2666" y="900"/>
                  <a:pt x="2667" y="900"/>
                  <a:pt x="2667" y="898"/>
                </a:cubicBezTo>
                <a:cubicBezTo>
                  <a:pt x="2666" y="894"/>
                  <a:pt x="2670" y="891"/>
                  <a:pt x="2671" y="892"/>
                </a:cubicBezTo>
                <a:cubicBezTo>
                  <a:pt x="2672" y="894"/>
                  <a:pt x="2676" y="893"/>
                  <a:pt x="2678" y="892"/>
                </a:cubicBezTo>
                <a:cubicBezTo>
                  <a:pt x="2679" y="892"/>
                  <a:pt x="2678" y="892"/>
                  <a:pt x="2680" y="892"/>
                </a:cubicBezTo>
                <a:cubicBezTo>
                  <a:pt x="2684" y="892"/>
                  <a:pt x="2680" y="894"/>
                  <a:pt x="2689" y="893"/>
                </a:cubicBezTo>
                <a:cubicBezTo>
                  <a:pt x="2693" y="892"/>
                  <a:pt x="2695" y="892"/>
                  <a:pt x="2698" y="894"/>
                </a:cubicBezTo>
                <a:cubicBezTo>
                  <a:pt x="2699" y="894"/>
                  <a:pt x="2703" y="895"/>
                  <a:pt x="2704" y="894"/>
                </a:cubicBezTo>
                <a:cubicBezTo>
                  <a:pt x="2705" y="894"/>
                  <a:pt x="2710" y="892"/>
                  <a:pt x="2710" y="892"/>
                </a:cubicBezTo>
                <a:cubicBezTo>
                  <a:pt x="2710" y="892"/>
                  <a:pt x="2711" y="894"/>
                  <a:pt x="2712" y="892"/>
                </a:cubicBezTo>
                <a:cubicBezTo>
                  <a:pt x="2713" y="891"/>
                  <a:pt x="2713" y="887"/>
                  <a:pt x="2715" y="887"/>
                </a:cubicBezTo>
                <a:cubicBezTo>
                  <a:pt x="2717" y="887"/>
                  <a:pt x="2716" y="883"/>
                  <a:pt x="2718" y="882"/>
                </a:cubicBezTo>
                <a:cubicBezTo>
                  <a:pt x="2721" y="880"/>
                  <a:pt x="2717" y="876"/>
                  <a:pt x="2716" y="877"/>
                </a:cubicBezTo>
                <a:cubicBezTo>
                  <a:pt x="2714" y="879"/>
                  <a:pt x="2712" y="883"/>
                  <a:pt x="2709" y="885"/>
                </a:cubicBezTo>
                <a:cubicBezTo>
                  <a:pt x="2708" y="886"/>
                  <a:pt x="2706" y="887"/>
                  <a:pt x="2706" y="887"/>
                </a:cubicBezTo>
                <a:cubicBezTo>
                  <a:pt x="2703" y="887"/>
                  <a:pt x="2700" y="885"/>
                  <a:pt x="2695" y="887"/>
                </a:cubicBezTo>
                <a:cubicBezTo>
                  <a:pt x="2692" y="885"/>
                  <a:pt x="2690" y="885"/>
                  <a:pt x="2687" y="885"/>
                </a:cubicBezTo>
                <a:cubicBezTo>
                  <a:pt x="2685" y="885"/>
                  <a:pt x="2683" y="884"/>
                  <a:pt x="2682" y="884"/>
                </a:cubicBezTo>
                <a:cubicBezTo>
                  <a:pt x="2681" y="884"/>
                  <a:pt x="2681" y="882"/>
                  <a:pt x="2680" y="882"/>
                </a:cubicBezTo>
                <a:cubicBezTo>
                  <a:pt x="2679" y="882"/>
                  <a:pt x="2678" y="882"/>
                  <a:pt x="2677" y="882"/>
                </a:cubicBezTo>
                <a:cubicBezTo>
                  <a:pt x="2676" y="881"/>
                  <a:pt x="2675" y="881"/>
                  <a:pt x="2674" y="881"/>
                </a:cubicBezTo>
                <a:cubicBezTo>
                  <a:pt x="2673" y="882"/>
                  <a:pt x="2672" y="882"/>
                  <a:pt x="2673" y="884"/>
                </a:cubicBezTo>
                <a:cubicBezTo>
                  <a:pt x="2673" y="884"/>
                  <a:pt x="2673" y="884"/>
                  <a:pt x="2673" y="884"/>
                </a:cubicBezTo>
                <a:cubicBezTo>
                  <a:pt x="2671" y="885"/>
                  <a:pt x="2671" y="887"/>
                  <a:pt x="2671" y="888"/>
                </a:cubicBezTo>
                <a:cubicBezTo>
                  <a:pt x="2671" y="887"/>
                  <a:pt x="2669" y="885"/>
                  <a:pt x="2669" y="885"/>
                </a:cubicBezTo>
                <a:cubicBezTo>
                  <a:pt x="2668" y="885"/>
                  <a:pt x="2666" y="887"/>
                  <a:pt x="2666" y="887"/>
                </a:cubicBezTo>
                <a:cubicBezTo>
                  <a:pt x="2665" y="891"/>
                  <a:pt x="2665" y="891"/>
                  <a:pt x="2665" y="891"/>
                </a:cubicBezTo>
                <a:cubicBezTo>
                  <a:pt x="2664" y="892"/>
                  <a:pt x="2662" y="893"/>
                  <a:pt x="2662" y="896"/>
                </a:cubicBezTo>
                <a:cubicBezTo>
                  <a:pt x="2663" y="899"/>
                  <a:pt x="2661" y="900"/>
                  <a:pt x="2661" y="901"/>
                </a:cubicBezTo>
                <a:cubicBezTo>
                  <a:pt x="2662" y="902"/>
                  <a:pt x="2662" y="903"/>
                  <a:pt x="2662" y="904"/>
                </a:cubicBezTo>
                <a:cubicBezTo>
                  <a:pt x="2662" y="904"/>
                  <a:pt x="2660" y="906"/>
                  <a:pt x="2660" y="906"/>
                </a:cubicBezTo>
                <a:cubicBezTo>
                  <a:pt x="2658" y="913"/>
                  <a:pt x="2658" y="913"/>
                  <a:pt x="2658" y="913"/>
                </a:cubicBezTo>
                <a:cubicBezTo>
                  <a:pt x="2657" y="915"/>
                  <a:pt x="2656" y="915"/>
                  <a:pt x="2657" y="917"/>
                </a:cubicBezTo>
                <a:cubicBezTo>
                  <a:pt x="2657" y="918"/>
                  <a:pt x="2657" y="918"/>
                  <a:pt x="2657" y="919"/>
                </a:cubicBezTo>
                <a:cubicBezTo>
                  <a:pt x="2656" y="919"/>
                  <a:pt x="2654" y="923"/>
                  <a:pt x="2655" y="924"/>
                </a:cubicBezTo>
                <a:cubicBezTo>
                  <a:pt x="2655" y="925"/>
                  <a:pt x="2655" y="927"/>
                  <a:pt x="2653" y="927"/>
                </a:cubicBezTo>
                <a:cubicBezTo>
                  <a:pt x="2651" y="927"/>
                  <a:pt x="2651" y="929"/>
                  <a:pt x="2651" y="931"/>
                </a:cubicBezTo>
                <a:cubicBezTo>
                  <a:pt x="2651" y="932"/>
                  <a:pt x="2654" y="930"/>
                  <a:pt x="2653" y="932"/>
                </a:cubicBezTo>
                <a:cubicBezTo>
                  <a:pt x="2652" y="935"/>
                  <a:pt x="2651" y="934"/>
                  <a:pt x="2651" y="935"/>
                </a:cubicBezTo>
                <a:cubicBezTo>
                  <a:pt x="2651" y="938"/>
                  <a:pt x="2651" y="938"/>
                  <a:pt x="2655" y="938"/>
                </a:cubicBezTo>
                <a:cubicBezTo>
                  <a:pt x="2657" y="938"/>
                  <a:pt x="2658" y="937"/>
                  <a:pt x="2658" y="939"/>
                </a:cubicBezTo>
                <a:cubicBezTo>
                  <a:pt x="2659" y="942"/>
                  <a:pt x="2658" y="943"/>
                  <a:pt x="2659" y="946"/>
                </a:cubicBezTo>
                <a:cubicBezTo>
                  <a:pt x="2661" y="949"/>
                  <a:pt x="2658" y="949"/>
                  <a:pt x="2657" y="957"/>
                </a:cubicBezTo>
                <a:cubicBezTo>
                  <a:pt x="2657" y="957"/>
                  <a:pt x="2657" y="959"/>
                  <a:pt x="2656" y="960"/>
                </a:cubicBezTo>
                <a:cubicBezTo>
                  <a:pt x="2654" y="963"/>
                  <a:pt x="2659" y="961"/>
                  <a:pt x="2660" y="962"/>
                </a:cubicBezTo>
                <a:cubicBezTo>
                  <a:pt x="2661" y="964"/>
                  <a:pt x="2665" y="961"/>
                  <a:pt x="2668" y="961"/>
                </a:cubicBezTo>
                <a:cubicBezTo>
                  <a:pt x="2669" y="961"/>
                  <a:pt x="2668" y="958"/>
                  <a:pt x="2668" y="959"/>
                </a:cubicBezTo>
                <a:cubicBezTo>
                  <a:pt x="2668" y="959"/>
                  <a:pt x="2668" y="959"/>
                  <a:pt x="2668" y="959"/>
                </a:cubicBezTo>
                <a:cubicBezTo>
                  <a:pt x="2664" y="953"/>
                  <a:pt x="2664" y="954"/>
                  <a:pt x="2667" y="953"/>
                </a:cubicBezTo>
                <a:cubicBezTo>
                  <a:pt x="2671" y="951"/>
                  <a:pt x="2667" y="950"/>
                  <a:pt x="2667" y="944"/>
                </a:cubicBezTo>
                <a:cubicBezTo>
                  <a:pt x="2668" y="941"/>
                  <a:pt x="2667" y="939"/>
                  <a:pt x="2667" y="937"/>
                </a:cubicBezTo>
                <a:cubicBezTo>
                  <a:pt x="2667" y="935"/>
                  <a:pt x="2666" y="933"/>
                  <a:pt x="2664" y="932"/>
                </a:cubicBezTo>
                <a:cubicBezTo>
                  <a:pt x="2669" y="931"/>
                  <a:pt x="2671" y="929"/>
                  <a:pt x="2672" y="929"/>
                </a:cubicBezTo>
                <a:cubicBezTo>
                  <a:pt x="2673" y="929"/>
                  <a:pt x="2675" y="929"/>
                  <a:pt x="2675" y="930"/>
                </a:cubicBezTo>
                <a:cubicBezTo>
                  <a:pt x="2675" y="930"/>
                  <a:pt x="2674" y="932"/>
                  <a:pt x="2674" y="933"/>
                </a:cubicBezTo>
                <a:cubicBezTo>
                  <a:pt x="2673" y="938"/>
                  <a:pt x="2670" y="935"/>
                  <a:pt x="2670" y="937"/>
                </a:cubicBezTo>
                <a:cubicBezTo>
                  <a:pt x="2670" y="938"/>
                  <a:pt x="2678" y="945"/>
                  <a:pt x="2678" y="945"/>
                </a:cubicBezTo>
                <a:cubicBezTo>
                  <a:pt x="2680" y="945"/>
                  <a:pt x="2679" y="946"/>
                  <a:pt x="2678" y="946"/>
                </a:cubicBezTo>
                <a:cubicBezTo>
                  <a:pt x="2677" y="947"/>
                  <a:pt x="2678" y="951"/>
                  <a:pt x="2677" y="952"/>
                </a:cubicBezTo>
                <a:cubicBezTo>
                  <a:pt x="2677" y="955"/>
                  <a:pt x="2682" y="956"/>
                  <a:pt x="2683" y="955"/>
                </a:cubicBezTo>
                <a:cubicBezTo>
                  <a:pt x="2684" y="955"/>
                  <a:pt x="2685" y="953"/>
                  <a:pt x="2683" y="951"/>
                </a:cubicBezTo>
                <a:cubicBezTo>
                  <a:pt x="2683" y="951"/>
                  <a:pt x="2683" y="950"/>
                  <a:pt x="2683" y="950"/>
                </a:cubicBezTo>
                <a:cubicBezTo>
                  <a:pt x="2684" y="950"/>
                  <a:pt x="2687" y="950"/>
                  <a:pt x="2688" y="950"/>
                </a:cubicBezTo>
                <a:close/>
                <a:moveTo>
                  <a:pt x="2653" y="978"/>
                </a:moveTo>
                <a:cubicBezTo>
                  <a:pt x="2654" y="979"/>
                  <a:pt x="2654" y="976"/>
                  <a:pt x="2654" y="975"/>
                </a:cubicBezTo>
                <a:cubicBezTo>
                  <a:pt x="2654" y="972"/>
                  <a:pt x="2647" y="974"/>
                  <a:pt x="2653" y="978"/>
                </a:cubicBezTo>
                <a:close/>
                <a:moveTo>
                  <a:pt x="2680" y="981"/>
                </a:moveTo>
                <a:cubicBezTo>
                  <a:pt x="2680" y="980"/>
                  <a:pt x="2679" y="979"/>
                  <a:pt x="2679" y="980"/>
                </a:cubicBezTo>
                <a:cubicBezTo>
                  <a:pt x="2677" y="982"/>
                  <a:pt x="2678" y="983"/>
                  <a:pt x="2681" y="985"/>
                </a:cubicBezTo>
                <a:cubicBezTo>
                  <a:pt x="2681" y="985"/>
                  <a:pt x="2685" y="984"/>
                  <a:pt x="2680" y="981"/>
                </a:cubicBezTo>
                <a:close/>
                <a:moveTo>
                  <a:pt x="2676" y="974"/>
                </a:moveTo>
                <a:cubicBezTo>
                  <a:pt x="2676" y="974"/>
                  <a:pt x="2677" y="972"/>
                  <a:pt x="2676" y="972"/>
                </a:cubicBezTo>
                <a:cubicBezTo>
                  <a:pt x="2675" y="972"/>
                  <a:pt x="2673" y="973"/>
                  <a:pt x="2673" y="975"/>
                </a:cubicBezTo>
                <a:cubicBezTo>
                  <a:pt x="2673" y="976"/>
                  <a:pt x="2673" y="977"/>
                  <a:pt x="2673" y="978"/>
                </a:cubicBezTo>
                <a:cubicBezTo>
                  <a:pt x="2673" y="979"/>
                  <a:pt x="2678" y="979"/>
                  <a:pt x="2676" y="976"/>
                </a:cubicBezTo>
                <a:cubicBezTo>
                  <a:pt x="2676" y="974"/>
                  <a:pt x="2676" y="974"/>
                  <a:pt x="2676" y="974"/>
                </a:cubicBezTo>
                <a:close/>
                <a:moveTo>
                  <a:pt x="2717" y="867"/>
                </a:moveTo>
                <a:cubicBezTo>
                  <a:pt x="2718" y="868"/>
                  <a:pt x="2719" y="869"/>
                  <a:pt x="2719" y="867"/>
                </a:cubicBezTo>
                <a:cubicBezTo>
                  <a:pt x="2719" y="866"/>
                  <a:pt x="2717" y="865"/>
                  <a:pt x="2717" y="867"/>
                </a:cubicBezTo>
                <a:cubicBezTo>
                  <a:pt x="2717" y="867"/>
                  <a:pt x="2717" y="867"/>
                  <a:pt x="2717" y="867"/>
                </a:cubicBezTo>
                <a:close/>
                <a:moveTo>
                  <a:pt x="2718" y="854"/>
                </a:moveTo>
                <a:cubicBezTo>
                  <a:pt x="2717" y="854"/>
                  <a:pt x="2720" y="860"/>
                  <a:pt x="2721" y="860"/>
                </a:cubicBezTo>
                <a:cubicBezTo>
                  <a:pt x="2721" y="860"/>
                  <a:pt x="2721" y="860"/>
                  <a:pt x="2721" y="860"/>
                </a:cubicBezTo>
                <a:cubicBezTo>
                  <a:pt x="2721" y="854"/>
                  <a:pt x="2722" y="853"/>
                  <a:pt x="2718" y="854"/>
                </a:cubicBezTo>
                <a:close/>
                <a:moveTo>
                  <a:pt x="2652" y="969"/>
                </a:moveTo>
                <a:cubicBezTo>
                  <a:pt x="2652" y="969"/>
                  <a:pt x="2654" y="969"/>
                  <a:pt x="2654" y="968"/>
                </a:cubicBezTo>
                <a:cubicBezTo>
                  <a:pt x="2652" y="963"/>
                  <a:pt x="2649" y="969"/>
                  <a:pt x="2652" y="969"/>
                </a:cubicBezTo>
                <a:close/>
                <a:moveTo>
                  <a:pt x="2718" y="872"/>
                </a:moveTo>
                <a:cubicBezTo>
                  <a:pt x="2719" y="874"/>
                  <a:pt x="2721" y="871"/>
                  <a:pt x="2719" y="870"/>
                </a:cubicBezTo>
                <a:cubicBezTo>
                  <a:pt x="2718" y="868"/>
                  <a:pt x="2715" y="870"/>
                  <a:pt x="2718" y="872"/>
                </a:cubicBezTo>
                <a:close/>
                <a:moveTo>
                  <a:pt x="2654" y="997"/>
                </a:moveTo>
                <a:cubicBezTo>
                  <a:pt x="2654" y="998"/>
                  <a:pt x="2656" y="1000"/>
                  <a:pt x="2656" y="997"/>
                </a:cubicBezTo>
                <a:cubicBezTo>
                  <a:pt x="2657" y="997"/>
                  <a:pt x="2657" y="995"/>
                  <a:pt x="2656" y="994"/>
                </a:cubicBezTo>
                <a:cubicBezTo>
                  <a:pt x="2655" y="994"/>
                  <a:pt x="2653" y="995"/>
                  <a:pt x="2654" y="997"/>
                </a:cubicBezTo>
                <a:cubicBezTo>
                  <a:pt x="2654" y="997"/>
                  <a:pt x="2654" y="997"/>
                  <a:pt x="2654" y="997"/>
                </a:cubicBezTo>
                <a:close/>
                <a:moveTo>
                  <a:pt x="2655" y="998"/>
                </a:moveTo>
                <a:cubicBezTo>
                  <a:pt x="2655" y="998"/>
                  <a:pt x="2655" y="998"/>
                  <a:pt x="2655" y="998"/>
                </a:cubicBezTo>
                <a:cubicBezTo>
                  <a:pt x="2655" y="998"/>
                  <a:pt x="2655" y="998"/>
                  <a:pt x="2655" y="998"/>
                </a:cubicBezTo>
                <a:cubicBezTo>
                  <a:pt x="2655" y="998"/>
                  <a:pt x="2655" y="998"/>
                  <a:pt x="2655" y="998"/>
                </a:cubicBezTo>
                <a:close/>
                <a:moveTo>
                  <a:pt x="2650" y="881"/>
                </a:moveTo>
                <a:cubicBezTo>
                  <a:pt x="2651" y="881"/>
                  <a:pt x="2655" y="879"/>
                  <a:pt x="2650" y="877"/>
                </a:cubicBezTo>
                <a:cubicBezTo>
                  <a:pt x="2649" y="877"/>
                  <a:pt x="2647" y="880"/>
                  <a:pt x="2648" y="880"/>
                </a:cubicBezTo>
                <a:cubicBezTo>
                  <a:pt x="2648" y="880"/>
                  <a:pt x="2649" y="881"/>
                  <a:pt x="2650" y="881"/>
                </a:cubicBezTo>
                <a:close/>
                <a:moveTo>
                  <a:pt x="2645" y="872"/>
                </a:moveTo>
                <a:cubicBezTo>
                  <a:pt x="2649" y="876"/>
                  <a:pt x="2649" y="872"/>
                  <a:pt x="2649" y="872"/>
                </a:cubicBezTo>
                <a:cubicBezTo>
                  <a:pt x="2647" y="869"/>
                  <a:pt x="2648" y="870"/>
                  <a:pt x="2646" y="868"/>
                </a:cubicBezTo>
                <a:cubicBezTo>
                  <a:pt x="2644" y="866"/>
                  <a:pt x="2645" y="869"/>
                  <a:pt x="2645" y="869"/>
                </a:cubicBezTo>
                <a:cubicBezTo>
                  <a:pt x="2645" y="869"/>
                  <a:pt x="2644" y="872"/>
                  <a:pt x="2645" y="872"/>
                </a:cubicBezTo>
                <a:close/>
                <a:moveTo>
                  <a:pt x="2774" y="902"/>
                </a:moveTo>
                <a:cubicBezTo>
                  <a:pt x="2775" y="902"/>
                  <a:pt x="2775" y="901"/>
                  <a:pt x="2775" y="901"/>
                </a:cubicBezTo>
                <a:cubicBezTo>
                  <a:pt x="2776" y="902"/>
                  <a:pt x="2779" y="902"/>
                  <a:pt x="2779" y="901"/>
                </a:cubicBezTo>
                <a:cubicBezTo>
                  <a:pt x="2781" y="901"/>
                  <a:pt x="2779" y="900"/>
                  <a:pt x="2779" y="900"/>
                </a:cubicBezTo>
                <a:cubicBezTo>
                  <a:pt x="2778" y="898"/>
                  <a:pt x="2777" y="898"/>
                  <a:pt x="2777" y="898"/>
                </a:cubicBezTo>
                <a:cubicBezTo>
                  <a:pt x="2776" y="898"/>
                  <a:pt x="2769" y="897"/>
                  <a:pt x="2774" y="900"/>
                </a:cubicBezTo>
                <a:cubicBezTo>
                  <a:pt x="2772" y="900"/>
                  <a:pt x="2772" y="900"/>
                  <a:pt x="2772" y="899"/>
                </a:cubicBezTo>
                <a:cubicBezTo>
                  <a:pt x="2772" y="897"/>
                  <a:pt x="2771" y="898"/>
                  <a:pt x="2768" y="898"/>
                </a:cubicBezTo>
                <a:cubicBezTo>
                  <a:pt x="2764" y="898"/>
                  <a:pt x="2769" y="906"/>
                  <a:pt x="2774" y="902"/>
                </a:cubicBezTo>
                <a:close/>
                <a:moveTo>
                  <a:pt x="2764" y="913"/>
                </a:moveTo>
                <a:cubicBezTo>
                  <a:pt x="2765" y="913"/>
                  <a:pt x="2766" y="912"/>
                  <a:pt x="2766" y="911"/>
                </a:cubicBezTo>
                <a:cubicBezTo>
                  <a:pt x="2766" y="911"/>
                  <a:pt x="2765" y="911"/>
                  <a:pt x="2763" y="911"/>
                </a:cubicBezTo>
                <a:cubicBezTo>
                  <a:pt x="2762" y="910"/>
                  <a:pt x="2762" y="911"/>
                  <a:pt x="2762" y="911"/>
                </a:cubicBezTo>
                <a:cubicBezTo>
                  <a:pt x="2760" y="912"/>
                  <a:pt x="2763" y="913"/>
                  <a:pt x="2764" y="913"/>
                </a:cubicBezTo>
                <a:close/>
                <a:moveTo>
                  <a:pt x="2753" y="897"/>
                </a:moveTo>
                <a:cubicBezTo>
                  <a:pt x="2757" y="896"/>
                  <a:pt x="2757" y="896"/>
                  <a:pt x="2757" y="896"/>
                </a:cubicBezTo>
                <a:cubicBezTo>
                  <a:pt x="2759" y="896"/>
                  <a:pt x="2755" y="892"/>
                  <a:pt x="2753" y="894"/>
                </a:cubicBezTo>
                <a:cubicBezTo>
                  <a:pt x="2753" y="894"/>
                  <a:pt x="2752" y="897"/>
                  <a:pt x="2753" y="897"/>
                </a:cubicBezTo>
                <a:close/>
                <a:moveTo>
                  <a:pt x="2759" y="902"/>
                </a:moveTo>
                <a:cubicBezTo>
                  <a:pt x="2759" y="902"/>
                  <a:pt x="2762" y="901"/>
                  <a:pt x="2762" y="901"/>
                </a:cubicBezTo>
                <a:cubicBezTo>
                  <a:pt x="2762" y="901"/>
                  <a:pt x="2758" y="898"/>
                  <a:pt x="2758" y="898"/>
                </a:cubicBezTo>
                <a:cubicBezTo>
                  <a:pt x="2756" y="898"/>
                  <a:pt x="2758" y="902"/>
                  <a:pt x="2759" y="902"/>
                </a:cubicBezTo>
                <a:close/>
                <a:moveTo>
                  <a:pt x="2811" y="977"/>
                </a:moveTo>
                <a:cubicBezTo>
                  <a:pt x="2812" y="977"/>
                  <a:pt x="2814" y="975"/>
                  <a:pt x="2814" y="974"/>
                </a:cubicBezTo>
                <a:cubicBezTo>
                  <a:pt x="2814" y="972"/>
                  <a:pt x="2810" y="974"/>
                  <a:pt x="2811" y="975"/>
                </a:cubicBezTo>
                <a:cubicBezTo>
                  <a:pt x="2809" y="974"/>
                  <a:pt x="2808" y="978"/>
                  <a:pt x="2809" y="978"/>
                </a:cubicBezTo>
                <a:cubicBezTo>
                  <a:pt x="2810" y="979"/>
                  <a:pt x="2811" y="977"/>
                  <a:pt x="2811" y="977"/>
                </a:cubicBezTo>
                <a:cubicBezTo>
                  <a:pt x="2811" y="977"/>
                  <a:pt x="2811" y="977"/>
                  <a:pt x="2811" y="977"/>
                </a:cubicBezTo>
                <a:close/>
                <a:moveTo>
                  <a:pt x="2736" y="893"/>
                </a:moveTo>
                <a:cubicBezTo>
                  <a:pt x="2736" y="894"/>
                  <a:pt x="2737" y="895"/>
                  <a:pt x="2737" y="896"/>
                </a:cubicBezTo>
                <a:cubicBezTo>
                  <a:pt x="2737" y="897"/>
                  <a:pt x="2739" y="896"/>
                  <a:pt x="2739" y="896"/>
                </a:cubicBezTo>
                <a:cubicBezTo>
                  <a:pt x="2741" y="896"/>
                  <a:pt x="2740" y="893"/>
                  <a:pt x="2739" y="893"/>
                </a:cubicBezTo>
                <a:cubicBezTo>
                  <a:pt x="2739" y="893"/>
                  <a:pt x="2737" y="893"/>
                  <a:pt x="2736" y="893"/>
                </a:cubicBezTo>
                <a:close/>
                <a:moveTo>
                  <a:pt x="2736" y="902"/>
                </a:moveTo>
                <a:cubicBezTo>
                  <a:pt x="2736" y="903"/>
                  <a:pt x="2737" y="903"/>
                  <a:pt x="2737" y="905"/>
                </a:cubicBezTo>
                <a:cubicBezTo>
                  <a:pt x="2738" y="907"/>
                  <a:pt x="2742" y="911"/>
                  <a:pt x="2742" y="907"/>
                </a:cubicBezTo>
                <a:cubicBezTo>
                  <a:pt x="2742" y="905"/>
                  <a:pt x="2741" y="903"/>
                  <a:pt x="2741" y="902"/>
                </a:cubicBezTo>
                <a:cubicBezTo>
                  <a:pt x="2741" y="901"/>
                  <a:pt x="2738" y="901"/>
                  <a:pt x="2737" y="901"/>
                </a:cubicBezTo>
                <a:cubicBezTo>
                  <a:pt x="2736" y="901"/>
                  <a:pt x="2736" y="902"/>
                  <a:pt x="2736" y="902"/>
                </a:cubicBezTo>
                <a:close/>
                <a:moveTo>
                  <a:pt x="2748" y="873"/>
                </a:moveTo>
                <a:cubicBezTo>
                  <a:pt x="2749" y="874"/>
                  <a:pt x="2749" y="874"/>
                  <a:pt x="2750" y="873"/>
                </a:cubicBezTo>
                <a:cubicBezTo>
                  <a:pt x="2752" y="872"/>
                  <a:pt x="2752" y="871"/>
                  <a:pt x="2751" y="868"/>
                </a:cubicBezTo>
                <a:cubicBezTo>
                  <a:pt x="2750" y="865"/>
                  <a:pt x="2751" y="867"/>
                  <a:pt x="2747" y="869"/>
                </a:cubicBezTo>
                <a:cubicBezTo>
                  <a:pt x="2745" y="870"/>
                  <a:pt x="2748" y="873"/>
                  <a:pt x="2748" y="873"/>
                </a:cubicBezTo>
                <a:close/>
                <a:moveTo>
                  <a:pt x="2701" y="993"/>
                </a:moveTo>
                <a:cubicBezTo>
                  <a:pt x="2700" y="992"/>
                  <a:pt x="2696" y="993"/>
                  <a:pt x="2694" y="993"/>
                </a:cubicBezTo>
                <a:cubicBezTo>
                  <a:pt x="2694" y="993"/>
                  <a:pt x="2695" y="993"/>
                  <a:pt x="2693" y="993"/>
                </a:cubicBezTo>
                <a:cubicBezTo>
                  <a:pt x="2689" y="992"/>
                  <a:pt x="2693" y="995"/>
                  <a:pt x="2693" y="996"/>
                </a:cubicBezTo>
                <a:cubicBezTo>
                  <a:pt x="2693" y="997"/>
                  <a:pt x="2698" y="999"/>
                  <a:pt x="2697" y="996"/>
                </a:cubicBezTo>
                <a:cubicBezTo>
                  <a:pt x="2698" y="995"/>
                  <a:pt x="2701" y="993"/>
                  <a:pt x="2701" y="993"/>
                </a:cubicBezTo>
                <a:close/>
                <a:moveTo>
                  <a:pt x="2696" y="997"/>
                </a:moveTo>
                <a:cubicBezTo>
                  <a:pt x="2696" y="997"/>
                  <a:pt x="2696" y="997"/>
                  <a:pt x="2696" y="997"/>
                </a:cubicBezTo>
                <a:cubicBezTo>
                  <a:pt x="2696" y="997"/>
                  <a:pt x="2696" y="997"/>
                  <a:pt x="2696" y="997"/>
                </a:cubicBezTo>
                <a:cubicBezTo>
                  <a:pt x="2696" y="997"/>
                  <a:pt x="2696" y="997"/>
                  <a:pt x="2696" y="997"/>
                </a:cubicBezTo>
                <a:close/>
                <a:moveTo>
                  <a:pt x="2726" y="921"/>
                </a:moveTo>
                <a:cubicBezTo>
                  <a:pt x="2729" y="921"/>
                  <a:pt x="2735" y="918"/>
                  <a:pt x="2723" y="918"/>
                </a:cubicBezTo>
                <a:cubicBezTo>
                  <a:pt x="2719" y="918"/>
                  <a:pt x="2720" y="919"/>
                  <a:pt x="2718" y="917"/>
                </a:cubicBezTo>
                <a:cubicBezTo>
                  <a:pt x="2717" y="916"/>
                  <a:pt x="2716" y="917"/>
                  <a:pt x="2715" y="917"/>
                </a:cubicBezTo>
                <a:cubicBezTo>
                  <a:pt x="2713" y="916"/>
                  <a:pt x="2712" y="917"/>
                  <a:pt x="2711" y="917"/>
                </a:cubicBezTo>
                <a:cubicBezTo>
                  <a:pt x="2710" y="917"/>
                  <a:pt x="2707" y="918"/>
                  <a:pt x="2707" y="919"/>
                </a:cubicBezTo>
                <a:cubicBezTo>
                  <a:pt x="2708" y="923"/>
                  <a:pt x="2708" y="922"/>
                  <a:pt x="2711" y="922"/>
                </a:cubicBezTo>
                <a:cubicBezTo>
                  <a:pt x="2713" y="922"/>
                  <a:pt x="2713" y="919"/>
                  <a:pt x="2719" y="921"/>
                </a:cubicBezTo>
                <a:cubicBezTo>
                  <a:pt x="2721" y="921"/>
                  <a:pt x="2721" y="921"/>
                  <a:pt x="2722" y="921"/>
                </a:cubicBezTo>
                <a:cubicBezTo>
                  <a:pt x="2720" y="922"/>
                  <a:pt x="2725" y="926"/>
                  <a:pt x="2725" y="926"/>
                </a:cubicBezTo>
                <a:cubicBezTo>
                  <a:pt x="2725" y="925"/>
                  <a:pt x="2725" y="924"/>
                  <a:pt x="2725" y="923"/>
                </a:cubicBezTo>
                <a:cubicBezTo>
                  <a:pt x="2725" y="922"/>
                  <a:pt x="2723" y="921"/>
                  <a:pt x="2723" y="921"/>
                </a:cubicBezTo>
                <a:cubicBezTo>
                  <a:pt x="2726" y="921"/>
                  <a:pt x="2726" y="921"/>
                  <a:pt x="2726" y="921"/>
                </a:cubicBezTo>
                <a:close/>
                <a:moveTo>
                  <a:pt x="2720" y="989"/>
                </a:moveTo>
                <a:cubicBezTo>
                  <a:pt x="2720" y="989"/>
                  <a:pt x="2720" y="989"/>
                  <a:pt x="2720" y="989"/>
                </a:cubicBezTo>
                <a:cubicBezTo>
                  <a:pt x="2724" y="990"/>
                  <a:pt x="2727" y="991"/>
                  <a:pt x="2730" y="988"/>
                </a:cubicBezTo>
                <a:cubicBezTo>
                  <a:pt x="2732" y="987"/>
                  <a:pt x="2730" y="985"/>
                  <a:pt x="2729" y="985"/>
                </a:cubicBezTo>
                <a:cubicBezTo>
                  <a:pt x="2726" y="986"/>
                  <a:pt x="2726" y="986"/>
                  <a:pt x="2723" y="986"/>
                </a:cubicBezTo>
                <a:cubicBezTo>
                  <a:pt x="2721" y="986"/>
                  <a:pt x="2720" y="988"/>
                  <a:pt x="2720" y="989"/>
                </a:cubicBezTo>
                <a:close/>
                <a:moveTo>
                  <a:pt x="2687" y="962"/>
                </a:moveTo>
                <a:cubicBezTo>
                  <a:pt x="2687" y="964"/>
                  <a:pt x="2691" y="965"/>
                  <a:pt x="2692" y="961"/>
                </a:cubicBezTo>
                <a:cubicBezTo>
                  <a:pt x="2692" y="961"/>
                  <a:pt x="2692" y="961"/>
                  <a:pt x="2692" y="961"/>
                </a:cubicBezTo>
                <a:cubicBezTo>
                  <a:pt x="2694" y="960"/>
                  <a:pt x="2695" y="961"/>
                  <a:pt x="2695" y="958"/>
                </a:cubicBezTo>
                <a:cubicBezTo>
                  <a:pt x="2695" y="957"/>
                  <a:pt x="2693" y="958"/>
                  <a:pt x="2693" y="957"/>
                </a:cubicBezTo>
                <a:cubicBezTo>
                  <a:pt x="2692" y="957"/>
                  <a:pt x="2692" y="955"/>
                  <a:pt x="2693" y="954"/>
                </a:cubicBezTo>
                <a:cubicBezTo>
                  <a:pt x="2693" y="953"/>
                  <a:pt x="2696" y="954"/>
                  <a:pt x="2695" y="950"/>
                </a:cubicBezTo>
                <a:cubicBezTo>
                  <a:pt x="2695" y="949"/>
                  <a:pt x="2695" y="949"/>
                  <a:pt x="2693" y="949"/>
                </a:cubicBezTo>
                <a:cubicBezTo>
                  <a:pt x="2691" y="949"/>
                  <a:pt x="2691" y="955"/>
                  <a:pt x="2691" y="956"/>
                </a:cubicBezTo>
                <a:cubicBezTo>
                  <a:pt x="2691" y="957"/>
                  <a:pt x="2690" y="958"/>
                  <a:pt x="2689" y="959"/>
                </a:cubicBezTo>
                <a:cubicBezTo>
                  <a:pt x="2689" y="957"/>
                  <a:pt x="2689" y="959"/>
                  <a:pt x="2690" y="957"/>
                </a:cubicBezTo>
                <a:cubicBezTo>
                  <a:pt x="2691" y="957"/>
                  <a:pt x="2691" y="954"/>
                  <a:pt x="2691" y="953"/>
                </a:cubicBezTo>
                <a:cubicBezTo>
                  <a:pt x="2691" y="951"/>
                  <a:pt x="2690" y="951"/>
                  <a:pt x="2689" y="951"/>
                </a:cubicBezTo>
                <a:cubicBezTo>
                  <a:pt x="2686" y="953"/>
                  <a:pt x="2685" y="954"/>
                  <a:pt x="2687" y="955"/>
                </a:cubicBezTo>
                <a:cubicBezTo>
                  <a:pt x="2686" y="956"/>
                  <a:pt x="2685" y="957"/>
                  <a:pt x="2685" y="958"/>
                </a:cubicBezTo>
                <a:cubicBezTo>
                  <a:pt x="2685" y="961"/>
                  <a:pt x="2687" y="960"/>
                  <a:pt x="2688" y="961"/>
                </a:cubicBezTo>
                <a:cubicBezTo>
                  <a:pt x="2687" y="961"/>
                  <a:pt x="2687" y="962"/>
                  <a:pt x="2687" y="962"/>
                </a:cubicBezTo>
                <a:close/>
                <a:moveTo>
                  <a:pt x="2738" y="890"/>
                </a:moveTo>
                <a:cubicBezTo>
                  <a:pt x="2738" y="891"/>
                  <a:pt x="2740" y="891"/>
                  <a:pt x="2740" y="888"/>
                </a:cubicBezTo>
                <a:cubicBezTo>
                  <a:pt x="2740" y="887"/>
                  <a:pt x="2740" y="887"/>
                  <a:pt x="2740" y="887"/>
                </a:cubicBezTo>
                <a:cubicBezTo>
                  <a:pt x="2744" y="885"/>
                  <a:pt x="2744" y="885"/>
                  <a:pt x="2744" y="885"/>
                </a:cubicBezTo>
                <a:cubicBezTo>
                  <a:pt x="2745" y="882"/>
                  <a:pt x="2746" y="880"/>
                  <a:pt x="2745" y="878"/>
                </a:cubicBezTo>
                <a:cubicBezTo>
                  <a:pt x="2745" y="878"/>
                  <a:pt x="2743" y="878"/>
                  <a:pt x="2745" y="875"/>
                </a:cubicBezTo>
                <a:cubicBezTo>
                  <a:pt x="2745" y="874"/>
                  <a:pt x="2744" y="870"/>
                  <a:pt x="2743" y="871"/>
                </a:cubicBezTo>
                <a:cubicBezTo>
                  <a:pt x="2742" y="874"/>
                  <a:pt x="2742" y="874"/>
                  <a:pt x="2742" y="874"/>
                </a:cubicBezTo>
                <a:cubicBezTo>
                  <a:pt x="2741" y="876"/>
                  <a:pt x="2741" y="879"/>
                  <a:pt x="2741" y="880"/>
                </a:cubicBezTo>
                <a:cubicBezTo>
                  <a:pt x="2739" y="884"/>
                  <a:pt x="2738" y="884"/>
                  <a:pt x="2739" y="886"/>
                </a:cubicBezTo>
                <a:cubicBezTo>
                  <a:pt x="2739" y="887"/>
                  <a:pt x="2739" y="887"/>
                  <a:pt x="2739" y="887"/>
                </a:cubicBezTo>
                <a:cubicBezTo>
                  <a:pt x="2738" y="887"/>
                  <a:pt x="2738" y="889"/>
                  <a:pt x="2738" y="890"/>
                </a:cubicBezTo>
                <a:close/>
                <a:moveTo>
                  <a:pt x="2763" y="920"/>
                </a:moveTo>
                <a:cubicBezTo>
                  <a:pt x="2764" y="922"/>
                  <a:pt x="2765" y="922"/>
                  <a:pt x="2770" y="922"/>
                </a:cubicBezTo>
                <a:cubicBezTo>
                  <a:pt x="2771" y="922"/>
                  <a:pt x="2772" y="919"/>
                  <a:pt x="2772" y="918"/>
                </a:cubicBezTo>
                <a:cubicBezTo>
                  <a:pt x="2772" y="917"/>
                  <a:pt x="2770" y="917"/>
                  <a:pt x="2769" y="918"/>
                </a:cubicBezTo>
                <a:cubicBezTo>
                  <a:pt x="2766" y="918"/>
                  <a:pt x="2765" y="919"/>
                  <a:pt x="2763" y="919"/>
                </a:cubicBezTo>
                <a:cubicBezTo>
                  <a:pt x="2762" y="919"/>
                  <a:pt x="2763" y="920"/>
                  <a:pt x="2763" y="920"/>
                </a:cubicBezTo>
                <a:close/>
                <a:moveTo>
                  <a:pt x="2765" y="895"/>
                </a:moveTo>
                <a:cubicBezTo>
                  <a:pt x="2765" y="896"/>
                  <a:pt x="2765" y="896"/>
                  <a:pt x="2766" y="896"/>
                </a:cubicBezTo>
                <a:cubicBezTo>
                  <a:pt x="2768" y="896"/>
                  <a:pt x="2768" y="892"/>
                  <a:pt x="2765" y="894"/>
                </a:cubicBezTo>
                <a:cubicBezTo>
                  <a:pt x="2764" y="895"/>
                  <a:pt x="2765" y="895"/>
                  <a:pt x="2765" y="895"/>
                </a:cubicBezTo>
                <a:close/>
                <a:moveTo>
                  <a:pt x="2730" y="851"/>
                </a:moveTo>
                <a:cubicBezTo>
                  <a:pt x="2730" y="853"/>
                  <a:pt x="2733" y="851"/>
                  <a:pt x="2733" y="850"/>
                </a:cubicBezTo>
                <a:cubicBezTo>
                  <a:pt x="2733" y="849"/>
                  <a:pt x="2732" y="846"/>
                  <a:pt x="2732" y="846"/>
                </a:cubicBezTo>
                <a:cubicBezTo>
                  <a:pt x="2732" y="845"/>
                  <a:pt x="2729" y="845"/>
                  <a:pt x="2730" y="846"/>
                </a:cubicBezTo>
                <a:cubicBezTo>
                  <a:pt x="2730" y="850"/>
                  <a:pt x="2730" y="848"/>
                  <a:pt x="2730" y="851"/>
                </a:cubicBezTo>
                <a:close/>
                <a:moveTo>
                  <a:pt x="2780" y="888"/>
                </a:moveTo>
                <a:cubicBezTo>
                  <a:pt x="2781" y="888"/>
                  <a:pt x="2782" y="884"/>
                  <a:pt x="2781" y="884"/>
                </a:cubicBezTo>
                <a:cubicBezTo>
                  <a:pt x="2781" y="884"/>
                  <a:pt x="2777" y="885"/>
                  <a:pt x="2778" y="886"/>
                </a:cubicBezTo>
                <a:cubicBezTo>
                  <a:pt x="2778" y="886"/>
                  <a:pt x="2780" y="888"/>
                  <a:pt x="2780" y="888"/>
                </a:cubicBezTo>
                <a:close/>
                <a:moveTo>
                  <a:pt x="2765" y="986"/>
                </a:moveTo>
                <a:cubicBezTo>
                  <a:pt x="2764" y="985"/>
                  <a:pt x="2762" y="986"/>
                  <a:pt x="2762" y="987"/>
                </a:cubicBezTo>
                <a:cubicBezTo>
                  <a:pt x="2763" y="988"/>
                  <a:pt x="2765" y="989"/>
                  <a:pt x="2765" y="987"/>
                </a:cubicBezTo>
                <a:cubicBezTo>
                  <a:pt x="2765" y="987"/>
                  <a:pt x="2765" y="986"/>
                  <a:pt x="2765" y="986"/>
                </a:cubicBezTo>
                <a:close/>
                <a:moveTo>
                  <a:pt x="2616" y="977"/>
                </a:moveTo>
                <a:cubicBezTo>
                  <a:pt x="2616" y="976"/>
                  <a:pt x="2616" y="975"/>
                  <a:pt x="2615" y="975"/>
                </a:cubicBezTo>
                <a:cubicBezTo>
                  <a:pt x="2614" y="975"/>
                  <a:pt x="2609" y="977"/>
                  <a:pt x="2612" y="978"/>
                </a:cubicBezTo>
                <a:cubicBezTo>
                  <a:pt x="2613" y="978"/>
                  <a:pt x="2613" y="979"/>
                  <a:pt x="2616" y="978"/>
                </a:cubicBezTo>
                <a:cubicBezTo>
                  <a:pt x="2617" y="978"/>
                  <a:pt x="2617" y="977"/>
                  <a:pt x="2616" y="977"/>
                </a:cubicBezTo>
                <a:close/>
                <a:moveTo>
                  <a:pt x="2620" y="977"/>
                </a:moveTo>
                <a:cubicBezTo>
                  <a:pt x="2619" y="977"/>
                  <a:pt x="2618" y="979"/>
                  <a:pt x="2620" y="979"/>
                </a:cubicBezTo>
                <a:cubicBezTo>
                  <a:pt x="2622" y="979"/>
                  <a:pt x="2622" y="977"/>
                  <a:pt x="2620" y="977"/>
                </a:cubicBezTo>
                <a:close/>
                <a:moveTo>
                  <a:pt x="2623" y="977"/>
                </a:moveTo>
                <a:cubicBezTo>
                  <a:pt x="2622" y="977"/>
                  <a:pt x="2624" y="979"/>
                  <a:pt x="2624" y="979"/>
                </a:cubicBezTo>
                <a:cubicBezTo>
                  <a:pt x="2625" y="979"/>
                  <a:pt x="2626" y="977"/>
                  <a:pt x="2623" y="977"/>
                </a:cubicBezTo>
                <a:close/>
                <a:moveTo>
                  <a:pt x="2589" y="981"/>
                </a:moveTo>
                <a:cubicBezTo>
                  <a:pt x="2589" y="982"/>
                  <a:pt x="2592" y="982"/>
                  <a:pt x="2592" y="981"/>
                </a:cubicBezTo>
                <a:cubicBezTo>
                  <a:pt x="2594" y="981"/>
                  <a:pt x="2596" y="982"/>
                  <a:pt x="2599" y="981"/>
                </a:cubicBezTo>
                <a:cubicBezTo>
                  <a:pt x="2601" y="980"/>
                  <a:pt x="2601" y="981"/>
                  <a:pt x="2603" y="978"/>
                </a:cubicBezTo>
                <a:cubicBezTo>
                  <a:pt x="2604" y="978"/>
                  <a:pt x="2604" y="978"/>
                  <a:pt x="2603" y="978"/>
                </a:cubicBezTo>
                <a:cubicBezTo>
                  <a:pt x="2601" y="977"/>
                  <a:pt x="2592" y="976"/>
                  <a:pt x="2590" y="977"/>
                </a:cubicBezTo>
                <a:cubicBezTo>
                  <a:pt x="2588" y="978"/>
                  <a:pt x="2587" y="978"/>
                  <a:pt x="2587" y="978"/>
                </a:cubicBezTo>
                <a:cubicBezTo>
                  <a:pt x="2588" y="980"/>
                  <a:pt x="2589" y="981"/>
                  <a:pt x="2589" y="981"/>
                </a:cubicBezTo>
                <a:close/>
                <a:moveTo>
                  <a:pt x="2702" y="923"/>
                </a:moveTo>
                <a:cubicBezTo>
                  <a:pt x="2702" y="923"/>
                  <a:pt x="2702" y="921"/>
                  <a:pt x="2701" y="921"/>
                </a:cubicBezTo>
                <a:cubicBezTo>
                  <a:pt x="2701" y="921"/>
                  <a:pt x="2698" y="923"/>
                  <a:pt x="2699" y="923"/>
                </a:cubicBezTo>
                <a:cubicBezTo>
                  <a:pt x="2700" y="924"/>
                  <a:pt x="2702" y="923"/>
                  <a:pt x="2702" y="923"/>
                </a:cubicBezTo>
                <a:close/>
                <a:moveTo>
                  <a:pt x="2609" y="978"/>
                </a:moveTo>
                <a:cubicBezTo>
                  <a:pt x="2609" y="978"/>
                  <a:pt x="2609" y="978"/>
                  <a:pt x="2608" y="980"/>
                </a:cubicBezTo>
                <a:cubicBezTo>
                  <a:pt x="2607" y="981"/>
                  <a:pt x="2612" y="982"/>
                  <a:pt x="2610" y="979"/>
                </a:cubicBezTo>
                <a:cubicBezTo>
                  <a:pt x="2610" y="979"/>
                  <a:pt x="2610" y="978"/>
                  <a:pt x="2609" y="978"/>
                </a:cubicBezTo>
                <a:close/>
                <a:moveTo>
                  <a:pt x="2636" y="925"/>
                </a:moveTo>
                <a:cubicBezTo>
                  <a:pt x="2637" y="925"/>
                  <a:pt x="2636" y="923"/>
                  <a:pt x="2636" y="923"/>
                </a:cubicBezTo>
                <a:cubicBezTo>
                  <a:pt x="2636" y="922"/>
                  <a:pt x="2634" y="922"/>
                  <a:pt x="2633" y="922"/>
                </a:cubicBezTo>
                <a:cubicBezTo>
                  <a:pt x="2631" y="927"/>
                  <a:pt x="2634" y="925"/>
                  <a:pt x="2636" y="925"/>
                </a:cubicBezTo>
                <a:close/>
                <a:moveTo>
                  <a:pt x="2645" y="980"/>
                </a:moveTo>
                <a:cubicBezTo>
                  <a:pt x="2646" y="980"/>
                  <a:pt x="2647" y="978"/>
                  <a:pt x="2645" y="978"/>
                </a:cubicBezTo>
                <a:cubicBezTo>
                  <a:pt x="2645" y="978"/>
                  <a:pt x="2642" y="978"/>
                  <a:pt x="2642" y="978"/>
                </a:cubicBezTo>
                <a:cubicBezTo>
                  <a:pt x="2642" y="979"/>
                  <a:pt x="2644" y="981"/>
                  <a:pt x="2645" y="980"/>
                </a:cubicBezTo>
                <a:close/>
                <a:moveTo>
                  <a:pt x="2830" y="917"/>
                </a:moveTo>
                <a:cubicBezTo>
                  <a:pt x="2829" y="917"/>
                  <a:pt x="2820" y="915"/>
                  <a:pt x="2820" y="917"/>
                </a:cubicBezTo>
                <a:cubicBezTo>
                  <a:pt x="2820" y="918"/>
                  <a:pt x="2822" y="919"/>
                  <a:pt x="2824" y="921"/>
                </a:cubicBezTo>
                <a:cubicBezTo>
                  <a:pt x="2826" y="922"/>
                  <a:pt x="2834" y="921"/>
                  <a:pt x="2834" y="920"/>
                </a:cubicBezTo>
                <a:cubicBezTo>
                  <a:pt x="2834" y="920"/>
                  <a:pt x="2834" y="919"/>
                  <a:pt x="2834" y="919"/>
                </a:cubicBezTo>
                <a:cubicBezTo>
                  <a:pt x="2834" y="918"/>
                  <a:pt x="2832" y="918"/>
                  <a:pt x="2830" y="917"/>
                </a:cubicBezTo>
                <a:close/>
                <a:moveTo>
                  <a:pt x="2394" y="816"/>
                </a:moveTo>
                <a:cubicBezTo>
                  <a:pt x="2395" y="820"/>
                  <a:pt x="2394" y="820"/>
                  <a:pt x="2397" y="819"/>
                </a:cubicBezTo>
                <a:cubicBezTo>
                  <a:pt x="2398" y="819"/>
                  <a:pt x="2398" y="816"/>
                  <a:pt x="2398" y="815"/>
                </a:cubicBezTo>
                <a:cubicBezTo>
                  <a:pt x="2395" y="813"/>
                  <a:pt x="2395" y="813"/>
                  <a:pt x="2395" y="813"/>
                </a:cubicBezTo>
                <a:cubicBezTo>
                  <a:pt x="2398" y="813"/>
                  <a:pt x="2394" y="811"/>
                  <a:pt x="2394" y="811"/>
                </a:cubicBezTo>
                <a:cubicBezTo>
                  <a:pt x="2392" y="812"/>
                  <a:pt x="2392" y="812"/>
                  <a:pt x="2394" y="816"/>
                </a:cubicBezTo>
                <a:close/>
                <a:moveTo>
                  <a:pt x="2703" y="996"/>
                </a:moveTo>
                <a:cubicBezTo>
                  <a:pt x="2704" y="996"/>
                  <a:pt x="2704" y="996"/>
                  <a:pt x="2704" y="995"/>
                </a:cubicBezTo>
                <a:cubicBezTo>
                  <a:pt x="2705" y="997"/>
                  <a:pt x="2716" y="993"/>
                  <a:pt x="2713" y="992"/>
                </a:cubicBezTo>
                <a:cubicBezTo>
                  <a:pt x="2712" y="991"/>
                  <a:pt x="2711" y="992"/>
                  <a:pt x="2710" y="992"/>
                </a:cubicBezTo>
                <a:cubicBezTo>
                  <a:pt x="2707" y="992"/>
                  <a:pt x="2704" y="991"/>
                  <a:pt x="2704" y="993"/>
                </a:cubicBezTo>
                <a:cubicBezTo>
                  <a:pt x="2704" y="994"/>
                  <a:pt x="2705" y="994"/>
                  <a:pt x="2705" y="994"/>
                </a:cubicBezTo>
                <a:cubicBezTo>
                  <a:pt x="2704" y="995"/>
                  <a:pt x="2704" y="995"/>
                  <a:pt x="2704" y="995"/>
                </a:cubicBezTo>
                <a:cubicBezTo>
                  <a:pt x="2704" y="994"/>
                  <a:pt x="2704" y="994"/>
                  <a:pt x="2704" y="993"/>
                </a:cubicBezTo>
                <a:cubicBezTo>
                  <a:pt x="2704" y="990"/>
                  <a:pt x="2702" y="991"/>
                  <a:pt x="2701" y="994"/>
                </a:cubicBezTo>
                <a:cubicBezTo>
                  <a:pt x="2701" y="995"/>
                  <a:pt x="2700" y="995"/>
                  <a:pt x="2701" y="996"/>
                </a:cubicBezTo>
                <a:cubicBezTo>
                  <a:pt x="2701" y="996"/>
                  <a:pt x="2702" y="996"/>
                  <a:pt x="2703" y="996"/>
                </a:cubicBezTo>
                <a:close/>
                <a:moveTo>
                  <a:pt x="2550" y="914"/>
                </a:moveTo>
                <a:cubicBezTo>
                  <a:pt x="2548" y="914"/>
                  <a:pt x="2548" y="918"/>
                  <a:pt x="2550" y="918"/>
                </a:cubicBezTo>
                <a:cubicBezTo>
                  <a:pt x="2552" y="918"/>
                  <a:pt x="2552" y="914"/>
                  <a:pt x="2550" y="914"/>
                </a:cubicBezTo>
                <a:close/>
                <a:moveTo>
                  <a:pt x="2635" y="986"/>
                </a:moveTo>
                <a:cubicBezTo>
                  <a:pt x="2636" y="986"/>
                  <a:pt x="2637" y="986"/>
                  <a:pt x="2637" y="985"/>
                </a:cubicBezTo>
                <a:cubicBezTo>
                  <a:pt x="2637" y="983"/>
                  <a:pt x="2635" y="984"/>
                  <a:pt x="2634" y="985"/>
                </a:cubicBezTo>
                <a:cubicBezTo>
                  <a:pt x="2633" y="985"/>
                  <a:pt x="2634" y="986"/>
                  <a:pt x="2635" y="986"/>
                </a:cubicBezTo>
                <a:close/>
                <a:moveTo>
                  <a:pt x="2638" y="926"/>
                </a:moveTo>
                <a:cubicBezTo>
                  <a:pt x="2640" y="927"/>
                  <a:pt x="2641" y="927"/>
                  <a:pt x="2642" y="924"/>
                </a:cubicBezTo>
                <a:cubicBezTo>
                  <a:pt x="2643" y="923"/>
                  <a:pt x="2641" y="923"/>
                  <a:pt x="2640" y="923"/>
                </a:cubicBezTo>
                <a:cubicBezTo>
                  <a:pt x="2639" y="923"/>
                  <a:pt x="2640" y="924"/>
                  <a:pt x="2638" y="926"/>
                </a:cubicBezTo>
                <a:cubicBezTo>
                  <a:pt x="2638" y="926"/>
                  <a:pt x="2638" y="926"/>
                  <a:pt x="2638" y="926"/>
                </a:cubicBezTo>
                <a:close/>
                <a:moveTo>
                  <a:pt x="2638" y="982"/>
                </a:moveTo>
                <a:cubicBezTo>
                  <a:pt x="2638" y="982"/>
                  <a:pt x="2642" y="986"/>
                  <a:pt x="2643" y="986"/>
                </a:cubicBezTo>
                <a:cubicBezTo>
                  <a:pt x="2644" y="986"/>
                  <a:pt x="2643" y="983"/>
                  <a:pt x="2643" y="983"/>
                </a:cubicBezTo>
                <a:cubicBezTo>
                  <a:pt x="2641" y="982"/>
                  <a:pt x="2638" y="981"/>
                  <a:pt x="2638" y="982"/>
                </a:cubicBezTo>
                <a:close/>
                <a:moveTo>
                  <a:pt x="2589" y="966"/>
                </a:moveTo>
                <a:cubicBezTo>
                  <a:pt x="2591" y="966"/>
                  <a:pt x="2590" y="962"/>
                  <a:pt x="2588" y="962"/>
                </a:cubicBezTo>
                <a:cubicBezTo>
                  <a:pt x="2585" y="962"/>
                  <a:pt x="2585" y="966"/>
                  <a:pt x="2589" y="966"/>
                </a:cubicBezTo>
                <a:close/>
                <a:moveTo>
                  <a:pt x="2781" y="948"/>
                </a:moveTo>
                <a:cubicBezTo>
                  <a:pt x="2780" y="948"/>
                  <a:pt x="2780" y="951"/>
                  <a:pt x="2780" y="951"/>
                </a:cubicBezTo>
                <a:cubicBezTo>
                  <a:pt x="2781" y="952"/>
                  <a:pt x="2783" y="950"/>
                  <a:pt x="2782" y="949"/>
                </a:cubicBezTo>
                <a:cubicBezTo>
                  <a:pt x="2781" y="948"/>
                  <a:pt x="2781" y="948"/>
                  <a:pt x="2781" y="948"/>
                </a:cubicBezTo>
                <a:close/>
                <a:moveTo>
                  <a:pt x="2775" y="992"/>
                </a:moveTo>
                <a:cubicBezTo>
                  <a:pt x="2775" y="992"/>
                  <a:pt x="2773" y="990"/>
                  <a:pt x="2772" y="991"/>
                </a:cubicBezTo>
                <a:cubicBezTo>
                  <a:pt x="2771" y="991"/>
                  <a:pt x="2768" y="994"/>
                  <a:pt x="2770" y="994"/>
                </a:cubicBezTo>
                <a:cubicBezTo>
                  <a:pt x="2771" y="994"/>
                  <a:pt x="2771" y="994"/>
                  <a:pt x="2771" y="994"/>
                </a:cubicBezTo>
                <a:cubicBezTo>
                  <a:pt x="2772" y="993"/>
                  <a:pt x="2774" y="994"/>
                  <a:pt x="2775" y="992"/>
                </a:cubicBezTo>
                <a:close/>
                <a:moveTo>
                  <a:pt x="2775" y="989"/>
                </a:moveTo>
                <a:cubicBezTo>
                  <a:pt x="2779" y="988"/>
                  <a:pt x="2778" y="984"/>
                  <a:pt x="2779" y="984"/>
                </a:cubicBezTo>
                <a:cubicBezTo>
                  <a:pt x="2781" y="984"/>
                  <a:pt x="2782" y="983"/>
                  <a:pt x="2783" y="981"/>
                </a:cubicBezTo>
                <a:cubicBezTo>
                  <a:pt x="2783" y="981"/>
                  <a:pt x="2781" y="979"/>
                  <a:pt x="2780" y="979"/>
                </a:cubicBezTo>
                <a:cubicBezTo>
                  <a:pt x="2777" y="979"/>
                  <a:pt x="2778" y="983"/>
                  <a:pt x="2775" y="983"/>
                </a:cubicBezTo>
                <a:cubicBezTo>
                  <a:pt x="2775" y="983"/>
                  <a:pt x="2773" y="987"/>
                  <a:pt x="2773" y="988"/>
                </a:cubicBezTo>
                <a:cubicBezTo>
                  <a:pt x="2773" y="989"/>
                  <a:pt x="2774" y="989"/>
                  <a:pt x="2775" y="989"/>
                </a:cubicBezTo>
                <a:close/>
                <a:moveTo>
                  <a:pt x="2779" y="978"/>
                </a:moveTo>
                <a:cubicBezTo>
                  <a:pt x="2780" y="978"/>
                  <a:pt x="2780" y="978"/>
                  <a:pt x="2782" y="975"/>
                </a:cubicBezTo>
                <a:cubicBezTo>
                  <a:pt x="2783" y="974"/>
                  <a:pt x="2781" y="973"/>
                  <a:pt x="2781" y="974"/>
                </a:cubicBezTo>
                <a:cubicBezTo>
                  <a:pt x="2779" y="977"/>
                  <a:pt x="2779" y="977"/>
                  <a:pt x="2779" y="977"/>
                </a:cubicBezTo>
                <a:cubicBezTo>
                  <a:pt x="2779" y="976"/>
                  <a:pt x="2778" y="977"/>
                  <a:pt x="2779" y="977"/>
                </a:cubicBezTo>
                <a:cubicBezTo>
                  <a:pt x="2779" y="977"/>
                  <a:pt x="2779" y="977"/>
                  <a:pt x="2779" y="977"/>
                </a:cubicBezTo>
                <a:cubicBezTo>
                  <a:pt x="2779" y="977"/>
                  <a:pt x="2779" y="977"/>
                  <a:pt x="2779" y="977"/>
                </a:cubicBezTo>
                <a:cubicBezTo>
                  <a:pt x="2779" y="977"/>
                  <a:pt x="2779" y="977"/>
                  <a:pt x="2779" y="977"/>
                </a:cubicBezTo>
                <a:cubicBezTo>
                  <a:pt x="2779" y="977"/>
                  <a:pt x="2779" y="977"/>
                  <a:pt x="2779" y="978"/>
                </a:cubicBezTo>
                <a:close/>
                <a:moveTo>
                  <a:pt x="2830" y="910"/>
                </a:moveTo>
                <a:cubicBezTo>
                  <a:pt x="2825" y="910"/>
                  <a:pt x="2830" y="907"/>
                  <a:pt x="2822" y="905"/>
                </a:cubicBezTo>
                <a:cubicBezTo>
                  <a:pt x="2818" y="904"/>
                  <a:pt x="2819" y="906"/>
                  <a:pt x="2819" y="907"/>
                </a:cubicBezTo>
                <a:cubicBezTo>
                  <a:pt x="2823" y="910"/>
                  <a:pt x="2821" y="906"/>
                  <a:pt x="2824" y="912"/>
                </a:cubicBezTo>
                <a:cubicBezTo>
                  <a:pt x="2825" y="913"/>
                  <a:pt x="2834" y="911"/>
                  <a:pt x="2830" y="910"/>
                </a:cubicBezTo>
                <a:close/>
                <a:moveTo>
                  <a:pt x="2780" y="944"/>
                </a:moveTo>
                <a:cubicBezTo>
                  <a:pt x="2779" y="944"/>
                  <a:pt x="2776" y="946"/>
                  <a:pt x="2778" y="946"/>
                </a:cubicBezTo>
                <a:cubicBezTo>
                  <a:pt x="2780" y="946"/>
                  <a:pt x="2784" y="944"/>
                  <a:pt x="2780" y="944"/>
                </a:cubicBezTo>
                <a:close/>
                <a:moveTo>
                  <a:pt x="2778" y="942"/>
                </a:moveTo>
                <a:cubicBezTo>
                  <a:pt x="2778" y="942"/>
                  <a:pt x="2774" y="941"/>
                  <a:pt x="2775" y="942"/>
                </a:cubicBezTo>
                <a:cubicBezTo>
                  <a:pt x="2776" y="944"/>
                  <a:pt x="2777" y="944"/>
                  <a:pt x="2777" y="943"/>
                </a:cubicBezTo>
                <a:cubicBezTo>
                  <a:pt x="2777" y="943"/>
                  <a:pt x="2777" y="943"/>
                  <a:pt x="2777" y="943"/>
                </a:cubicBezTo>
                <a:cubicBezTo>
                  <a:pt x="2778" y="943"/>
                  <a:pt x="2779" y="942"/>
                  <a:pt x="2778" y="942"/>
                </a:cubicBezTo>
                <a:close/>
                <a:moveTo>
                  <a:pt x="2737" y="987"/>
                </a:moveTo>
                <a:cubicBezTo>
                  <a:pt x="2741" y="987"/>
                  <a:pt x="2739" y="983"/>
                  <a:pt x="2737" y="984"/>
                </a:cubicBezTo>
                <a:cubicBezTo>
                  <a:pt x="2735" y="984"/>
                  <a:pt x="2733" y="987"/>
                  <a:pt x="2737" y="987"/>
                </a:cubicBezTo>
                <a:close/>
                <a:moveTo>
                  <a:pt x="2687" y="1023"/>
                </a:moveTo>
                <a:cubicBezTo>
                  <a:pt x="2689" y="1023"/>
                  <a:pt x="2689" y="1023"/>
                  <a:pt x="2689" y="1023"/>
                </a:cubicBezTo>
                <a:cubicBezTo>
                  <a:pt x="2693" y="1021"/>
                  <a:pt x="2694" y="1022"/>
                  <a:pt x="2694" y="1020"/>
                </a:cubicBezTo>
                <a:cubicBezTo>
                  <a:pt x="2694" y="1020"/>
                  <a:pt x="2694" y="1018"/>
                  <a:pt x="2693" y="1018"/>
                </a:cubicBezTo>
                <a:cubicBezTo>
                  <a:pt x="2691" y="1019"/>
                  <a:pt x="2689" y="1020"/>
                  <a:pt x="2687" y="1021"/>
                </a:cubicBezTo>
                <a:cubicBezTo>
                  <a:pt x="2686" y="1021"/>
                  <a:pt x="2686" y="1023"/>
                  <a:pt x="2687" y="1023"/>
                </a:cubicBezTo>
                <a:close/>
                <a:moveTo>
                  <a:pt x="2697" y="1018"/>
                </a:moveTo>
                <a:cubicBezTo>
                  <a:pt x="2699" y="1018"/>
                  <a:pt x="2699" y="1018"/>
                  <a:pt x="2699" y="1018"/>
                </a:cubicBezTo>
                <a:cubicBezTo>
                  <a:pt x="2701" y="1016"/>
                  <a:pt x="2702" y="1014"/>
                  <a:pt x="2702" y="1014"/>
                </a:cubicBezTo>
                <a:cubicBezTo>
                  <a:pt x="2703" y="1013"/>
                  <a:pt x="2705" y="1011"/>
                  <a:pt x="2706" y="1011"/>
                </a:cubicBezTo>
                <a:cubicBezTo>
                  <a:pt x="2707" y="1011"/>
                  <a:pt x="2711" y="1009"/>
                  <a:pt x="2712" y="1009"/>
                </a:cubicBezTo>
                <a:cubicBezTo>
                  <a:pt x="2713" y="1009"/>
                  <a:pt x="2715" y="1007"/>
                  <a:pt x="2716" y="1006"/>
                </a:cubicBezTo>
                <a:cubicBezTo>
                  <a:pt x="2723" y="1002"/>
                  <a:pt x="2723" y="1002"/>
                  <a:pt x="2723" y="1002"/>
                </a:cubicBezTo>
                <a:cubicBezTo>
                  <a:pt x="2726" y="1000"/>
                  <a:pt x="2729" y="1003"/>
                  <a:pt x="2732" y="998"/>
                </a:cubicBezTo>
                <a:cubicBezTo>
                  <a:pt x="2733" y="997"/>
                  <a:pt x="2734" y="995"/>
                  <a:pt x="2733" y="994"/>
                </a:cubicBezTo>
                <a:cubicBezTo>
                  <a:pt x="2733" y="994"/>
                  <a:pt x="2730" y="993"/>
                  <a:pt x="2730" y="994"/>
                </a:cubicBezTo>
                <a:cubicBezTo>
                  <a:pt x="2724" y="997"/>
                  <a:pt x="2726" y="996"/>
                  <a:pt x="2719" y="996"/>
                </a:cubicBezTo>
                <a:cubicBezTo>
                  <a:pt x="2715" y="996"/>
                  <a:pt x="2716" y="997"/>
                  <a:pt x="2713" y="998"/>
                </a:cubicBezTo>
                <a:cubicBezTo>
                  <a:pt x="2712" y="998"/>
                  <a:pt x="2710" y="1001"/>
                  <a:pt x="2710" y="1001"/>
                </a:cubicBezTo>
                <a:cubicBezTo>
                  <a:pt x="2709" y="1002"/>
                  <a:pt x="2700" y="1005"/>
                  <a:pt x="2698" y="1007"/>
                </a:cubicBezTo>
                <a:cubicBezTo>
                  <a:pt x="2695" y="1010"/>
                  <a:pt x="2695" y="1010"/>
                  <a:pt x="2695" y="1010"/>
                </a:cubicBezTo>
                <a:cubicBezTo>
                  <a:pt x="2695" y="1013"/>
                  <a:pt x="2695" y="1014"/>
                  <a:pt x="2694" y="1014"/>
                </a:cubicBezTo>
                <a:cubicBezTo>
                  <a:pt x="2694" y="1014"/>
                  <a:pt x="2692" y="1016"/>
                  <a:pt x="2692" y="1016"/>
                </a:cubicBezTo>
                <a:cubicBezTo>
                  <a:pt x="2692" y="1018"/>
                  <a:pt x="2695" y="1018"/>
                  <a:pt x="2697" y="1018"/>
                </a:cubicBezTo>
                <a:close/>
                <a:moveTo>
                  <a:pt x="2651" y="1010"/>
                </a:moveTo>
                <a:cubicBezTo>
                  <a:pt x="2655" y="1011"/>
                  <a:pt x="2654" y="1009"/>
                  <a:pt x="2658" y="1014"/>
                </a:cubicBezTo>
                <a:cubicBezTo>
                  <a:pt x="2661" y="1017"/>
                  <a:pt x="2661" y="1018"/>
                  <a:pt x="2664" y="1017"/>
                </a:cubicBezTo>
                <a:cubicBezTo>
                  <a:pt x="2665" y="1017"/>
                  <a:pt x="2665" y="1017"/>
                  <a:pt x="2665" y="1017"/>
                </a:cubicBezTo>
                <a:cubicBezTo>
                  <a:pt x="2666" y="1017"/>
                  <a:pt x="2670" y="1013"/>
                  <a:pt x="2665" y="1012"/>
                </a:cubicBezTo>
                <a:cubicBezTo>
                  <a:pt x="2665" y="1010"/>
                  <a:pt x="2665" y="1008"/>
                  <a:pt x="2663" y="1008"/>
                </a:cubicBezTo>
                <a:cubicBezTo>
                  <a:pt x="2661" y="1008"/>
                  <a:pt x="2660" y="1005"/>
                  <a:pt x="2659" y="1005"/>
                </a:cubicBezTo>
                <a:cubicBezTo>
                  <a:pt x="2654" y="1006"/>
                  <a:pt x="2654" y="1006"/>
                  <a:pt x="2654" y="1006"/>
                </a:cubicBezTo>
                <a:cubicBezTo>
                  <a:pt x="2653" y="1006"/>
                  <a:pt x="2652" y="1005"/>
                  <a:pt x="2650" y="1005"/>
                </a:cubicBezTo>
                <a:cubicBezTo>
                  <a:pt x="2649" y="1006"/>
                  <a:pt x="2647" y="1009"/>
                  <a:pt x="2651" y="1010"/>
                </a:cubicBezTo>
                <a:close/>
                <a:moveTo>
                  <a:pt x="2619" y="975"/>
                </a:moveTo>
                <a:cubicBezTo>
                  <a:pt x="2620" y="975"/>
                  <a:pt x="2622" y="972"/>
                  <a:pt x="2619" y="972"/>
                </a:cubicBezTo>
                <a:cubicBezTo>
                  <a:pt x="2616" y="972"/>
                  <a:pt x="2617" y="975"/>
                  <a:pt x="2619" y="975"/>
                </a:cubicBezTo>
                <a:close/>
                <a:moveTo>
                  <a:pt x="2758" y="975"/>
                </a:moveTo>
                <a:cubicBezTo>
                  <a:pt x="2758" y="977"/>
                  <a:pt x="2760" y="976"/>
                  <a:pt x="2761" y="976"/>
                </a:cubicBezTo>
                <a:cubicBezTo>
                  <a:pt x="2763" y="976"/>
                  <a:pt x="2761" y="974"/>
                  <a:pt x="2760" y="974"/>
                </a:cubicBezTo>
                <a:cubicBezTo>
                  <a:pt x="2759" y="974"/>
                  <a:pt x="2758" y="975"/>
                  <a:pt x="2758" y="975"/>
                </a:cubicBezTo>
                <a:close/>
                <a:moveTo>
                  <a:pt x="2759" y="992"/>
                </a:moveTo>
                <a:cubicBezTo>
                  <a:pt x="2759" y="992"/>
                  <a:pt x="2760" y="992"/>
                  <a:pt x="2762" y="992"/>
                </a:cubicBezTo>
                <a:cubicBezTo>
                  <a:pt x="2764" y="992"/>
                  <a:pt x="2762" y="989"/>
                  <a:pt x="2762" y="988"/>
                </a:cubicBezTo>
                <a:cubicBezTo>
                  <a:pt x="2761" y="986"/>
                  <a:pt x="2758" y="989"/>
                  <a:pt x="2757" y="989"/>
                </a:cubicBezTo>
                <a:cubicBezTo>
                  <a:pt x="2756" y="989"/>
                  <a:pt x="2758" y="992"/>
                  <a:pt x="2759" y="992"/>
                </a:cubicBezTo>
                <a:close/>
                <a:moveTo>
                  <a:pt x="2736" y="940"/>
                </a:moveTo>
                <a:cubicBezTo>
                  <a:pt x="2737" y="939"/>
                  <a:pt x="2737" y="939"/>
                  <a:pt x="2737" y="937"/>
                </a:cubicBezTo>
                <a:cubicBezTo>
                  <a:pt x="2736" y="936"/>
                  <a:pt x="2736" y="937"/>
                  <a:pt x="2736" y="935"/>
                </a:cubicBezTo>
                <a:cubicBezTo>
                  <a:pt x="2735" y="934"/>
                  <a:pt x="2735" y="934"/>
                  <a:pt x="2733" y="933"/>
                </a:cubicBezTo>
                <a:cubicBezTo>
                  <a:pt x="2733" y="933"/>
                  <a:pt x="2730" y="933"/>
                  <a:pt x="2730" y="933"/>
                </a:cubicBezTo>
                <a:cubicBezTo>
                  <a:pt x="2729" y="933"/>
                  <a:pt x="2727" y="934"/>
                  <a:pt x="2726" y="934"/>
                </a:cubicBezTo>
                <a:cubicBezTo>
                  <a:pt x="2726" y="934"/>
                  <a:pt x="2724" y="933"/>
                  <a:pt x="2724" y="934"/>
                </a:cubicBezTo>
                <a:cubicBezTo>
                  <a:pt x="2723" y="938"/>
                  <a:pt x="2722" y="936"/>
                  <a:pt x="2727" y="941"/>
                </a:cubicBezTo>
                <a:cubicBezTo>
                  <a:pt x="2729" y="943"/>
                  <a:pt x="2729" y="943"/>
                  <a:pt x="2733" y="942"/>
                </a:cubicBezTo>
                <a:cubicBezTo>
                  <a:pt x="2734" y="942"/>
                  <a:pt x="2735" y="941"/>
                  <a:pt x="2736" y="940"/>
                </a:cubicBezTo>
                <a:close/>
                <a:moveTo>
                  <a:pt x="2741" y="994"/>
                </a:moveTo>
                <a:cubicBezTo>
                  <a:pt x="2742" y="995"/>
                  <a:pt x="2742" y="994"/>
                  <a:pt x="2743" y="992"/>
                </a:cubicBezTo>
                <a:cubicBezTo>
                  <a:pt x="2744" y="989"/>
                  <a:pt x="2739" y="990"/>
                  <a:pt x="2739" y="990"/>
                </a:cubicBezTo>
                <a:cubicBezTo>
                  <a:pt x="2739" y="991"/>
                  <a:pt x="2740" y="994"/>
                  <a:pt x="2741" y="994"/>
                </a:cubicBezTo>
                <a:close/>
                <a:moveTo>
                  <a:pt x="2389" y="806"/>
                </a:moveTo>
                <a:cubicBezTo>
                  <a:pt x="2392" y="806"/>
                  <a:pt x="2391" y="807"/>
                  <a:pt x="2393" y="805"/>
                </a:cubicBezTo>
                <a:cubicBezTo>
                  <a:pt x="2393" y="805"/>
                  <a:pt x="2393" y="800"/>
                  <a:pt x="2392" y="802"/>
                </a:cubicBezTo>
                <a:cubicBezTo>
                  <a:pt x="2391" y="802"/>
                  <a:pt x="2388" y="805"/>
                  <a:pt x="2389" y="806"/>
                </a:cubicBezTo>
                <a:close/>
                <a:moveTo>
                  <a:pt x="2555" y="869"/>
                </a:moveTo>
                <a:cubicBezTo>
                  <a:pt x="2555" y="868"/>
                  <a:pt x="2553" y="867"/>
                  <a:pt x="2553" y="867"/>
                </a:cubicBezTo>
                <a:cubicBezTo>
                  <a:pt x="2552" y="868"/>
                  <a:pt x="2550" y="869"/>
                  <a:pt x="2551" y="869"/>
                </a:cubicBezTo>
                <a:cubicBezTo>
                  <a:pt x="2552" y="870"/>
                  <a:pt x="2556" y="871"/>
                  <a:pt x="2555" y="869"/>
                </a:cubicBezTo>
                <a:cubicBezTo>
                  <a:pt x="2555" y="869"/>
                  <a:pt x="2555" y="869"/>
                  <a:pt x="2555" y="869"/>
                </a:cubicBezTo>
                <a:close/>
                <a:moveTo>
                  <a:pt x="2549" y="866"/>
                </a:moveTo>
                <a:cubicBezTo>
                  <a:pt x="2551" y="865"/>
                  <a:pt x="2551" y="865"/>
                  <a:pt x="2551" y="865"/>
                </a:cubicBezTo>
                <a:cubicBezTo>
                  <a:pt x="2551" y="865"/>
                  <a:pt x="2551" y="862"/>
                  <a:pt x="2550" y="863"/>
                </a:cubicBezTo>
                <a:cubicBezTo>
                  <a:pt x="2549" y="864"/>
                  <a:pt x="2548" y="866"/>
                  <a:pt x="2549" y="866"/>
                </a:cubicBezTo>
                <a:close/>
                <a:moveTo>
                  <a:pt x="2654" y="844"/>
                </a:moveTo>
                <a:cubicBezTo>
                  <a:pt x="2654" y="846"/>
                  <a:pt x="2657" y="846"/>
                  <a:pt x="2658" y="845"/>
                </a:cubicBezTo>
                <a:cubicBezTo>
                  <a:pt x="2659" y="845"/>
                  <a:pt x="2658" y="841"/>
                  <a:pt x="2657" y="841"/>
                </a:cubicBezTo>
                <a:cubicBezTo>
                  <a:pt x="2656" y="842"/>
                  <a:pt x="2654" y="843"/>
                  <a:pt x="2654" y="844"/>
                </a:cubicBezTo>
                <a:close/>
                <a:moveTo>
                  <a:pt x="2541" y="852"/>
                </a:moveTo>
                <a:cubicBezTo>
                  <a:pt x="2541" y="853"/>
                  <a:pt x="2542" y="855"/>
                  <a:pt x="2543" y="855"/>
                </a:cubicBezTo>
                <a:cubicBezTo>
                  <a:pt x="2548" y="855"/>
                  <a:pt x="2546" y="853"/>
                  <a:pt x="2545" y="852"/>
                </a:cubicBezTo>
                <a:cubicBezTo>
                  <a:pt x="2544" y="851"/>
                  <a:pt x="2543" y="847"/>
                  <a:pt x="2541" y="851"/>
                </a:cubicBezTo>
                <a:cubicBezTo>
                  <a:pt x="2541" y="852"/>
                  <a:pt x="2541" y="852"/>
                  <a:pt x="2541" y="852"/>
                </a:cubicBezTo>
                <a:close/>
                <a:moveTo>
                  <a:pt x="2653" y="851"/>
                </a:moveTo>
                <a:cubicBezTo>
                  <a:pt x="2655" y="847"/>
                  <a:pt x="2651" y="848"/>
                  <a:pt x="2651" y="848"/>
                </a:cubicBezTo>
                <a:cubicBezTo>
                  <a:pt x="2647" y="851"/>
                  <a:pt x="2653" y="851"/>
                  <a:pt x="2653" y="851"/>
                </a:cubicBezTo>
                <a:close/>
                <a:moveTo>
                  <a:pt x="2653" y="844"/>
                </a:moveTo>
                <a:cubicBezTo>
                  <a:pt x="2652" y="844"/>
                  <a:pt x="2651" y="844"/>
                  <a:pt x="2651" y="845"/>
                </a:cubicBezTo>
                <a:cubicBezTo>
                  <a:pt x="2651" y="846"/>
                  <a:pt x="2653" y="847"/>
                  <a:pt x="2653" y="847"/>
                </a:cubicBezTo>
                <a:cubicBezTo>
                  <a:pt x="2654" y="846"/>
                  <a:pt x="2655" y="844"/>
                  <a:pt x="2653" y="844"/>
                </a:cubicBezTo>
                <a:close/>
                <a:moveTo>
                  <a:pt x="2633" y="810"/>
                </a:moveTo>
                <a:cubicBezTo>
                  <a:pt x="2633" y="810"/>
                  <a:pt x="2636" y="809"/>
                  <a:pt x="2636" y="809"/>
                </a:cubicBezTo>
                <a:cubicBezTo>
                  <a:pt x="2636" y="808"/>
                  <a:pt x="2635" y="807"/>
                  <a:pt x="2635" y="807"/>
                </a:cubicBezTo>
                <a:cubicBezTo>
                  <a:pt x="2633" y="807"/>
                  <a:pt x="2632" y="808"/>
                  <a:pt x="2633" y="810"/>
                </a:cubicBezTo>
                <a:cubicBezTo>
                  <a:pt x="2633" y="810"/>
                  <a:pt x="2633" y="810"/>
                  <a:pt x="2633" y="810"/>
                </a:cubicBezTo>
                <a:close/>
                <a:moveTo>
                  <a:pt x="2572" y="880"/>
                </a:moveTo>
                <a:cubicBezTo>
                  <a:pt x="2571" y="880"/>
                  <a:pt x="2567" y="878"/>
                  <a:pt x="2566" y="878"/>
                </a:cubicBezTo>
                <a:cubicBezTo>
                  <a:pt x="2565" y="877"/>
                  <a:pt x="2563" y="879"/>
                  <a:pt x="2560" y="875"/>
                </a:cubicBezTo>
                <a:cubicBezTo>
                  <a:pt x="2560" y="875"/>
                  <a:pt x="2557" y="873"/>
                  <a:pt x="2557" y="874"/>
                </a:cubicBezTo>
                <a:cubicBezTo>
                  <a:pt x="2557" y="875"/>
                  <a:pt x="2557" y="875"/>
                  <a:pt x="2557" y="875"/>
                </a:cubicBezTo>
                <a:cubicBezTo>
                  <a:pt x="2556" y="874"/>
                  <a:pt x="2554" y="877"/>
                  <a:pt x="2554" y="877"/>
                </a:cubicBezTo>
                <a:cubicBezTo>
                  <a:pt x="2551" y="884"/>
                  <a:pt x="2551" y="884"/>
                  <a:pt x="2551" y="884"/>
                </a:cubicBezTo>
                <a:cubicBezTo>
                  <a:pt x="2550" y="891"/>
                  <a:pt x="2550" y="891"/>
                  <a:pt x="2550" y="891"/>
                </a:cubicBezTo>
                <a:cubicBezTo>
                  <a:pt x="2553" y="895"/>
                  <a:pt x="2553" y="895"/>
                  <a:pt x="2553" y="895"/>
                </a:cubicBezTo>
                <a:cubicBezTo>
                  <a:pt x="2553" y="899"/>
                  <a:pt x="2553" y="899"/>
                  <a:pt x="2553" y="899"/>
                </a:cubicBezTo>
                <a:cubicBezTo>
                  <a:pt x="2551" y="900"/>
                  <a:pt x="2551" y="899"/>
                  <a:pt x="2553" y="904"/>
                </a:cubicBezTo>
                <a:cubicBezTo>
                  <a:pt x="2554" y="905"/>
                  <a:pt x="2555" y="905"/>
                  <a:pt x="2556" y="905"/>
                </a:cubicBezTo>
                <a:cubicBezTo>
                  <a:pt x="2555" y="908"/>
                  <a:pt x="2554" y="908"/>
                  <a:pt x="2556" y="909"/>
                </a:cubicBezTo>
                <a:cubicBezTo>
                  <a:pt x="2556" y="909"/>
                  <a:pt x="2555" y="913"/>
                  <a:pt x="2556" y="913"/>
                </a:cubicBezTo>
                <a:cubicBezTo>
                  <a:pt x="2559" y="913"/>
                  <a:pt x="2560" y="912"/>
                  <a:pt x="2560" y="909"/>
                </a:cubicBezTo>
                <a:cubicBezTo>
                  <a:pt x="2562" y="914"/>
                  <a:pt x="2561" y="911"/>
                  <a:pt x="2561" y="916"/>
                </a:cubicBezTo>
                <a:cubicBezTo>
                  <a:pt x="2561" y="917"/>
                  <a:pt x="2561" y="918"/>
                  <a:pt x="2562" y="919"/>
                </a:cubicBezTo>
                <a:cubicBezTo>
                  <a:pt x="2563" y="920"/>
                  <a:pt x="2564" y="923"/>
                  <a:pt x="2564" y="923"/>
                </a:cubicBezTo>
                <a:cubicBezTo>
                  <a:pt x="2564" y="932"/>
                  <a:pt x="2564" y="932"/>
                  <a:pt x="2564" y="932"/>
                </a:cubicBezTo>
                <a:cubicBezTo>
                  <a:pt x="2564" y="932"/>
                  <a:pt x="2567" y="932"/>
                  <a:pt x="2568" y="932"/>
                </a:cubicBezTo>
                <a:cubicBezTo>
                  <a:pt x="2569" y="932"/>
                  <a:pt x="2571" y="934"/>
                  <a:pt x="2571" y="934"/>
                </a:cubicBezTo>
                <a:cubicBezTo>
                  <a:pt x="2575" y="932"/>
                  <a:pt x="2575" y="932"/>
                  <a:pt x="2575" y="932"/>
                </a:cubicBezTo>
                <a:cubicBezTo>
                  <a:pt x="2576" y="934"/>
                  <a:pt x="2575" y="933"/>
                  <a:pt x="2580" y="931"/>
                </a:cubicBezTo>
                <a:cubicBezTo>
                  <a:pt x="2580" y="934"/>
                  <a:pt x="2580" y="934"/>
                  <a:pt x="2580" y="934"/>
                </a:cubicBezTo>
                <a:cubicBezTo>
                  <a:pt x="2580" y="934"/>
                  <a:pt x="2581" y="938"/>
                  <a:pt x="2583" y="937"/>
                </a:cubicBezTo>
                <a:cubicBezTo>
                  <a:pt x="2585" y="937"/>
                  <a:pt x="2585" y="937"/>
                  <a:pt x="2585" y="937"/>
                </a:cubicBezTo>
                <a:cubicBezTo>
                  <a:pt x="2587" y="937"/>
                  <a:pt x="2587" y="937"/>
                  <a:pt x="2587" y="937"/>
                </a:cubicBezTo>
                <a:cubicBezTo>
                  <a:pt x="2588" y="937"/>
                  <a:pt x="2591" y="936"/>
                  <a:pt x="2591" y="936"/>
                </a:cubicBezTo>
                <a:cubicBezTo>
                  <a:pt x="2592" y="932"/>
                  <a:pt x="2592" y="932"/>
                  <a:pt x="2592" y="932"/>
                </a:cubicBezTo>
                <a:cubicBezTo>
                  <a:pt x="2596" y="936"/>
                  <a:pt x="2595" y="936"/>
                  <a:pt x="2598" y="935"/>
                </a:cubicBezTo>
                <a:cubicBezTo>
                  <a:pt x="2598" y="935"/>
                  <a:pt x="2598" y="938"/>
                  <a:pt x="2599" y="938"/>
                </a:cubicBezTo>
                <a:cubicBezTo>
                  <a:pt x="2602" y="937"/>
                  <a:pt x="2602" y="937"/>
                  <a:pt x="2602" y="937"/>
                </a:cubicBezTo>
                <a:cubicBezTo>
                  <a:pt x="2604" y="937"/>
                  <a:pt x="2604" y="937"/>
                  <a:pt x="2604" y="937"/>
                </a:cubicBezTo>
                <a:cubicBezTo>
                  <a:pt x="2608" y="940"/>
                  <a:pt x="2608" y="940"/>
                  <a:pt x="2608" y="940"/>
                </a:cubicBezTo>
                <a:cubicBezTo>
                  <a:pt x="2608" y="945"/>
                  <a:pt x="2608" y="945"/>
                  <a:pt x="2608" y="945"/>
                </a:cubicBezTo>
                <a:cubicBezTo>
                  <a:pt x="2607" y="947"/>
                  <a:pt x="2609" y="948"/>
                  <a:pt x="2609" y="946"/>
                </a:cubicBezTo>
                <a:cubicBezTo>
                  <a:pt x="2609" y="945"/>
                  <a:pt x="2609" y="945"/>
                  <a:pt x="2609" y="945"/>
                </a:cubicBezTo>
                <a:cubicBezTo>
                  <a:pt x="2612" y="944"/>
                  <a:pt x="2613" y="945"/>
                  <a:pt x="2616" y="942"/>
                </a:cubicBezTo>
                <a:cubicBezTo>
                  <a:pt x="2616" y="941"/>
                  <a:pt x="2616" y="941"/>
                  <a:pt x="2616" y="941"/>
                </a:cubicBezTo>
                <a:cubicBezTo>
                  <a:pt x="2617" y="940"/>
                  <a:pt x="2621" y="940"/>
                  <a:pt x="2622" y="939"/>
                </a:cubicBezTo>
                <a:cubicBezTo>
                  <a:pt x="2623" y="938"/>
                  <a:pt x="2623" y="938"/>
                  <a:pt x="2623" y="938"/>
                </a:cubicBezTo>
                <a:cubicBezTo>
                  <a:pt x="2622" y="942"/>
                  <a:pt x="2622" y="941"/>
                  <a:pt x="2623" y="945"/>
                </a:cubicBezTo>
                <a:cubicBezTo>
                  <a:pt x="2623" y="946"/>
                  <a:pt x="2625" y="944"/>
                  <a:pt x="2625" y="944"/>
                </a:cubicBezTo>
                <a:cubicBezTo>
                  <a:pt x="2625" y="944"/>
                  <a:pt x="2627" y="941"/>
                  <a:pt x="2627" y="941"/>
                </a:cubicBezTo>
                <a:cubicBezTo>
                  <a:pt x="2627" y="936"/>
                  <a:pt x="2627" y="938"/>
                  <a:pt x="2624" y="934"/>
                </a:cubicBezTo>
                <a:cubicBezTo>
                  <a:pt x="2625" y="934"/>
                  <a:pt x="2625" y="933"/>
                  <a:pt x="2625" y="933"/>
                </a:cubicBezTo>
                <a:cubicBezTo>
                  <a:pt x="2625" y="930"/>
                  <a:pt x="2625" y="931"/>
                  <a:pt x="2627" y="928"/>
                </a:cubicBezTo>
                <a:cubicBezTo>
                  <a:pt x="2627" y="928"/>
                  <a:pt x="2629" y="923"/>
                  <a:pt x="2628" y="923"/>
                </a:cubicBezTo>
                <a:cubicBezTo>
                  <a:pt x="2627" y="922"/>
                  <a:pt x="2627" y="922"/>
                  <a:pt x="2627" y="922"/>
                </a:cubicBezTo>
                <a:cubicBezTo>
                  <a:pt x="2628" y="920"/>
                  <a:pt x="2627" y="919"/>
                  <a:pt x="2626" y="917"/>
                </a:cubicBezTo>
                <a:cubicBezTo>
                  <a:pt x="2628" y="917"/>
                  <a:pt x="2627" y="917"/>
                  <a:pt x="2630" y="914"/>
                </a:cubicBezTo>
                <a:cubicBezTo>
                  <a:pt x="2630" y="914"/>
                  <a:pt x="2631" y="911"/>
                  <a:pt x="2631" y="911"/>
                </a:cubicBezTo>
                <a:cubicBezTo>
                  <a:pt x="2631" y="911"/>
                  <a:pt x="2631" y="911"/>
                  <a:pt x="2631" y="911"/>
                </a:cubicBezTo>
                <a:cubicBezTo>
                  <a:pt x="2632" y="914"/>
                  <a:pt x="2635" y="910"/>
                  <a:pt x="2636" y="909"/>
                </a:cubicBezTo>
                <a:cubicBezTo>
                  <a:pt x="2637" y="909"/>
                  <a:pt x="2640" y="905"/>
                  <a:pt x="2639" y="903"/>
                </a:cubicBezTo>
                <a:cubicBezTo>
                  <a:pt x="2637" y="897"/>
                  <a:pt x="2637" y="897"/>
                  <a:pt x="2637" y="897"/>
                </a:cubicBezTo>
                <a:cubicBezTo>
                  <a:pt x="2639" y="894"/>
                  <a:pt x="2639" y="894"/>
                  <a:pt x="2639" y="894"/>
                </a:cubicBezTo>
                <a:cubicBezTo>
                  <a:pt x="2640" y="890"/>
                  <a:pt x="2640" y="890"/>
                  <a:pt x="2640" y="890"/>
                </a:cubicBezTo>
                <a:cubicBezTo>
                  <a:pt x="2641" y="890"/>
                  <a:pt x="2642" y="889"/>
                  <a:pt x="2642" y="889"/>
                </a:cubicBezTo>
                <a:cubicBezTo>
                  <a:pt x="2642" y="888"/>
                  <a:pt x="2642" y="888"/>
                  <a:pt x="2642" y="888"/>
                </a:cubicBezTo>
                <a:cubicBezTo>
                  <a:pt x="2644" y="887"/>
                  <a:pt x="2644" y="888"/>
                  <a:pt x="2645" y="889"/>
                </a:cubicBezTo>
                <a:cubicBezTo>
                  <a:pt x="2647" y="889"/>
                  <a:pt x="2654" y="888"/>
                  <a:pt x="2654" y="887"/>
                </a:cubicBezTo>
                <a:cubicBezTo>
                  <a:pt x="2653" y="886"/>
                  <a:pt x="2652" y="884"/>
                  <a:pt x="2652" y="883"/>
                </a:cubicBezTo>
                <a:cubicBezTo>
                  <a:pt x="2645" y="879"/>
                  <a:pt x="2645" y="881"/>
                  <a:pt x="2642" y="873"/>
                </a:cubicBezTo>
                <a:cubicBezTo>
                  <a:pt x="2643" y="871"/>
                  <a:pt x="2644" y="872"/>
                  <a:pt x="2642" y="869"/>
                </a:cubicBezTo>
                <a:cubicBezTo>
                  <a:pt x="2641" y="868"/>
                  <a:pt x="2640" y="867"/>
                  <a:pt x="2640" y="865"/>
                </a:cubicBezTo>
                <a:cubicBezTo>
                  <a:pt x="2640" y="862"/>
                  <a:pt x="2639" y="862"/>
                  <a:pt x="2637" y="862"/>
                </a:cubicBezTo>
                <a:cubicBezTo>
                  <a:pt x="2637" y="859"/>
                  <a:pt x="2637" y="860"/>
                  <a:pt x="2636" y="857"/>
                </a:cubicBezTo>
                <a:cubicBezTo>
                  <a:pt x="2636" y="857"/>
                  <a:pt x="2635" y="856"/>
                  <a:pt x="2634" y="856"/>
                </a:cubicBezTo>
                <a:cubicBezTo>
                  <a:pt x="2636" y="856"/>
                  <a:pt x="2642" y="857"/>
                  <a:pt x="2639" y="854"/>
                </a:cubicBezTo>
                <a:cubicBezTo>
                  <a:pt x="2641" y="853"/>
                  <a:pt x="2642" y="851"/>
                  <a:pt x="2640" y="850"/>
                </a:cubicBezTo>
                <a:cubicBezTo>
                  <a:pt x="2644" y="849"/>
                  <a:pt x="2647" y="849"/>
                  <a:pt x="2650" y="847"/>
                </a:cubicBezTo>
                <a:cubicBezTo>
                  <a:pt x="2652" y="847"/>
                  <a:pt x="2651" y="846"/>
                  <a:pt x="2650" y="846"/>
                </a:cubicBezTo>
                <a:cubicBezTo>
                  <a:pt x="2649" y="845"/>
                  <a:pt x="2649" y="845"/>
                  <a:pt x="2649" y="845"/>
                </a:cubicBezTo>
                <a:cubicBezTo>
                  <a:pt x="2649" y="844"/>
                  <a:pt x="2643" y="844"/>
                  <a:pt x="2644" y="842"/>
                </a:cubicBezTo>
                <a:cubicBezTo>
                  <a:pt x="2645" y="841"/>
                  <a:pt x="2645" y="841"/>
                  <a:pt x="2647" y="841"/>
                </a:cubicBezTo>
                <a:cubicBezTo>
                  <a:pt x="2648" y="841"/>
                  <a:pt x="2648" y="841"/>
                  <a:pt x="2648" y="841"/>
                </a:cubicBezTo>
                <a:cubicBezTo>
                  <a:pt x="2649" y="842"/>
                  <a:pt x="2655" y="839"/>
                  <a:pt x="2655" y="838"/>
                </a:cubicBezTo>
                <a:cubicBezTo>
                  <a:pt x="2655" y="837"/>
                  <a:pt x="2655" y="835"/>
                  <a:pt x="2654" y="836"/>
                </a:cubicBezTo>
                <a:cubicBezTo>
                  <a:pt x="2653" y="836"/>
                  <a:pt x="2652" y="836"/>
                  <a:pt x="2651" y="835"/>
                </a:cubicBezTo>
                <a:cubicBezTo>
                  <a:pt x="2650" y="834"/>
                  <a:pt x="2648" y="834"/>
                  <a:pt x="2646" y="832"/>
                </a:cubicBezTo>
                <a:cubicBezTo>
                  <a:pt x="2647" y="831"/>
                  <a:pt x="2644" y="830"/>
                  <a:pt x="2643" y="832"/>
                </a:cubicBezTo>
                <a:cubicBezTo>
                  <a:pt x="2642" y="832"/>
                  <a:pt x="2641" y="832"/>
                  <a:pt x="2641" y="832"/>
                </a:cubicBezTo>
                <a:cubicBezTo>
                  <a:pt x="2641" y="830"/>
                  <a:pt x="2643" y="831"/>
                  <a:pt x="2643" y="830"/>
                </a:cubicBezTo>
                <a:cubicBezTo>
                  <a:pt x="2643" y="829"/>
                  <a:pt x="2641" y="827"/>
                  <a:pt x="2640" y="829"/>
                </a:cubicBezTo>
                <a:cubicBezTo>
                  <a:pt x="2639" y="830"/>
                  <a:pt x="2639" y="829"/>
                  <a:pt x="2638" y="829"/>
                </a:cubicBezTo>
                <a:cubicBezTo>
                  <a:pt x="2638" y="829"/>
                  <a:pt x="2637" y="827"/>
                  <a:pt x="2638" y="827"/>
                </a:cubicBezTo>
                <a:cubicBezTo>
                  <a:pt x="2640" y="825"/>
                  <a:pt x="2639" y="825"/>
                  <a:pt x="2639" y="824"/>
                </a:cubicBezTo>
                <a:cubicBezTo>
                  <a:pt x="2639" y="823"/>
                  <a:pt x="2638" y="822"/>
                  <a:pt x="2638" y="822"/>
                </a:cubicBezTo>
                <a:cubicBezTo>
                  <a:pt x="2638" y="821"/>
                  <a:pt x="2635" y="820"/>
                  <a:pt x="2634" y="820"/>
                </a:cubicBezTo>
                <a:cubicBezTo>
                  <a:pt x="2633" y="820"/>
                  <a:pt x="2634" y="818"/>
                  <a:pt x="2633" y="818"/>
                </a:cubicBezTo>
                <a:cubicBezTo>
                  <a:pt x="2632" y="818"/>
                  <a:pt x="2631" y="817"/>
                  <a:pt x="2631" y="818"/>
                </a:cubicBezTo>
                <a:cubicBezTo>
                  <a:pt x="2631" y="817"/>
                  <a:pt x="2630" y="816"/>
                  <a:pt x="2629" y="816"/>
                </a:cubicBezTo>
                <a:cubicBezTo>
                  <a:pt x="2629" y="816"/>
                  <a:pt x="2628" y="818"/>
                  <a:pt x="2628" y="819"/>
                </a:cubicBezTo>
                <a:cubicBezTo>
                  <a:pt x="2628" y="819"/>
                  <a:pt x="2626" y="821"/>
                  <a:pt x="2625" y="823"/>
                </a:cubicBezTo>
                <a:cubicBezTo>
                  <a:pt x="2625" y="824"/>
                  <a:pt x="2623" y="826"/>
                  <a:pt x="2622" y="826"/>
                </a:cubicBezTo>
                <a:cubicBezTo>
                  <a:pt x="2621" y="826"/>
                  <a:pt x="2621" y="828"/>
                  <a:pt x="2621" y="830"/>
                </a:cubicBezTo>
                <a:cubicBezTo>
                  <a:pt x="2620" y="836"/>
                  <a:pt x="2620" y="833"/>
                  <a:pt x="2617" y="833"/>
                </a:cubicBezTo>
                <a:cubicBezTo>
                  <a:pt x="2617" y="833"/>
                  <a:pt x="2615" y="836"/>
                  <a:pt x="2615" y="837"/>
                </a:cubicBezTo>
                <a:cubicBezTo>
                  <a:pt x="2615" y="838"/>
                  <a:pt x="2616" y="838"/>
                  <a:pt x="2616" y="838"/>
                </a:cubicBezTo>
                <a:cubicBezTo>
                  <a:pt x="2617" y="839"/>
                  <a:pt x="2617" y="840"/>
                  <a:pt x="2617" y="840"/>
                </a:cubicBezTo>
                <a:cubicBezTo>
                  <a:pt x="2617" y="841"/>
                  <a:pt x="2615" y="842"/>
                  <a:pt x="2614" y="841"/>
                </a:cubicBezTo>
                <a:cubicBezTo>
                  <a:pt x="2610" y="837"/>
                  <a:pt x="2609" y="841"/>
                  <a:pt x="2607" y="844"/>
                </a:cubicBezTo>
                <a:cubicBezTo>
                  <a:pt x="2607" y="844"/>
                  <a:pt x="2606" y="844"/>
                  <a:pt x="2605" y="845"/>
                </a:cubicBezTo>
                <a:cubicBezTo>
                  <a:pt x="2605" y="842"/>
                  <a:pt x="2604" y="844"/>
                  <a:pt x="2602" y="844"/>
                </a:cubicBezTo>
                <a:cubicBezTo>
                  <a:pt x="2601" y="844"/>
                  <a:pt x="2601" y="849"/>
                  <a:pt x="2600" y="851"/>
                </a:cubicBezTo>
                <a:cubicBezTo>
                  <a:pt x="2599" y="852"/>
                  <a:pt x="2598" y="852"/>
                  <a:pt x="2598" y="853"/>
                </a:cubicBezTo>
                <a:cubicBezTo>
                  <a:pt x="2598" y="853"/>
                  <a:pt x="2597" y="853"/>
                  <a:pt x="2596" y="856"/>
                </a:cubicBezTo>
                <a:cubicBezTo>
                  <a:pt x="2592" y="860"/>
                  <a:pt x="2592" y="860"/>
                  <a:pt x="2592" y="860"/>
                </a:cubicBezTo>
                <a:cubicBezTo>
                  <a:pt x="2589" y="863"/>
                  <a:pt x="2589" y="863"/>
                  <a:pt x="2589" y="863"/>
                </a:cubicBezTo>
                <a:cubicBezTo>
                  <a:pt x="2588" y="864"/>
                  <a:pt x="2580" y="864"/>
                  <a:pt x="2578" y="864"/>
                </a:cubicBezTo>
                <a:cubicBezTo>
                  <a:pt x="2577" y="864"/>
                  <a:pt x="2575" y="869"/>
                  <a:pt x="2575" y="870"/>
                </a:cubicBezTo>
                <a:cubicBezTo>
                  <a:pt x="2573" y="873"/>
                  <a:pt x="2576" y="878"/>
                  <a:pt x="2572" y="880"/>
                </a:cubicBezTo>
                <a:close/>
                <a:moveTo>
                  <a:pt x="2630" y="820"/>
                </a:moveTo>
                <a:cubicBezTo>
                  <a:pt x="2630" y="821"/>
                  <a:pt x="2630" y="821"/>
                  <a:pt x="2630" y="821"/>
                </a:cubicBezTo>
                <a:cubicBezTo>
                  <a:pt x="2631" y="822"/>
                  <a:pt x="2631" y="820"/>
                  <a:pt x="2631" y="819"/>
                </a:cubicBezTo>
                <a:cubicBezTo>
                  <a:pt x="2630" y="820"/>
                  <a:pt x="2630" y="820"/>
                  <a:pt x="2630" y="820"/>
                </a:cubicBezTo>
                <a:close/>
                <a:moveTo>
                  <a:pt x="2630" y="805"/>
                </a:moveTo>
                <a:cubicBezTo>
                  <a:pt x="2628" y="805"/>
                  <a:pt x="2629" y="809"/>
                  <a:pt x="2630" y="808"/>
                </a:cubicBezTo>
                <a:cubicBezTo>
                  <a:pt x="2633" y="807"/>
                  <a:pt x="2632" y="804"/>
                  <a:pt x="2630" y="805"/>
                </a:cubicBezTo>
                <a:cubicBezTo>
                  <a:pt x="2630" y="805"/>
                  <a:pt x="2630" y="805"/>
                  <a:pt x="2630" y="805"/>
                </a:cubicBezTo>
                <a:close/>
                <a:moveTo>
                  <a:pt x="2640" y="817"/>
                </a:moveTo>
                <a:cubicBezTo>
                  <a:pt x="2639" y="817"/>
                  <a:pt x="2637" y="817"/>
                  <a:pt x="2638" y="820"/>
                </a:cubicBezTo>
                <a:cubicBezTo>
                  <a:pt x="2639" y="820"/>
                  <a:pt x="2644" y="820"/>
                  <a:pt x="2642" y="817"/>
                </a:cubicBezTo>
                <a:cubicBezTo>
                  <a:pt x="2641" y="817"/>
                  <a:pt x="2641" y="817"/>
                  <a:pt x="2640" y="817"/>
                </a:cubicBezTo>
                <a:close/>
                <a:moveTo>
                  <a:pt x="2634" y="818"/>
                </a:moveTo>
                <a:cubicBezTo>
                  <a:pt x="2634" y="818"/>
                  <a:pt x="2635" y="817"/>
                  <a:pt x="2636" y="817"/>
                </a:cubicBezTo>
                <a:cubicBezTo>
                  <a:pt x="2639" y="816"/>
                  <a:pt x="2636" y="812"/>
                  <a:pt x="2636" y="812"/>
                </a:cubicBezTo>
                <a:cubicBezTo>
                  <a:pt x="2635" y="812"/>
                  <a:pt x="2635" y="813"/>
                  <a:pt x="2634" y="814"/>
                </a:cubicBezTo>
                <a:cubicBezTo>
                  <a:pt x="2634" y="811"/>
                  <a:pt x="2633" y="814"/>
                  <a:pt x="2631" y="814"/>
                </a:cubicBezTo>
                <a:cubicBezTo>
                  <a:pt x="2631" y="814"/>
                  <a:pt x="2630" y="816"/>
                  <a:pt x="2631" y="816"/>
                </a:cubicBezTo>
                <a:cubicBezTo>
                  <a:pt x="2632" y="815"/>
                  <a:pt x="2634" y="816"/>
                  <a:pt x="2634" y="815"/>
                </a:cubicBezTo>
                <a:cubicBezTo>
                  <a:pt x="2635" y="816"/>
                  <a:pt x="2633" y="817"/>
                  <a:pt x="2634" y="818"/>
                </a:cubicBezTo>
                <a:close/>
                <a:moveTo>
                  <a:pt x="2541" y="842"/>
                </a:moveTo>
                <a:cubicBezTo>
                  <a:pt x="2540" y="841"/>
                  <a:pt x="2539" y="844"/>
                  <a:pt x="2539" y="844"/>
                </a:cubicBezTo>
                <a:cubicBezTo>
                  <a:pt x="2539" y="845"/>
                  <a:pt x="2541" y="845"/>
                  <a:pt x="2541" y="844"/>
                </a:cubicBezTo>
                <a:cubicBezTo>
                  <a:pt x="2541" y="843"/>
                  <a:pt x="2541" y="842"/>
                  <a:pt x="2541" y="842"/>
                </a:cubicBezTo>
                <a:close/>
                <a:moveTo>
                  <a:pt x="1275" y="568"/>
                </a:moveTo>
                <a:cubicBezTo>
                  <a:pt x="1276" y="568"/>
                  <a:pt x="1277" y="564"/>
                  <a:pt x="1277" y="564"/>
                </a:cubicBezTo>
                <a:cubicBezTo>
                  <a:pt x="1277" y="563"/>
                  <a:pt x="1274" y="562"/>
                  <a:pt x="1273" y="563"/>
                </a:cubicBezTo>
                <a:cubicBezTo>
                  <a:pt x="1270" y="569"/>
                  <a:pt x="1272" y="567"/>
                  <a:pt x="1275" y="568"/>
                </a:cubicBezTo>
                <a:close/>
                <a:moveTo>
                  <a:pt x="1278" y="572"/>
                </a:moveTo>
                <a:cubicBezTo>
                  <a:pt x="1278" y="574"/>
                  <a:pt x="1282" y="575"/>
                  <a:pt x="1282" y="573"/>
                </a:cubicBezTo>
                <a:cubicBezTo>
                  <a:pt x="1282" y="570"/>
                  <a:pt x="1278" y="570"/>
                  <a:pt x="1278" y="572"/>
                </a:cubicBezTo>
                <a:close/>
                <a:moveTo>
                  <a:pt x="1297" y="570"/>
                </a:moveTo>
                <a:cubicBezTo>
                  <a:pt x="1295" y="570"/>
                  <a:pt x="1293" y="574"/>
                  <a:pt x="1293" y="575"/>
                </a:cubicBezTo>
                <a:cubicBezTo>
                  <a:pt x="1293" y="577"/>
                  <a:pt x="1295" y="577"/>
                  <a:pt x="1297" y="577"/>
                </a:cubicBezTo>
                <a:cubicBezTo>
                  <a:pt x="1298" y="577"/>
                  <a:pt x="1298" y="575"/>
                  <a:pt x="1298" y="574"/>
                </a:cubicBezTo>
                <a:cubicBezTo>
                  <a:pt x="1299" y="572"/>
                  <a:pt x="1303" y="569"/>
                  <a:pt x="1297" y="570"/>
                </a:cubicBezTo>
                <a:close/>
                <a:moveTo>
                  <a:pt x="1307" y="572"/>
                </a:moveTo>
                <a:cubicBezTo>
                  <a:pt x="1305" y="573"/>
                  <a:pt x="1306" y="573"/>
                  <a:pt x="1309" y="573"/>
                </a:cubicBezTo>
                <a:cubicBezTo>
                  <a:pt x="1309" y="573"/>
                  <a:pt x="1311" y="572"/>
                  <a:pt x="1312" y="572"/>
                </a:cubicBezTo>
                <a:cubicBezTo>
                  <a:pt x="1313" y="571"/>
                  <a:pt x="1314" y="565"/>
                  <a:pt x="1312" y="565"/>
                </a:cubicBezTo>
                <a:cubicBezTo>
                  <a:pt x="1311" y="565"/>
                  <a:pt x="1308" y="566"/>
                  <a:pt x="1309" y="568"/>
                </a:cubicBezTo>
                <a:cubicBezTo>
                  <a:pt x="1309" y="571"/>
                  <a:pt x="1309" y="570"/>
                  <a:pt x="1307" y="572"/>
                </a:cubicBezTo>
                <a:close/>
                <a:moveTo>
                  <a:pt x="1290" y="566"/>
                </a:moveTo>
                <a:cubicBezTo>
                  <a:pt x="1289" y="566"/>
                  <a:pt x="1287" y="569"/>
                  <a:pt x="1285" y="569"/>
                </a:cubicBezTo>
                <a:cubicBezTo>
                  <a:pt x="1282" y="569"/>
                  <a:pt x="1282" y="573"/>
                  <a:pt x="1284" y="574"/>
                </a:cubicBezTo>
                <a:cubicBezTo>
                  <a:pt x="1285" y="575"/>
                  <a:pt x="1287" y="574"/>
                  <a:pt x="1287" y="572"/>
                </a:cubicBezTo>
                <a:cubicBezTo>
                  <a:pt x="1288" y="569"/>
                  <a:pt x="1291" y="570"/>
                  <a:pt x="1292" y="568"/>
                </a:cubicBezTo>
                <a:cubicBezTo>
                  <a:pt x="1293" y="566"/>
                  <a:pt x="1291" y="566"/>
                  <a:pt x="1290" y="566"/>
                </a:cubicBezTo>
                <a:close/>
                <a:moveTo>
                  <a:pt x="1269" y="577"/>
                </a:moveTo>
                <a:cubicBezTo>
                  <a:pt x="1269" y="579"/>
                  <a:pt x="1274" y="580"/>
                  <a:pt x="1274" y="576"/>
                </a:cubicBezTo>
                <a:cubicBezTo>
                  <a:pt x="1274" y="573"/>
                  <a:pt x="1270" y="574"/>
                  <a:pt x="1269" y="577"/>
                </a:cubicBezTo>
                <a:close/>
                <a:moveTo>
                  <a:pt x="1314" y="565"/>
                </a:moveTo>
                <a:cubicBezTo>
                  <a:pt x="1314" y="565"/>
                  <a:pt x="1317" y="564"/>
                  <a:pt x="1318" y="563"/>
                </a:cubicBezTo>
                <a:cubicBezTo>
                  <a:pt x="1319" y="562"/>
                  <a:pt x="1319" y="557"/>
                  <a:pt x="1316" y="559"/>
                </a:cubicBezTo>
                <a:cubicBezTo>
                  <a:pt x="1314" y="561"/>
                  <a:pt x="1312" y="559"/>
                  <a:pt x="1313" y="564"/>
                </a:cubicBezTo>
                <a:cubicBezTo>
                  <a:pt x="1313" y="565"/>
                  <a:pt x="1314" y="565"/>
                  <a:pt x="1314" y="565"/>
                </a:cubicBezTo>
                <a:close/>
                <a:moveTo>
                  <a:pt x="2275" y="813"/>
                </a:moveTo>
                <a:cubicBezTo>
                  <a:pt x="2275" y="811"/>
                  <a:pt x="2271" y="805"/>
                  <a:pt x="2270" y="803"/>
                </a:cubicBezTo>
                <a:cubicBezTo>
                  <a:pt x="2270" y="798"/>
                  <a:pt x="2269" y="801"/>
                  <a:pt x="2267" y="798"/>
                </a:cubicBezTo>
                <a:cubicBezTo>
                  <a:pt x="2266" y="795"/>
                  <a:pt x="2266" y="795"/>
                  <a:pt x="2266" y="795"/>
                </a:cubicBezTo>
                <a:cubicBezTo>
                  <a:pt x="2262" y="793"/>
                  <a:pt x="2264" y="793"/>
                  <a:pt x="2262" y="790"/>
                </a:cubicBezTo>
                <a:cubicBezTo>
                  <a:pt x="2262" y="790"/>
                  <a:pt x="2260" y="787"/>
                  <a:pt x="2259" y="787"/>
                </a:cubicBezTo>
                <a:cubicBezTo>
                  <a:pt x="2257" y="789"/>
                  <a:pt x="2259" y="785"/>
                  <a:pt x="2256" y="784"/>
                </a:cubicBezTo>
                <a:cubicBezTo>
                  <a:pt x="2254" y="784"/>
                  <a:pt x="2253" y="785"/>
                  <a:pt x="2255" y="786"/>
                </a:cubicBezTo>
                <a:cubicBezTo>
                  <a:pt x="2256" y="787"/>
                  <a:pt x="2255" y="788"/>
                  <a:pt x="2256" y="790"/>
                </a:cubicBezTo>
                <a:cubicBezTo>
                  <a:pt x="2256" y="791"/>
                  <a:pt x="2256" y="793"/>
                  <a:pt x="2255" y="793"/>
                </a:cubicBezTo>
                <a:cubicBezTo>
                  <a:pt x="2254" y="793"/>
                  <a:pt x="2252" y="791"/>
                  <a:pt x="2252" y="793"/>
                </a:cubicBezTo>
                <a:cubicBezTo>
                  <a:pt x="2252" y="794"/>
                  <a:pt x="2254" y="795"/>
                  <a:pt x="2255" y="795"/>
                </a:cubicBezTo>
                <a:cubicBezTo>
                  <a:pt x="2254" y="796"/>
                  <a:pt x="2252" y="795"/>
                  <a:pt x="2253" y="799"/>
                </a:cubicBezTo>
                <a:cubicBezTo>
                  <a:pt x="2253" y="801"/>
                  <a:pt x="2255" y="801"/>
                  <a:pt x="2253" y="803"/>
                </a:cubicBezTo>
                <a:cubicBezTo>
                  <a:pt x="2252" y="804"/>
                  <a:pt x="2253" y="805"/>
                  <a:pt x="2253" y="806"/>
                </a:cubicBezTo>
                <a:cubicBezTo>
                  <a:pt x="2253" y="810"/>
                  <a:pt x="2253" y="810"/>
                  <a:pt x="2253" y="810"/>
                </a:cubicBezTo>
                <a:cubicBezTo>
                  <a:pt x="2253" y="820"/>
                  <a:pt x="2254" y="814"/>
                  <a:pt x="2256" y="822"/>
                </a:cubicBezTo>
                <a:cubicBezTo>
                  <a:pt x="2256" y="824"/>
                  <a:pt x="2257" y="823"/>
                  <a:pt x="2257" y="824"/>
                </a:cubicBezTo>
                <a:cubicBezTo>
                  <a:pt x="2258" y="828"/>
                  <a:pt x="2258" y="828"/>
                  <a:pt x="2261" y="829"/>
                </a:cubicBezTo>
                <a:cubicBezTo>
                  <a:pt x="2265" y="829"/>
                  <a:pt x="2265" y="829"/>
                  <a:pt x="2265" y="829"/>
                </a:cubicBezTo>
                <a:cubicBezTo>
                  <a:pt x="2266" y="829"/>
                  <a:pt x="2266" y="827"/>
                  <a:pt x="2268" y="827"/>
                </a:cubicBezTo>
                <a:cubicBezTo>
                  <a:pt x="2271" y="826"/>
                  <a:pt x="2271" y="826"/>
                  <a:pt x="2271" y="826"/>
                </a:cubicBezTo>
                <a:cubicBezTo>
                  <a:pt x="2273" y="826"/>
                  <a:pt x="2274" y="823"/>
                  <a:pt x="2274" y="820"/>
                </a:cubicBezTo>
                <a:cubicBezTo>
                  <a:pt x="2274" y="817"/>
                  <a:pt x="2275" y="820"/>
                  <a:pt x="2275" y="815"/>
                </a:cubicBezTo>
                <a:cubicBezTo>
                  <a:pt x="2275" y="813"/>
                  <a:pt x="2275" y="813"/>
                  <a:pt x="2275" y="813"/>
                </a:cubicBezTo>
                <a:close/>
                <a:moveTo>
                  <a:pt x="1992" y="751"/>
                </a:moveTo>
                <a:cubicBezTo>
                  <a:pt x="1989" y="750"/>
                  <a:pt x="1988" y="753"/>
                  <a:pt x="1986" y="751"/>
                </a:cubicBezTo>
                <a:cubicBezTo>
                  <a:pt x="1986" y="751"/>
                  <a:pt x="1986" y="749"/>
                  <a:pt x="1983" y="752"/>
                </a:cubicBezTo>
                <a:cubicBezTo>
                  <a:pt x="1980" y="751"/>
                  <a:pt x="1985" y="756"/>
                  <a:pt x="1988" y="755"/>
                </a:cubicBezTo>
                <a:cubicBezTo>
                  <a:pt x="1992" y="755"/>
                  <a:pt x="1991" y="756"/>
                  <a:pt x="1994" y="754"/>
                </a:cubicBezTo>
                <a:cubicBezTo>
                  <a:pt x="1994" y="754"/>
                  <a:pt x="1994" y="752"/>
                  <a:pt x="1993" y="752"/>
                </a:cubicBezTo>
                <a:cubicBezTo>
                  <a:pt x="1993" y="752"/>
                  <a:pt x="1992" y="751"/>
                  <a:pt x="1992" y="751"/>
                </a:cubicBezTo>
                <a:close/>
                <a:moveTo>
                  <a:pt x="2034" y="658"/>
                </a:moveTo>
                <a:cubicBezTo>
                  <a:pt x="2033" y="658"/>
                  <a:pt x="2033" y="659"/>
                  <a:pt x="2031" y="661"/>
                </a:cubicBezTo>
                <a:cubicBezTo>
                  <a:pt x="2031" y="662"/>
                  <a:pt x="2030" y="664"/>
                  <a:pt x="2030" y="664"/>
                </a:cubicBezTo>
                <a:cubicBezTo>
                  <a:pt x="2031" y="665"/>
                  <a:pt x="2031" y="665"/>
                  <a:pt x="2032" y="665"/>
                </a:cubicBezTo>
                <a:cubicBezTo>
                  <a:pt x="2033" y="663"/>
                  <a:pt x="2036" y="661"/>
                  <a:pt x="2034" y="658"/>
                </a:cubicBezTo>
                <a:cubicBezTo>
                  <a:pt x="2034" y="658"/>
                  <a:pt x="2034" y="658"/>
                  <a:pt x="2034" y="658"/>
                </a:cubicBezTo>
                <a:close/>
                <a:moveTo>
                  <a:pt x="2007" y="695"/>
                </a:moveTo>
                <a:cubicBezTo>
                  <a:pt x="2005" y="695"/>
                  <a:pt x="2006" y="695"/>
                  <a:pt x="2006" y="697"/>
                </a:cubicBezTo>
                <a:cubicBezTo>
                  <a:pt x="2005" y="697"/>
                  <a:pt x="2008" y="697"/>
                  <a:pt x="2009" y="697"/>
                </a:cubicBezTo>
                <a:cubicBezTo>
                  <a:pt x="2010" y="696"/>
                  <a:pt x="2008" y="695"/>
                  <a:pt x="2007" y="695"/>
                </a:cubicBezTo>
                <a:close/>
                <a:moveTo>
                  <a:pt x="1284" y="157"/>
                </a:moveTo>
                <a:cubicBezTo>
                  <a:pt x="1285" y="157"/>
                  <a:pt x="1284" y="156"/>
                  <a:pt x="1284" y="156"/>
                </a:cubicBezTo>
                <a:cubicBezTo>
                  <a:pt x="1284" y="156"/>
                  <a:pt x="1284" y="156"/>
                  <a:pt x="1284" y="156"/>
                </a:cubicBezTo>
                <a:cubicBezTo>
                  <a:pt x="1282" y="153"/>
                  <a:pt x="1288" y="155"/>
                  <a:pt x="1288" y="154"/>
                </a:cubicBezTo>
                <a:cubicBezTo>
                  <a:pt x="1288" y="152"/>
                  <a:pt x="1288" y="150"/>
                  <a:pt x="1290" y="151"/>
                </a:cubicBezTo>
                <a:cubicBezTo>
                  <a:pt x="1294" y="152"/>
                  <a:pt x="1293" y="153"/>
                  <a:pt x="1293" y="154"/>
                </a:cubicBezTo>
                <a:cubicBezTo>
                  <a:pt x="1295" y="154"/>
                  <a:pt x="1295" y="154"/>
                  <a:pt x="1295" y="154"/>
                </a:cubicBezTo>
                <a:cubicBezTo>
                  <a:pt x="1301" y="153"/>
                  <a:pt x="1292" y="153"/>
                  <a:pt x="1292" y="150"/>
                </a:cubicBezTo>
                <a:cubicBezTo>
                  <a:pt x="1292" y="148"/>
                  <a:pt x="1295" y="149"/>
                  <a:pt x="1297" y="149"/>
                </a:cubicBezTo>
                <a:cubicBezTo>
                  <a:pt x="1300" y="149"/>
                  <a:pt x="1299" y="151"/>
                  <a:pt x="1301" y="153"/>
                </a:cubicBezTo>
                <a:cubicBezTo>
                  <a:pt x="1301" y="153"/>
                  <a:pt x="1308" y="154"/>
                  <a:pt x="1303" y="156"/>
                </a:cubicBezTo>
                <a:cubicBezTo>
                  <a:pt x="1300" y="158"/>
                  <a:pt x="1302" y="157"/>
                  <a:pt x="1303" y="158"/>
                </a:cubicBezTo>
                <a:cubicBezTo>
                  <a:pt x="1304" y="158"/>
                  <a:pt x="1305" y="161"/>
                  <a:pt x="1306" y="159"/>
                </a:cubicBezTo>
                <a:cubicBezTo>
                  <a:pt x="1306" y="158"/>
                  <a:pt x="1307" y="158"/>
                  <a:pt x="1309" y="157"/>
                </a:cubicBezTo>
                <a:cubicBezTo>
                  <a:pt x="1311" y="156"/>
                  <a:pt x="1310" y="159"/>
                  <a:pt x="1311" y="157"/>
                </a:cubicBezTo>
                <a:cubicBezTo>
                  <a:pt x="1312" y="156"/>
                  <a:pt x="1312" y="156"/>
                  <a:pt x="1311" y="155"/>
                </a:cubicBezTo>
                <a:cubicBezTo>
                  <a:pt x="1309" y="151"/>
                  <a:pt x="1315" y="152"/>
                  <a:pt x="1315" y="153"/>
                </a:cubicBezTo>
                <a:cubicBezTo>
                  <a:pt x="1315" y="154"/>
                  <a:pt x="1320" y="157"/>
                  <a:pt x="1319" y="155"/>
                </a:cubicBezTo>
                <a:cubicBezTo>
                  <a:pt x="1319" y="153"/>
                  <a:pt x="1321" y="154"/>
                  <a:pt x="1323" y="153"/>
                </a:cubicBezTo>
                <a:cubicBezTo>
                  <a:pt x="1326" y="152"/>
                  <a:pt x="1328" y="154"/>
                  <a:pt x="1329" y="156"/>
                </a:cubicBezTo>
                <a:cubicBezTo>
                  <a:pt x="1329" y="156"/>
                  <a:pt x="1330" y="155"/>
                  <a:pt x="1330" y="155"/>
                </a:cubicBezTo>
                <a:cubicBezTo>
                  <a:pt x="1330" y="155"/>
                  <a:pt x="1328" y="152"/>
                  <a:pt x="1329" y="152"/>
                </a:cubicBezTo>
                <a:cubicBezTo>
                  <a:pt x="1332" y="152"/>
                  <a:pt x="1331" y="152"/>
                  <a:pt x="1333" y="153"/>
                </a:cubicBezTo>
                <a:cubicBezTo>
                  <a:pt x="1336" y="155"/>
                  <a:pt x="1335" y="152"/>
                  <a:pt x="1338" y="151"/>
                </a:cubicBezTo>
                <a:cubicBezTo>
                  <a:pt x="1339" y="151"/>
                  <a:pt x="1339" y="153"/>
                  <a:pt x="1342" y="151"/>
                </a:cubicBezTo>
                <a:cubicBezTo>
                  <a:pt x="1343" y="151"/>
                  <a:pt x="1342" y="149"/>
                  <a:pt x="1344" y="149"/>
                </a:cubicBezTo>
                <a:cubicBezTo>
                  <a:pt x="1344" y="149"/>
                  <a:pt x="1347" y="148"/>
                  <a:pt x="1347" y="148"/>
                </a:cubicBezTo>
                <a:cubicBezTo>
                  <a:pt x="1347" y="149"/>
                  <a:pt x="1350" y="151"/>
                  <a:pt x="1351" y="151"/>
                </a:cubicBezTo>
                <a:cubicBezTo>
                  <a:pt x="1353" y="151"/>
                  <a:pt x="1353" y="151"/>
                  <a:pt x="1353" y="151"/>
                </a:cubicBezTo>
                <a:cubicBezTo>
                  <a:pt x="1354" y="151"/>
                  <a:pt x="1355" y="149"/>
                  <a:pt x="1355" y="150"/>
                </a:cubicBezTo>
                <a:cubicBezTo>
                  <a:pt x="1356" y="151"/>
                  <a:pt x="1354" y="152"/>
                  <a:pt x="1354" y="153"/>
                </a:cubicBezTo>
                <a:cubicBezTo>
                  <a:pt x="1355" y="154"/>
                  <a:pt x="1357" y="153"/>
                  <a:pt x="1357" y="153"/>
                </a:cubicBezTo>
                <a:cubicBezTo>
                  <a:pt x="1358" y="154"/>
                  <a:pt x="1356" y="155"/>
                  <a:pt x="1356" y="156"/>
                </a:cubicBezTo>
                <a:cubicBezTo>
                  <a:pt x="1357" y="156"/>
                  <a:pt x="1358" y="156"/>
                  <a:pt x="1358" y="156"/>
                </a:cubicBezTo>
                <a:cubicBezTo>
                  <a:pt x="1359" y="155"/>
                  <a:pt x="1360" y="156"/>
                  <a:pt x="1359" y="157"/>
                </a:cubicBezTo>
                <a:cubicBezTo>
                  <a:pt x="1362" y="158"/>
                  <a:pt x="1362" y="158"/>
                  <a:pt x="1362" y="158"/>
                </a:cubicBezTo>
                <a:cubicBezTo>
                  <a:pt x="1363" y="158"/>
                  <a:pt x="1365" y="157"/>
                  <a:pt x="1365" y="159"/>
                </a:cubicBezTo>
                <a:cubicBezTo>
                  <a:pt x="1365" y="160"/>
                  <a:pt x="1363" y="161"/>
                  <a:pt x="1363" y="162"/>
                </a:cubicBezTo>
                <a:cubicBezTo>
                  <a:pt x="1362" y="162"/>
                  <a:pt x="1364" y="165"/>
                  <a:pt x="1362" y="165"/>
                </a:cubicBezTo>
                <a:cubicBezTo>
                  <a:pt x="1361" y="165"/>
                  <a:pt x="1360" y="164"/>
                  <a:pt x="1360" y="165"/>
                </a:cubicBezTo>
                <a:cubicBezTo>
                  <a:pt x="1358" y="168"/>
                  <a:pt x="1357" y="167"/>
                  <a:pt x="1356" y="167"/>
                </a:cubicBezTo>
                <a:cubicBezTo>
                  <a:pt x="1356" y="167"/>
                  <a:pt x="1355" y="170"/>
                  <a:pt x="1353" y="171"/>
                </a:cubicBezTo>
                <a:cubicBezTo>
                  <a:pt x="1351" y="172"/>
                  <a:pt x="1351" y="172"/>
                  <a:pt x="1351" y="172"/>
                </a:cubicBezTo>
                <a:cubicBezTo>
                  <a:pt x="1350" y="172"/>
                  <a:pt x="1348" y="172"/>
                  <a:pt x="1348" y="171"/>
                </a:cubicBezTo>
                <a:cubicBezTo>
                  <a:pt x="1346" y="172"/>
                  <a:pt x="1344" y="174"/>
                  <a:pt x="1343" y="174"/>
                </a:cubicBezTo>
                <a:cubicBezTo>
                  <a:pt x="1342" y="174"/>
                  <a:pt x="1338" y="175"/>
                  <a:pt x="1338" y="175"/>
                </a:cubicBezTo>
                <a:cubicBezTo>
                  <a:pt x="1337" y="175"/>
                  <a:pt x="1336" y="177"/>
                  <a:pt x="1336" y="176"/>
                </a:cubicBezTo>
                <a:cubicBezTo>
                  <a:pt x="1334" y="176"/>
                  <a:pt x="1330" y="177"/>
                  <a:pt x="1328" y="177"/>
                </a:cubicBezTo>
                <a:cubicBezTo>
                  <a:pt x="1324" y="178"/>
                  <a:pt x="1329" y="180"/>
                  <a:pt x="1323" y="180"/>
                </a:cubicBezTo>
                <a:cubicBezTo>
                  <a:pt x="1321" y="180"/>
                  <a:pt x="1320" y="181"/>
                  <a:pt x="1318" y="181"/>
                </a:cubicBezTo>
                <a:cubicBezTo>
                  <a:pt x="1317" y="181"/>
                  <a:pt x="1310" y="180"/>
                  <a:pt x="1308" y="179"/>
                </a:cubicBezTo>
                <a:cubicBezTo>
                  <a:pt x="1305" y="177"/>
                  <a:pt x="1305" y="175"/>
                  <a:pt x="1299" y="175"/>
                </a:cubicBezTo>
                <a:cubicBezTo>
                  <a:pt x="1296" y="176"/>
                  <a:pt x="1294" y="176"/>
                  <a:pt x="1292" y="176"/>
                </a:cubicBezTo>
                <a:cubicBezTo>
                  <a:pt x="1291" y="176"/>
                  <a:pt x="1289" y="176"/>
                  <a:pt x="1289" y="175"/>
                </a:cubicBezTo>
                <a:cubicBezTo>
                  <a:pt x="1289" y="172"/>
                  <a:pt x="1292" y="174"/>
                  <a:pt x="1292" y="173"/>
                </a:cubicBezTo>
                <a:cubicBezTo>
                  <a:pt x="1296" y="170"/>
                  <a:pt x="1294" y="171"/>
                  <a:pt x="1295" y="170"/>
                </a:cubicBezTo>
                <a:cubicBezTo>
                  <a:pt x="1293" y="167"/>
                  <a:pt x="1294" y="168"/>
                  <a:pt x="1295" y="166"/>
                </a:cubicBezTo>
                <a:cubicBezTo>
                  <a:pt x="1286" y="164"/>
                  <a:pt x="1292" y="166"/>
                  <a:pt x="1283" y="166"/>
                </a:cubicBezTo>
                <a:cubicBezTo>
                  <a:pt x="1283" y="166"/>
                  <a:pt x="1280" y="165"/>
                  <a:pt x="1281" y="164"/>
                </a:cubicBezTo>
                <a:cubicBezTo>
                  <a:pt x="1282" y="163"/>
                  <a:pt x="1283" y="163"/>
                  <a:pt x="1285" y="163"/>
                </a:cubicBezTo>
                <a:cubicBezTo>
                  <a:pt x="1288" y="164"/>
                  <a:pt x="1290" y="163"/>
                  <a:pt x="1294" y="163"/>
                </a:cubicBezTo>
                <a:cubicBezTo>
                  <a:pt x="1295" y="163"/>
                  <a:pt x="1299" y="163"/>
                  <a:pt x="1299" y="162"/>
                </a:cubicBezTo>
                <a:cubicBezTo>
                  <a:pt x="1299" y="162"/>
                  <a:pt x="1294" y="164"/>
                  <a:pt x="1294" y="161"/>
                </a:cubicBezTo>
                <a:cubicBezTo>
                  <a:pt x="1294" y="160"/>
                  <a:pt x="1296" y="160"/>
                  <a:pt x="1298" y="160"/>
                </a:cubicBezTo>
                <a:cubicBezTo>
                  <a:pt x="1297" y="159"/>
                  <a:pt x="1296" y="159"/>
                  <a:pt x="1295" y="159"/>
                </a:cubicBezTo>
                <a:cubicBezTo>
                  <a:pt x="1286" y="159"/>
                  <a:pt x="1286" y="159"/>
                  <a:pt x="1286" y="159"/>
                </a:cubicBezTo>
                <a:cubicBezTo>
                  <a:pt x="1285" y="159"/>
                  <a:pt x="1284" y="160"/>
                  <a:pt x="1283" y="160"/>
                </a:cubicBezTo>
                <a:cubicBezTo>
                  <a:pt x="1281" y="159"/>
                  <a:pt x="1279" y="159"/>
                  <a:pt x="1280" y="158"/>
                </a:cubicBezTo>
                <a:cubicBezTo>
                  <a:pt x="1282" y="155"/>
                  <a:pt x="1283" y="157"/>
                  <a:pt x="1284" y="157"/>
                </a:cubicBezTo>
                <a:close/>
                <a:moveTo>
                  <a:pt x="1373" y="297"/>
                </a:moveTo>
                <a:cubicBezTo>
                  <a:pt x="1373" y="297"/>
                  <a:pt x="1368" y="298"/>
                  <a:pt x="1368" y="299"/>
                </a:cubicBezTo>
                <a:cubicBezTo>
                  <a:pt x="1368" y="299"/>
                  <a:pt x="1368" y="300"/>
                  <a:pt x="1369" y="300"/>
                </a:cubicBezTo>
                <a:cubicBezTo>
                  <a:pt x="1371" y="300"/>
                  <a:pt x="1371" y="300"/>
                  <a:pt x="1371" y="300"/>
                </a:cubicBezTo>
                <a:cubicBezTo>
                  <a:pt x="1371" y="300"/>
                  <a:pt x="1371" y="300"/>
                  <a:pt x="1371" y="301"/>
                </a:cubicBezTo>
                <a:cubicBezTo>
                  <a:pt x="1369" y="301"/>
                  <a:pt x="1369" y="301"/>
                  <a:pt x="1367" y="302"/>
                </a:cubicBezTo>
                <a:cubicBezTo>
                  <a:pt x="1367" y="302"/>
                  <a:pt x="1367" y="302"/>
                  <a:pt x="1367" y="302"/>
                </a:cubicBezTo>
                <a:cubicBezTo>
                  <a:pt x="1368" y="304"/>
                  <a:pt x="1369" y="304"/>
                  <a:pt x="1371" y="303"/>
                </a:cubicBezTo>
                <a:cubicBezTo>
                  <a:pt x="1371" y="303"/>
                  <a:pt x="1371" y="303"/>
                  <a:pt x="1371" y="303"/>
                </a:cubicBezTo>
                <a:cubicBezTo>
                  <a:pt x="1370" y="304"/>
                  <a:pt x="1370" y="303"/>
                  <a:pt x="1370" y="306"/>
                </a:cubicBezTo>
                <a:cubicBezTo>
                  <a:pt x="1369" y="306"/>
                  <a:pt x="1372" y="306"/>
                  <a:pt x="1372" y="306"/>
                </a:cubicBezTo>
                <a:cubicBezTo>
                  <a:pt x="1373" y="305"/>
                  <a:pt x="1373" y="305"/>
                  <a:pt x="1373" y="305"/>
                </a:cubicBezTo>
                <a:cubicBezTo>
                  <a:pt x="1372" y="307"/>
                  <a:pt x="1372" y="307"/>
                  <a:pt x="1374" y="307"/>
                </a:cubicBezTo>
                <a:cubicBezTo>
                  <a:pt x="1375" y="307"/>
                  <a:pt x="1376" y="306"/>
                  <a:pt x="1378" y="306"/>
                </a:cubicBezTo>
                <a:cubicBezTo>
                  <a:pt x="1380" y="306"/>
                  <a:pt x="1385" y="305"/>
                  <a:pt x="1385" y="305"/>
                </a:cubicBezTo>
                <a:cubicBezTo>
                  <a:pt x="1386" y="304"/>
                  <a:pt x="1387" y="303"/>
                  <a:pt x="1388" y="303"/>
                </a:cubicBezTo>
                <a:cubicBezTo>
                  <a:pt x="1393" y="302"/>
                  <a:pt x="1393" y="302"/>
                  <a:pt x="1393" y="302"/>
                </a:cubicBezTo>
                <a:cubicBezTo>
                  <a:pt x="1395" y="300"/>
                  <a:pt x="1395" y="300"/>
                  <a:pt x="1395" y="300"/>
                </a:cubicBezTo>
                <a:cubicBezTo>
                  <a:pt x="1396" y="300"/>
                  <a:pt x="1402" y="300"/>
                  <a:pt x="1403" y="300"/>
                </a:cubicBezTo>
                <a:cubicBezTo>
                  <a:pt x="1404" y="300"/>
                  <a:pt x="1403" y="299"/>
                  <a:pt x="1403" y="299"/>
                </a:cubicBezTo>
                <a:cubicBezTo>
                  <a:pt x="1404" y="298"/>
                  <a:pt x="1405" y="297"/>
                  <a:pt x="1405" y="295"/>
                </a:cubicBezTo>
                <a:cubicBezTo>
                  <a:pt x="1405" y="295"/>
                  <a:pt x="1405" y="295"/>
                  <a:pt x="1405" y="295"/>
                </a:cubicBezTo>
                <a:cubicBezTo>
                  <a:pt x="1407" y="292"/>
                  <a:pt x="1407" y="292"/>
                  <a:pt x="1407" y="292"/>
                </a:cubicBezTo>
                <a:cubicBezTo>
                  <a:pt x="1407" y="289"/>
                  <a:pt x="1407" y="290"/>
                  <a:pt x="1408" y="288"/>
                </a:cubicBezTo>
                <a:cubicBezTo>
                  <a:pt x="1409" y="288"/>
                  <a:pt x="1407" y="286"/>
                  <a:pt x="1407" y="285"/>
                </a:cubicBezTo>
                <a:cubicBezTo>
                  <a:pt x="1407" y="284"/>
                  <a:pt x="1407" y="283"/>
                  <a:pt x="1407" y="283"/>
                </a:cubicBezTo>
                <a:cubicBezTo>
                  <a:pt x="1406" y="280"/>
                  <a:pt x="1406" y="281"/>
                  <a:pt x="1406" y="279"/>
                </a:cubicBezTo>
                <a:cubicBezTo>
                  <a:pt x="1406" y="279"/>
                  <a:pt x="1406" y="279"/>
                  <a:pt x="1408" y="279"/>
                </a:cubicBezTo>
                <a:cubicBezTo>
                  <a:pt x="1409" y="279"/>
                  <a:pt x="1408" y="278"/>
                  <a:pt x="1410" y="277"/>
                </a:cubicBezTo>
                <a:cubicBezTo>
                  <a:pt x="1411" y="277"/>
                  <a:pt x="1413" y="276"/>
                  <a:pt x="1413" y="276"/>
                </a:cubicBezTo>
                <a:cubicBezTo>
                  <a:pt x="1412" y="274"/>
                  <a:pt x="1412" y="274"/>
                  <a:pt x="1413" y="273"/>
                </a:cubicBezTo>
                <a:cubicBezTo>
                  <a:pt x="1413" y="273"/>
                  <a:pt x="1413" y="272"/>
                  <a:pt x="1412" y="271"/>
                </a:cubicBezTo>
                <a:cubicBezTo>
                  <a:pt x="1409" y="269"/>
                  <a:pt x="1411" y="266"/>
                  <a:pt x="1407" y="266"/>
                </a:cubicBezTo>
                <a:cubicBezTo>
                  <a:pt x="1404" y="266"/>
                  <a:pt x="1407" y="267"/>
                  <a:pt x="1401" y="266"/>
                </a:cubicBezTo>
                <a:cubicBezTo>
                  <a:pt x="1400" y="264"/>
                  <a:pt x="1400" y="264"/>
                  <a:pt x="1398" y="264"/>
                </a:cubicBezTo>
                <a:cubicBezTo>
                  <a:pt x="1397" y="264"/>
                  <a:pt x="1397" y="265"/>
                  <a:pt x="1396" y="265"/>
                </a:cubicBezTo>
                <a:cubicBezTo>
                  <a:pt x="1393" y="266"/>
                  <a:pt x="1393" y="266"/>
                  <a:pt x="1393" y="266"/>
                </a:cubicBezTo>
                <a:cubicBezTo>
                  <a:pt x="1393" y="266"/>
                  <a:pt x="1391" y="265"/>
                  <a:pt x="1391" y="266"/>
                </a:cubicBezTo>
                <a:cubicBezTo>
                  <a:pt x="1389" y="269"/>
                  <a:pt x="1389" y="269"/>
                  <a:pt x="1389" y="269"/>
                </a:cubicBezTo>
                <a:cubicBezTo>
                  <a:pt x="1387" y="271"/>
                  <a:pt x="1381" y="273"/>
                  <a:pt x="1388" y="273"/>
                </a:cubicBezTo>
                <a:cubicBezTo>
                  <a:pt x="1388" y="273"/>
                  <a:pt x="1389" y="274"/>
                  <a:pt x="1390" y="274"/>
                </a:cubicBezTo>
                <a:cubicBezTo>
                  <a:pt x="1390" y="274"/>
                  <a:pt x="1389" y="275"/>
                  <a:pt x="1388" y="275"/>
                </a:cubicBezTo>
                <a:cubicBezTo>
                  <a:pt x="1386" y="275"/>
                  <a:pt x="1388" y="276"/>
                  <a:pt x="1385" y="276"/>
                </a:cubicBezTo>
                <a:cubicBezTo>
                  <a:pt x="1382" y="276"/>
                  <a:pt x="1382" y="277"/>
                  <a:pt x="1381" y="276"/>
                </a:cubicBezTo>
                <a:cubicBezTo>
                  <a:pt x="1378" y="275"/>
                  <a:pt x="1379" y="276"/>
                  <a:pt x="1378" y="276"/>
                </a:cubicBezTo>
                <a:cubicBezTo>
                  <a:pt x="1378" y="276"/>
                  <a:pt x="1375" y="275"/>
                  <a:pt x="1373" y="276"/>
                </a:cubicBezTo>
                <a:cubicBezTo>
                  <a:pt x="1372" y="276"/>
                  <a:pt x="1371" y="279"/>
                  <a:pt x="1371" y="279"/>
                </a:cubicBezTo>
                <a:cubicBezTo>
                  <a:pt x="1371" y="279"/>
                  <a:pt x="1371" y="280"/>
                  <a:pt x="1373" y="280"/>
                </a:cubicBezTo>
                <a:cubicBezTo>
                  <a:pt x="1375" y="281"/>
                  <a:pt x="1375" y="281"/>
                  <a:pt x="1375" y="281"/>
                </a:cubicBezTo>
                <a:cubicBezTo>
                  <a:pt x="1375" y="283"/>
                  <a:pt x="1374" y="282"/>
                  <a:pt x="1374" y="283"/>
                </a:cubicBezTo>
                <a:cubicBezTo>
                  <a:pt x="1372" y="284"/>
                  <a:pt x="1372" y="284"/>
                  <a:pt x="1374" y="285"/>
                </a:cubicBezTo>
                <a:cubicBezTo>
                  <a:pt x="1378" y="289"/>
                  <a:pt x="1374" y="288"/>
                  <a:pt x="1379" y="288"/>
                </a:cubicBezTo>
                <a:cubicBezTo>
                  <a:pt x="1381" y="288"/>
                  <a:pt x="1381" y="288"/>
                  <a:pt x="1381" y="288"/>
                </a:cubicBezTo>
                <a:cubicBezTo>
                  <a:pt x="1380" y="288"/>
                  <a:pt x="1378" y="288"/>
                  <a:pt x="1379" y="290"/>
                </a:cubicBezTo>
                <a:cubicBezTo>
                  <a:pt x="1376" y="291"/>
                  <a:pt x="1377" y="293"/>
                  <a:pt x="1375" y="293"/>
                </a:cubicBezTo>
                <a:cubicBezTo>
                  <a:pt x="1374" y="293"/>
                  <a:pt x="1374" y="295"/>
                  <a:pt x="1374" y="295"/>
                </a:cubicBezTo>
                <a:cubicBezTo>
                  <a:pt x="1373" y="297"/>
                  <a:pt x="1373" y="297"/>
                  <a:pt x="1373" y="297"/>
                </a:cubicBezTo>
                <a:close/>
                <a:moveTo>
                  <a:pt x="1407" y="252"/>
                </a:moveTo>
                <a:cubicBezTo>
                  <a:pt x="1409" y="251"/>
                  <a:pt x="1407" y="249"/>
                  <a:pt x="1406" y="250"/>
                </a:cubicBezTo>
                <a:cubicBezTo>
                  <a:pt x="1405" y="251"/>
                  <a:pt x="1404" y="252"/>
                  <a:pt x="1403" y="252"/>
                </a:cubicBezTo>
                <a:cubicBezTo>
                  <a:pt x="1402" y="252"/>
                  <a:pt x="1404" y="254"/>
                  <a:pt x="1406" y="252"/>
                </a:cubicBezTo>
                <a:cubicBezTo>
                  <a:pt x="1407" y="252"/>
                  <a:pt x="1407" y="252"/>
                  <a:pt x="1407" y="252"/>
                </a:cubicBezTo>
                <a:close/>
                <a:moveTo>
                  <a:pt x="1411" y="247"/>
                </a:moveTo>
                <a:cubicBezTo>
                  <a:pt x="1412" y="248"/>
                  <a:pt x="1413" y="247"/>
                  <a:pt x="1414" y="246"/>
                </a:cubicBezTo>
                <a:cubicBezTo>
                  <a:pt x="1414" y="246"/>
                  <a:pt x="1414" y="247"/>
                  <a:pt x="1414" y="247"/>
                </a:cubicBezTo>
                <a:cubicBezTo>
                  <a:pt x="1413" y="247"/>
                  <a:pt x="1412" y="247"/>
                  <a:pt x="1413" y="249"/>
                </a:cubicBezTo>
                <a:cubicBezTo>
                  <a:pt x="1413" y="249"/>
                  <a:pt x="1412" y="249"/>
                  <a:pt x="1412" y="249"/>
                </a:cubicBezTo>
                <a:cubicBezTo>
                  <a:pt x="1410" y="249"/>
                  <a:pt x="1411" y="250"/>
                  <a:pt x="1412" y="251"/>
                </a:cubicBezTo>
                <a:cubicBezTo>
                  <a:pt x="1412" y="251"/>
                  <a:pt x="1412" y="251"/>
                  <a:pt x="1412" y="251"/>
                </a:cubicBezTo>
                <a:cubicBezTo>
                  <a:pt x="1411" y="251"/>
                  <a:pt x="1406" y="250"/>
                  <a:pt x="1408" y="252"/>
                </a:cubicBezTo>
                <a:cubicBezTo>
                  <a:pt x="1409" y="253"/>
                  <a:pt x="1410" y="253"/>
                  <a:pt x="1410" y="253"/>
                </a:cubicBezTo>
                <a:cubicBezTo>
                  <a:pt x="1408" y="255"/>
                  <a:pt x="1412" y="255"/>
                  <a:pt x="1413" y="254"/>
                </a:cubicBezTo>
                <a:cubicBezTo>
                  <a:pt x="1414" y="253"/>
                  <a:pt x="1413" y="252"/>
                  <a:pt x="1414" y="252"/>
                </a:cubicBezTo>
                <a:cubicBezTo>
                  <a:pt x="1415" y="252"/>
                  <a:pt x="1416" y="252"/>
                  <a:pt x="1415" y="251"/>
                </a:cubicBezTo>
                <a:cubicBezTo>
                  <a:pt x="1416" y="251"/>
                  <a:pt x="1417" y="251"/>
                  <a:pt x="1417" y="250"/>
                </a:cubicBezTo>
                <a:cubicBezTo>
                  <a:pt x="1417" y="250"/>
                  <a:pt x="1418" y="250"/>
                  <a:pt x="1418" y="250"/>
                </a:cubicBezTo>
                <a:cubicBezTo>
                  <a:pt x="1417" y="250"/>
                  <a:pt x="1415" y="251"/>
                  <a:pt x="1416" y="252"/>
                </a:cubicBezTo>
                <a:cubicBezTo>
                  <a:pt x="1414" y="253"/>
                  <a:pt x="1415" y="253"/>
                  <a:pt x="1414" y="255"/>
                </a:cubicBezTo>
                <a:cubicBezTo>
                  <a:pt x="1413" y="257"/>
                  <a:pt x="1414" y="257"/>
                  <a:pt x="1413" y="257"/>
                </a:cubicBezTo>
                <a:cubicBezTo>
                  <a:pt x="1413" y="257"/>
                  <a:pt x="1413" y="260"/>
                  <a:pt x="1413" y="260"/>
                </a:cubicBezTo>
                <a:cubicBezTo>
                  <a:pt x="1413" y="260"/>
                  <a:pt x="1413" y="261"/>
                  <a:pt x="1414" y="261"/>
                </a:cubicBezTo>
                <a:cubicBezTo>
                  <a:pt x="1414" y="261"/>
                  <a:pt x="1411" y="263"/>
                  <a:pt x="1411" y="265"/>
                </a:cubicBezTo>
                <a:cubicBezTo>
                  <a:pt x="1411" y="266"/>
                  <a:pt x="1414" y="266"/>
                  <a:pt x="1414" y="265"/>
                </a:cubicBezTo>
                <a:cubicBezTo>
                  <a:pt x="1414" y="263"/>
                  <a:pt x="1414" y="263"/>
                  <a:pt x="1415" y="262"/>
                </a:cubicBezTo>
                <a:cubicBezTo>
                  <a:pt x="1415" y="264"/>
                  <a:pt x="1415" y="264"/>
                  <a:pt x="1416" y="264"/>
                </a:cubicBezTo>
                <a:cubicBezTo>
                  <a:pt x="1417" y="265"/>
                  <a:pt x="1419" y="263"/>
                  <a:pt x="1417" y="261"/>
                </a:cubicBezTo>
                <a:cubicBezTo>
                  <a:pt x="1417" y="261"/>
                  <a:pt x="1416" y="261"/>
                  <a:pt x="1416" y="261"/>
                </a:cubicBezTo>
                <a:cubicBezTo>
                  <a:pt x="1418" y="257"/>
                  <a:pt x="1419" y="260"/>
                  <a:pt x="1420" y="259"/>
                </a:cubicBezTo>
                <a:cubicBezTo>
                  <a:pt x="1419" y="261"/>
                  <a:pt x="1421" y="262"/>
                  <a:pt x="1421" y="263"/>
                </a:cubicBezTo>
                <a:cubicBezTo>
                  <a:pt x="1421" y="263"/>
                  <a:pt x="1421" y="263"/>
                  <a:pt x="1422" y="264"/>
                </a:cubicBezTo>
                <a:cubicBezTo>
                  <a:pt x="1421" y="264"/>
                  <a:pt x="1419" y="265"/>
                  <a:pt x="1419" y="265"/>
                </a:cubicBezTo>
                <a:cubicBezTo>
                  <a:pt x="1417" y="269"/>
                  <a:pt x="1415" y="268"/>
                  <a:pt x="1416" y="269"/>
                </a:cubicBezTo>
                <a:cubicBezTo>
                  <a:pt x="1416" y="271"/>
                  <a:pt x="1417" y="271"/>
                  <a:pt x="1417" y="271"/>
                </a:cubicBezTo>
                <a:cubicBezTo>
                  <a:pt x="1419" y="272"/>
                  <a:pt x="1419" y="271"/>
                  <a:pt x="1419" y="270"/>
                </a:cubicBezTo>
                <a:cubicBezTo>
                  <a:pt x="1419" y="270"/>
                  <a:pt x="1420" y="271"/>
                  <a:pt x="1422" y="272"/>
                </a:cubicBezTo>
                <a:cubicBezTo>
                  <a:pt x="1423" y="272"/>
                  <a:pt x="1423" y="272"/>
                  <a:pt x="1423" y="271"/>
                </a:cubicBezTo>
                <a:cubicBezTo>
                  <a:pt x="1423" y="270"/>
                  <a:pt x="1423" y="270"/>
                  <a:pt x="1423" y="270"/>
                </a:cubicBezTo>
                <a:cubicBezTo>
                  <a:pt x="1424" y="270"/>
                  <a:pt x="1424" y="270"/>
                  <a:pt x="1424" y="270"/>
                </a:cubicBezTo>
                <a:cubicBezTo>
                  <a:pt x="1427" y="274"/>
                  <a:pt x="1427" y="271"/>
                  <a:pt x="1429" y="270"/>
                </a:cubicBezTo>
                <a:cubicBezTo>
                  <a:pt x="1430" y="270"/>
                  <a:pt x="1430" y="270"/>
                  <a:pt x="1430" y="270"/>
                </a:cubicBezTo>
                <a:cubicBezTo>
                  <a:pt x="1430" y="270"/>
                  <a:pt x="1431" y="271"/>
                  <a:pt x="1431" y="271"/>
                </a:cubicBezTo>
                <a:cubicBezTo>
                  <a:pt x="1429" y="273"/>
                  <a:pt x="1429" y="273"/>
                  <a:pt x="1430" y="277"/>
                </a:cubicBezTo>
                <a:cubicBezTo>
                  <a:pt x="1430" y="277"/>
                  <a:pt x="1433" y="279"/>
                  <a:pt x="1433" y="279"/>
                </a:cubicBezTo>
                <a:cubicBezTo>
                  <a:pt x="1433" y="279"/>
                  <a:pt x="1433" y="279"/>
                  <a:pt x="1433" y="279"/>
                </a:cubicBezTo>
                <a:cubicBezTo>
                  <a:pt x="1434" y="278"/>
                  <a:pt x="1436" y="277"/>
                  <a:pt x="1435" y="279"/>
                </a:cubicBezTo>
                <a:cubicBezTo>
                  <a:pt x="1434" y="280"/>
                  <a:pt x="1432" y="282"/>
                  <a:pt x="1433" y="282"/>
                </a:cubicBezTo>
                <a:cubicBezTo>
                  <a:pt x="1434" y="283"/>
                  <a:pt x="1433" y="283"/>
                  <a:pt x="1433" y="283"/>
                </a:cubicBezTo>
                <a:cubicBezTo>
                  <a:pt x="1432" y="283"/>
                  <a:pt x="1432" y="285"/>
                  <a:pt x="1432" y="286"/>
                </a:cubicBezTo>
                <a:cubicBezTo>
                  <a:pt x="1432" y="286"/>
                  <a:pt x="1433" y="286"/>
                  <a:pt x="1433" y="286"/>
                </a:cubicBezTo>
                <a:cubicBezTo>
                  <a:pt x="1431" y="287"/>
                  <a:pt x="1430" y="286"/>
                  <a:pt x="1429" y="286"/>
                </a:cubicBezTo>
                <a:cubicBezTo>
                  <a:pt x="1428" y="287"/>
                  <a:pt x="1424" y="287"/>
                  <a:pt x="1423" y="287"/>
                </a:cubicBezTo>
                <a:cubicBezTo>
                  <a:pt x="1422" y="287"/>
                  <a:pt x="1421" y="285"/>
                  <a:pt x="1420" y="286"/>
                </a:cubicBezTo>
                <a:cubicBezTo>
                  <a:pt x="1420" y="287"/>
                  <a:pt x="1418" y="287"/>
                  <a:pt x="1420" y="288"/>
                </a:cubicBezTo>
                <a:cubicBezTo>
                  <a:pt x="1421" y="290"/>
                  <a:pt x="1421" y="290"/>
                  <a:pt x="1420" y="291"/>
                </a:cubicBezTo>
                <a:cubicBezTo>
                  <a:pt x="1420" y="291"/>
                  <a:pt x="1418" y="291"/>
                  <a:pt x="1419" y="292"/>
                </a:cubicBezTo>
                <a:cubicBezTo>
                  <a:pt x="1422" y="294"/>
                  <a:pt x="1421" y="291"/>
                  <a:pt x="1423" y="293"/>
                </a:cubicBezTo>
                <a:cubicBezTo>
                  <a:pt x="1424" y="294"/>
                  <a:pt x="1422" y="295"/>
                  <a:pt x="1424" y="295"/>
                </a:cubicBezTo>
                <a:cubicBezTo>
                  <a:pt x="1421" y="298"/>
                  <a:pt x="1424" y="297"/>
                  <a:pt x="1419" y="299"/>
                </a:cubicBezTo>
                <a:cubicBezTo>
                  <a:pt x="1417" y="300"/>
                  <a:pt x="1418" y="300"/>
                  <a:pt x="1415" y="300"/>
                </a:cubicBezTo>
                <a:cubicBezTo>
                  <a:pt x="1414" y="300"/>
                  <a:pt x="1414" y="301"/>
                  <a:pt x="1413" y="302"/>
                </a:cubicBezTo>
                <a:cubicBezTo>
                  <a:pt x="1412" y="302"/>
                  <a:pt x="1412" y="303"/>
                  <a:pt x="1412" y="304"/>
                </a:cubicBezTo>
                <a:cubicBezTo>
                  <a:pt x="1412" y="304"/>
                  <a:pt x="1412" y="305"/>
                  <a:pt x="1412" y="305"/>
                </a:cubicBezTo>
                <a:cubicBezTo>
                  <a:pt x="1414" y="306"/>
                  <a:pt x="1414" y="306"/>
                  <a:pt x="1414" y="306"/>
                </a:cubicBezTo>
                <a:cubicBezTo>
                  <a:pt x="1413" y="307"/>
                  <a:pt x="1417" y="306"/>
                  <a:pt x="1418" y="306"/>
                </a:cubicBezTo>
                <a:cubicBezTo>
                  <a:pt x="1418" y="305"/>
                  <a:pt x="1419" y="305"/>
                  <a:pt x="1420" y="305"/>
                </a:cubicBezTo>
                <a:cubicBezTo>
                  <a:pt x="1419" y="305"/>
                  <a:pt x="1421" y="307"/>
                  <a:pt x="1422" y="307"/>
                </a:cubicBezTo>
                <a:cubicBezTo>
                  <a:pt x="1424" y="306"/>
                  <a:pt x="1424" y="306"/>
                  <a:pt x="1424" y="306"/>
                </a:cubicBezTo>
                <a:cubicBezTo>
                  <a:pt x="1426" y="308"/>
                  <a:pt x="1430" y="309"/>
                  <a:pt x="1431" y="308"/>
                </a:cubicBezTo>
                <a:cubicBezTo>
                  <a:pt x="1431" y="307"/>
                  <a:pt x="1431" y="307"/>
                  <a:pt x="1431" y="307"/>
                </a:cubicBezTo>
                <a:cubicBezTo>
                  <a:pt x="1431" y="307"/>
                  <a:pt x="1432" y="307"/>
                  <a:pt x="1432" y="307"/>
                </a:cubicBezTo>
                <a:cubicBezTo>
                  <a:pt x="1433" y="307"/>
                  <a:pt x="1433" y="307"/>
                  <a:pt x="1433" y="307"/>
                </a:cubicBezTo>
                <a:cubicBezTo>
                  <a:pt x="1433" y="307"/>
                  <a:pt x="1431" y="308"/>
                  <a:pt x="1431" y="310"/>
                </a:cubicBezTo>
                <a:cubicBezTo>
                  <a:pt x="1427" y="310"/>
                  <a:pt x="1427" y="310"/>
                  <a:pt x="1422" y="309"/>
                </a:cubicBezTo>
                <a:cubicBezTo>
                  <a:pt x="1420" y="309"/>
                  <a:pt x="1422" y="311"/>
                  <a:pt x="1419" y="311"/>
                </a:cubicBezTo>
                <a:cubicBezTo>
                  <a:pt x="1418" y="311"/>
                  <a:pt x="1417" y="311"/>
                  <a:pt x="1417" y="312"/>
                </a:cubicBezTo>
                <a:cubicBezTo>
                  <a:pt x="1417" y="314"/>
                  <a:pt x="1416" y="314"/>
                  <a:pt x="1416" y="315"/>
                </a:cubicBezTo>
                <a:cubicBezTo>
                  <a:pt x="1415" y="317"/>
                  <a:pt x="1414" y="316"/>
                  <a:pt x="1413" y="318"/>
                </a:cubicBezTo>
                <a:cubicBezTo>
                  <a:pt x="1412" y="319"/>
                  <a:pt x="1411" y="319"/>
                  <a:pt x="1410" y="320"/>
                </a:cubicBezTo>
                <a:cubicBezTo>
                  <a:pt x="1408" y="321"/>
                  <a:pt x="1408" y="320"/>
                  <a:pt x="1407" y="322"/>
                </a:cubicBezTo>
                <a:cubicBezTo>
                  <a:pt x="1405" y="323"/>
                  <a:pt x="1409" y="323"/>
                  <a:pt x="1410" y="323"/>
                </a:cubicBezTo>
                <a:cubicBezTo>
                  <a:pt x="1411" y="322"/>
                  <a:pt x="1412" y="325"/>
                  <a:pt x="1413" y="325"/>
                </a:cubicBezTo>
                <a:cubicBezTo>
                  <a:pt x="1414" y="325"/>
                  <a:pt x="1414" y="323"/>
                  <a:pt x="1414" y="322"/>
                </a:cubicBezTo>
                <a:cubicBezTo>
                  <a:pt x="1415" y="321"/>
                  <a:pt x="1416" y="321"/>
                  <a:pt x="1417" y="320"/>
                </a:cubicBezTo>
                <a:cubicBezTo>
                  <a:pt x="1418" y="320"/>
                  <a:pt x="1420" y="321"/>
                  <a:pt x="1421" y="320"/>
                </a:cubicBezTo>
                <a:cubicBezTo>
                  <a:pt x="1421" y="320"/>
                  <a:pt x="1421" y="320"/>
                  <a:pt x="1421" y="320"/>
                </a:cubicBezTo>
                <a:cubicBezTo>
                  <a:pt x="1422" y="320"/>
                  <a:pt x="1425" y="322"/>
                  <a:pt x="1426" y="321"/>
                </a:cubicBezTo>
                <a:cubicBezTo>
                  <a:pt x="1428" y="318"/>
                  <a:pt x="1425" y="318"/>
                  <a:pt x="1429" y="317"/>
                </a:cubicBezTo>
                <a:cubicBezTo>
                  <a:pt x="1431" y="316"/>
                  <a:pt x="1432" y="315"/>
                  <a:pt x="1434" y="316"/>
                </a:cubicBezTo>
                <a:cubicBezTo>
                  <a:pt x="1435" y="318"/>
                  <a:pt x="1437" y="317"/>
                  <a:pt x="1437" y="317"/>
                </a:cubicBezTo>
                <a:cubicBezTo>
                  <a:pt x="1438" y="317"/>
                  <a:pt x="1438" y="317"/>
                  <a:pt x="1438" y="316"/>
                </a:cubicBezTo>
                <a:cubicBezTo>
                  <a:pt x="1439" y="316"/>
                  <a:pt x="1440" y="318"/>
                  <a:pt x="1441" y="316"/>
                </a:cubicBezTo>
                <a:cubicBezTo>
                  <a:pt x="1441" y="315"/>
                  <a:pt x="1444" y="316"/>
                  <a:pt x="1444" y="316"/>
                </a:cubicBezTo>
                <a:cubicBezTo>
                  <a:pt x="1444" y="320"/>
                  <a:pt x="1451" y="316"/>
                  <a:pt x="1448" y="315"/>
                </a:cubicBezTo>
                <a:cubicBezTo>
                  <a:pt x="1450" y="316"/>
                  <a:pt x="1450" y="316"/>
                  <a:pt x="1450" y="316"/>
                </a:cubicBezTo>
                <a:cubicBezTo>
                  <a:pt x="1453" y="317"/>
                  <a:pt x="1453" y="315"/>
                  <a:pt x="1454" y="315"/>
                </a:cubicBezTo>
                <a:cubicBezTo>
                  <a:pt x="1458" y="315"/>
                  <a:pt x="1461" y="317"/>
                  <a:pt x="1462" y="315"/>
                </a:cubicBezTo>
                <a:cubicBezTo>
                  <a:pt x="1462" y="314"/>
                  <a:pt x="1465" y="314"/>
                  <a:pt x="1467" y="312"/>
                </a:cubicBezTo>
                <a:cubicBezTo>
                  <a:pt x="1469" y="311"/>
                  <a:pt x="1471" y="311"/>
                  <a:pt x="1471" y="309"/>
                </a:cubicBezTo>
                <a:cubicBezTo>
                  <a:pt x="1471" y="307"/>
                  <a:pt x="1465" y="309"/>
                  <a:pt x="1463" y="308"/>
                </a:cubicBezTo>
                <a:cubicBezTo>
                  <a:pt x="1463" y="306"/>
                  <a:pt x="1467" y="308"/>
                  <a:pt x="1466" y="304"/>
                </a:cubicBezTo>
                <a:cubicBezTo>
                  <a:pt x="1466" y="304"/>
                  <a:pt x="1465" y="304"/>
                  <a:pt x="1465" y="304"/>
                </a:cubicBezTo>
                <a:cubicBezTo>
                  <a:pt x="1468" y="304"/>
                  <a:pt x="1469" y="305"/>
                  <a:pt x="1469" y="303"/>
                </a:cubicBezTo>
                <a:cubicBezTo>
                  <a:pt x="1468" y="301"/>
                  <a:pt x="1470" y="302"/>
                  <a:pt x="1470" y="302"/>
                </a:cubicBezTo>
                <a:cubicBezTo>
                  <a:pt x="1471" y="301"/>
                  <a:pt x="1474" y="298"/>
                  <a:pt x="1474" y="297"/>
                </a:cubicBezTo>
                <a:cubicBezTo>
                  <a:pt x="1475" y="293"/>
                  <a:pt x="1472" y="293"/>
                  <a:pt x="1472" y="292"/>
                </a:cubicBezTo>
                <a:cubicBezTo>
                  <a:pt x="1468" y="290"/>
                  <a:pt x="1470" y="291"/>
                  <a:pt x="1464" y="290"/>
                </a:cubicBezTo>
                <a:cubicBezTo>
                  <a:pt x="1463" y="290"/>
                  <a:pt x="1463" y="292"/>
                  <a:pt x="1462" y="292"/>
                </a:cubicBezTo>
                <a:cubicBezTo>
                  <a:pt x="1462" y="292"/>
                  <a:pt x="1461" y="292"/>
                  <a:pt x="1460" y="292"/>
                </a:cubicBezTo>
                <a:cubicBezTo>
                  <a:pt x="1460" y="292"/>
                  <a:pt x="1460" y="291"/>
                  <a:pt x="1460" y="291"/>
                </a:cubicBezTo>
                <a:cubicBezTo>
                  <a:pt x="1461" y="291"/>
                  <a:pt x="1463" y="288"/>
                  <a:pt x="1462" y="288"/>
                </a:cubicBezTo>
                <a:cubicBezTo>
                  <a:pt x="1462" y="288"/>
                  <a:pt x="1463" y="287"/>
                  <a:pt x="1462" y="287"/>
                </a:cubicBezTo>
                <a:cubicBezTo>
                  <a:pt x="1461" y="286"/>
                  <a:pt x="1460" y="286"/>
                  <a:pt x="1459" y="285"/>
                </a:cubicBezTo>
                <a:cubicBezTo>
                  <a:pt x="1461" y="285"/>
                  <a:pt x="1461" y="283"/>
                  <a:pt x="1460" y="283"/>
                </a:cubicBezTo>
                <a:cubicBezTo>
                  <a:pt x="1457" y="281"/>
                  <a:pt x="1459" y="280"/>
                  <a:pt x="1458" y="279"/>
                </a:cubicBezTo>
                <a:cubicBezTo>
                  <a:pt x="1458" y="278"/>
                  <a:pt x="1455" y="275"/>
                  <a:pt x="1455" y="274"/>
                </a:cubicBezTo>
                <a:cubicBezTo>
                  <a:pt x="1450" y="272"/>
                  <a:pt x="1450" y="272"/>
                  <a:pt x="1450" y="272"/>
                </a:cubicBezTo>
                <a:cubicBezTo>
                  <a:pt x="1450" y="271"/>
                  <a:pt x="1449" y="270"/>
                  <a:pt x="1449" y="270"/>
                </a:cubicBezTo>
                <a:cubicBezTo>
                  <a:pt x="1447" y="265"/>
                  <a:pt x="1449" y="265"/>
                  <a:pt x="1445" y="261"/>
                </a:cubicBezTo>
                <a:cubicBezTo>
                  <a:pt x="1444" y="259"/>
                  <a:pt x="1442" y="256"/>
                  <a:pt x="1439" y="256"/>
                </a:cubicBezTo>
                <a:cubicBezTo>
                  <a:pt x="1439" y="256"/>
                  <a:pt x="1439" y="257"/>
                  <a:pt x="1438" y="257"/>
                </a:cubicBezTo>
                <a:cubicBezTo>
                  <a:pt x="1436" y="256"/>
                  <a:pt x="1437" y="256"/>
                  <a:pt x="1436" y="255"/>
                </a:cubicBezTo>
                <a:cubicBezTo>
                  <a:pt x="1437" y="254"/>
                  <a:pt x="1438" y="253"/>
                  <a:pt x="1439" y="253"/>
                </a:cubicBezTo>
                <a:cubicBezTo>
                  <a:pt x="1441" y="250"/>
                  <a:pt x="1443" y="249"/>
                  <a:pt x="1445" y="246"/>
                </a:cubicBezTo>
                <a:cubicBezTo>
                  <a:pt x="1445" y="245"/>
                  <a:pt x="1446" y="243"/>
                  <a:pt x="1447" y="243"/>
                </a:cubicBezTo>
                <a:cubicBezTo>
                  <a:pt x="1449" y="241"/>
                  <a:pt x="1447" y="241"/>
                  <a:pt x="1446" y="240"/>
                </a:cubicBezTo>
                <a:cubicBezTo>
                  <a:pt x="1445" y="239"/>
                  <a:pt x="1446" y="240"/>
                  <a:pt x="1443" y="239"/>
                </a:cubicBezTo>
                <a:cubicBezTo>
                  <a:pt x="1436" y="239"/>
                  <a:pt x="1436" y="239"/>
                  <a:pt x="1436" y="239"/>
                </a:cubicBezTo>
                <a:cubicBezTo>
                  <a:pt x="1436" y="239"/>
                  <a:pt x="1435" y="239"/>
                  <a:pt x="1434" y="240"/>
                </a:cubicBezTo>
                <a:cubicBezTo>
                  <a:pt x="1434" y="239"/>
                  <a:pt x="1432" y="239"/>
                  <a:pt x="1432" y="239"/>
                </a:cubicBezTo>
                <a:cubicBezTo>
                  <a:pt x="1430" y="240"/>
                  <a:pt x="1431" y="240"/>
                  <a:pt x="1429" y="241"/>
                </a:cubicBezTo>
                <a:cubicBezTo>
                  <a:pt x="1432" y="239"/>
                  <a:pt x="1427" y="238"/>
                  <a:pt x="1426" y="238"/>
                </a:cubicBezTo>
                <a:cubicBezTo>
                  <a:pt x="1427" y="237"/>
                  <a:pt x="1427" y="238"/>
                  <a:pt x="1429" y="238"/>
                </a:cubicBezTo>
                <a:cubicBezTo>
                  <a:pt x="1429" y="237"/>
                  <a:pt x="1430" y="237"/>
                  <a:pt x="1430" y="237"/>
                </a:cubicBezTo>
                <a:cubicBezTo>
                  <a:pt x="1434" y="236"/>
                  <a:pt x="1432" y="236"/>
                  <a:pt x="1433" y="235"/>
                </a:cubicBezTo>
                <a:cubicBezTo>
                  <a:pt x="1435" y="234"/>
                  <a:pt x="1436" y="235"/>
                  <a:pt x="1437" y="233"/>
                </a:cubicBezTo>
                <a:cubicBezTo>
                  <a:pt x="1437" y="231"/>
                  <a:pt x="1438" y="233"/>
                  <a:pt x="1438" y="230"/>
                </a:cubicBezTo>
                <a:cubicBezTo>
                  <a:pt x="1438" y="229"/>
                  <a:pt x="1434" y="229"/>
                  <a:pt x="1434" y="230"/>
                </a:cubicBezTo>
                <a:cubicBezTo>
                  <a:pt x="1430" y="231"/>
                  <a:pt x="1427" y="229"/>
                  <a:pt x="1426" y="230"/>
                </a:cubicBezTo>
                <a:cubicBezTo>
                  <a:pt x="1425" y="231"/>
                  <a:pt x="1424" y="230"/>
                  <a:pt x="1424" y="230"/>
                </a:cubicBezTo>
                <a:cubicBezTo>
                  <a:pt x="1423" y="229"/>
                  <a:pt x="1423" y="229"/>
                  <a:pt x="1422" y="229"/>
                </a:cubicBezTo>
                <a:cubicBezTo>
                  <a:pt x="1421" y="230"/>
                  <a:pt x="1420" y="231"/>
                  <a:pt x="1420" y="232"/>
                </a:cubicBezTo>
                <a:cubicBezTo>
                  <a:pt x="1420" y="233"/>
                  <a:pt x="1420" y="233"/>
                  <a:pt x="1420" y="233"/>
                </a:cubicBezTo>
                <a:cubicBezTo>
                  <a:pt x="1421" y="233"/>
                  <a:pt x="1421" y="233"/>
                  <a:pt x="1421" y="234"/>
                </a:cubicBezTo>
                <a:cubicBezTo>
                  <a:pt x="1421" y="234"/>
                  <a:pt x="1421" y="234"/>
                  <a:pt x="1421" y="234"/>
                </a:cubicBezTo>
                <a:cubicBezTo>
                  <a:pt x="1420" y="234"/>
                  <a:pt x="1417" y="232"/>
                  <a:pt x="1418" y="235"/>
                </a:cubicBezTo>
                <a:cubicBezTo>
                  <a:pt x="1418" y="235"/>
                  <a:pt x="1418" y="235"/>
                  <a:pt x="1419" y="235"/>
                </a:cubicBezTo>
                <a:cubicBezTo>
                  <a:pt x="1417" y="237"/>
                  <a:pt x="1420" y="237"/>
                  <a:pt x="1420" y="238"/>
                </a:cubicBezTo>
                <a:cubicBezTo>
                  <a:pt x="1419" y="238"/>
                  <a:pt x="1419" y="238"/>
                  <a:pt x="1419" y="238"/>
                </a:cubicBezTo>
                <a:cubicBezTo>
                  <a:pt x="1418" y="237"/>
                  <a:pt x="1415" y="237"/>
                  <a:pt x="1415" y="238"/>
                </a:cubicBezTo>
                <a:cubicBezTo>
                  <a:pt x="1415" y="238"/>
                  <a:pt x="1414" y="239"/>
                  <a:pt x="1414" y="240"/>
                </a:cubicBezTo>
                <a:cubicBezTo>
                  <a:pt x="1414" y="241"/>
                  <a:pt x="1414" y="241"/>
                  <a:pt x="1415" y="241"/>
                </a:cubicBezTo>
                <a:cubicBezTo>
                  <a:pt x="1414" y="241"/>
                  <a:pt x="1412" y="241"/>
                  <a:pt x="1413" y="242"/>
                </a:cubicBezTo>
                <a:cubicBezTo>
                  <a:pt x="1413" y="243"/>
                  <a:pt x="1415" y="243"/>
                  <a:pt x="1416" y="243"/>
                </a:cubicBezTo>
                <a:cubicBezTo>
                  <a:pt x="1415" y="244"/>
                  <a:pt x="1414" y="244"/>
                  <a:pt x="1414" y="244"/>
                </a:cubicBezTo>
                <a:cubicBezTo>
                  <a:pt x="1414" y="245"/>
                  <a:pt x="1415" y="245"/>
                  <a:pt x="1415" y="246"/>
                </a:cubicBezTo>
                <a:cubicBezTo>
                  <a:pt x="1415" y="246"/>
                  <a:pt x="1414" y="246"/>
                  <a:pt x="1414" y="246"/>
                </a:cubicBezTo>
                <a:cubicBezTo>
                  <a:pt x="1415" y="244"/>
                  <a:pt x="1413" y="243"/>
                  <a:pt x="1412" y="243"/>
                </a:cubicBezTo>
                <a:cubicBezTo>
                  <a:pt x="1411" y="243"/>
                  <a:pt x="1412" y="244"/>
                  <a:pt x="1411" y="243"/>
                </a:cubicBezTo>
                <a:cubicBezTo>
                  <a:pt x="1410" y="242"/>
                  <a:pt x="1411" y="243"/>
                  <a:pt x="1411" y="240"/>
                </a:cubicBezTo>
                <a:cubicBezTo>
                  <a:pt x="1410" y="238"/>
                  <a:pt x="1408" y="239"/>
                  <a:pt x="1408" y="240"/>
                </a:cubicBezTo>
                <a:cubicBezTo>
                  <a:pt x="1408" y="241"/>
                  <a:pt x="1408" y="241"/>
                  <a:pt x="1408" y="241"/>
                </a:cubicBezTo>
                <a:cubicBezTo>
                  <a:pt x="1408" y="241"/>
                  <a:pt x="1406" y="241"/>
                  <a:pt x="1406" y="242"/>
                </a:cubicBezTo>
                <a:cubicBezTo>
                  <a:pt x="1406" y="243"/>
                  <a:pt x="1407" y="243"/>
                  <a:pt x="1407" y="244"/>
                </a:cubicBezTo>
                <a:cubicBezTo>
                  <a:pt x="1407" y="246"/>
                  <a:pt x="1410" y="245"/>
                  <a:pt x="1411" y="247"/>
                </a:cubicBezTo>
                <a:close/>
                <a:moveTo>
                  <a:pt x="1403" y="234"/>
                </a:moveTo>
                <a:cubicBezTo>
                  <a:pt x="1402" y="235"/>
                  <a:pt x="1404" y="236"/>
                  <a:pt x="1404" y="237"/>
                </a:cubicBezTo>
                <a:cubicBezTo>
                  <a:pt x="1404" y="238"/>
                  <a:pt x="1404" y="238"/>
                  <a:pt x="1404" y="238"/>
                </a:cubicBezTo>
                <a:cubicBezTo>
                  <a:pt x="1403" y="239"/>
                  <a:pt x="1403" y="239"/>
                  <a:pt x="1404" y="240"/>
                </a:cubicBezTo>
                <a:cubicBezTo>
                  <a:pt x="1405" y="240"/>
                  <a:pt x="1406" y="238"/>
                  <a:pt x="1406" y="239"/>
                </a:cubicBezTo>
                <a:cubicBezTo>
                  <a:pt x="1407" y="239"/>
                  <a:pt x="1408" y="236"/>
                  <a:pt x="1410" y="236"/>
                </a:cubicBezTo>
                <a:cubicBezTo>
                  <a:pt x="1410" y="236"/>
                  <a:pt x="1412" y="233"/>
                  <a:pt x="1412" y="233"/>
                </a:cubicBezTo>
                <a:cubicBezTo>
                  <a:pt x="1412" y="231"/>
                  <a:pt x="1412" y="233"/>
                  <a:pt x="1411" y="231"/>
                </a:cubicBezTo>
                <a:cubicBezTo>
                  <a:pt x="1410" y="228"/>
                  <a:pt x="1410" y="231"/>
                  <a:pt x="1410" y="232"/>
                </a:cubicBezTo>
                <a:cubicBezTo>
                  <a:pt x="1409" y="232"/>
                  <a:pt x="1408" y="232"/>
                  <a:pt x="1406" y="234"/>
                </a:cubicBezTo>
                <a:cubicBezTo>
                  <a:pt x="1405" y="234"/>
                  <a:pt x="1405" y="234"/>
                  <a:pt x="1403" y="234"/>
                </a:cubicBezTo>
                <a:close/>
                <a:moveTo>
                  <a:pt x="1409" y="248"/>
                </a:moveTo>
                <a:cubicBezTo>
                  <a:pt x="1410" y="248"/>
                  <a:pt x="1411" y="246"/>
                  <a:pt x="1409" y="246"/>
                </a:cubicBezTo>
                <a:cubicBezTo>
                  <a:pt x="1407" y="246"/>
                  <a:pt x="1407" y="249"/>
                  <a:pt x="1409" y="248"/>
                </a:cubicBezTo>
                <a:close/>
                <a:moveTo>
                  <a:pt x="1449" y="214"/>
                </a:moveTo>
                <a:cubicBezTo>
                  <a:pt x="1450" y="214"/>
                  <a:pt x="1450" y="214"/>
                  <a:pt x="1450" y="214"/>
                </a:cubicBezTo>
                <a:cubicBezTo>
                  <a:pt x="1450" y="215"/>
                  <a:pt x="1451" y="215"/>
                  <a:pt x="1452" y="214"/>
                </a:cubicBezTo>
                <a:cubicBezTo>
                  <a:pt x="1452" y="216"/>
                  <a:pt x="1452" y="216"/>
                  <a:pt x="1452" y="216"/>
                </a:cubicBezTo>
                <a:cubicBezTo>
                  <a:pt x="1450" y="217"/>
                  <a:pt x="1452" y="217"/>
                  <a:pt x="1453" y="217"/>
                </a:cubicBezTo>
                <a:cubicBezTo>
                  <a:pt x="1456" y="218"/>
                  <a:pt x="1454" y="216"/>
                  <a:pt x="1454" y="214"/>
                </a:cubicBezTo>
                <a:cubicBezTo>
                  <a:pt x="1454" y="213"/>
                  <a:pt x="1454" y="213"/>
                  <a:pt x="1454" y="213"/>
                </a:cubicBezTo>
                <a:cubicBezTo>
                  <a:pt x="1456" y="213"/>
                  <a:pt x="1455" y="211"/>
                  <a:pt x="1455" y="210"/>
                </a:cubicBezTo>
                <a:cubicBezTo>
                  <a:pt x="1455" y="210"/>
                  <a:pt x="1458" y="210"/>
                  <a:pt x="1458" y="207"/>
                </a:cubicBezTo>
                <a:cubicBezTo>
                  <a:pt x="1458" y="206"/>
                  <a:pt x="1455" y="208"/>
                  <a:pt x="1455" y="208"/>
                </a:cubicBezTo>
                <a:cubicBezTo>
                  <a:pt x="1455" y="209"/>
                  <a:pt x="1454" y="209"/>
                  <a:pt x="1454" y="209"/>
                </a:cubicBezTo>
                <a:cubicBezTo>
                  <a:pt x="1454" y="209"/>
                  <a:pt x="1452" y="208"/>
                  <a:pt x="1452" y="209"/>
                </a:cubicBezTo>
                <a:cubicBezTo>
                  <a:pt x="1451" y="209"/>
                  <a:pt x="1451" y="209"/>
                  <a:pt x="1451" y="210"/>
                </a:cubicBezTo>
                <a:cubicBezTo>
                  <a:pt x="1450" y="211"/>
                  <a:pt x="1451" y="210"/>
                  <a:pt x="1452" y="211"/>
                </a:cubicBezTo>
                <a:cubicBezTo>
                  <a:pt x="1449" y="213"/>
                  <a:pt x="1449" y="214"/>
                  <a:pt x="1449" y="214"/>
                </a:cubicBezTo>
                <a:close/>
                <a:moveTo>
                  <a:pt x="1419" y="279"/>
                </a:moveTo>
                <a:cubicBezTo>
                  <a:pt x="1422" y="278"/>
                  <a:pt x="1422" y="278"/>
                  <a:pt x="1422" y="278"/>
                </a:cubicBezTo>
                <a:cubicBezTo>
                  <a:pt x="1422" y="278"/>
                  <a:pt x="1424" y="276"/>
                  <a:pt x="1424" y="276"/>
                </a:cubicBezTo>
                <a:cubicBezTo>
                  <a:pt x="1424" y="275"/>
                  <a:pt x="1423" y="275"/>
                  <a:pt x="1422" y="275"/>
                </a:cubicBezTo>
                <a:cubicBezTo>
                  <a:pt x="1421" y="275"/>
                  <a:pt x="1421" y="275"/>
                  <a:pt x="1421" y="275"/>
                </a:cubicBezTo>
                <a:cubicBezTo>
                  <a:pt x="1420" y="276"/>
                  <a:pt x="1420" y="276"/>
                  <a:pt x="1420" y="277"/>
                </a:cubicBezTo>
                <a:cubicBezTo>
                  <a:pt x="1417" y="278"/>
                  <a:pt x="1419" y="279"/>
                  <a:pt x="1419" y="279"/>
                </a:cubicBezTo>
                <a:close/>
                <a:moveTo>
                  <a:pt x="1399" y="247"/>
                </a:moveTo>
                <a:cubicBezTo>
                  <a:pt x="1398" y="247"/>
                  <a:pt x="1399" y="248"/>
                  <a:pt x="1400" y="248"/>
                </a:cubicBezTo>
                <a:cubicBezTo>
                  <a:pt x="1400" y="248"/>
                  <a:pt x="1400" y="247"/>
                  <a:pt x="1400" y="247"/>
                </a:cubicBezTo>
                <a:cubicBezTo>
                  <a:pt x="1401" y="246"/>
                  <a:pt x="1401" y="246"/>
                  <a:pt x="1401" y="245"/>
                </a:cubicBezTo>
                <a:cubicBezTo>
                  <a:pt x="1401" y="244"/>
                  <a:pt x="1401" y="244"/>
                  <a:pt x="1401" y="244"/>
                </a:cubicBezTo>
                <a:cubicBezTo>
                  <a:pt x="1402" y="244"/>
                  <a:pt x="1403" y="242"/>
                  <a:pt x="1402" y="241"/>
                </a:cubicBezTo>
                <a:cubicBezTo>
                  <a:pt x="1403" y="240"/>
                  <a:pt x="1404" y="239"/>
                  <a:pt x="1401" y="239"/>
                </a:cubicBezTo>
                <a:cubicBezTo>
                  <a:pt x="1401" y="239"/>
                  <a:pt x="1399" y="240"/>
                  <a:pt x="1399" y="242"/>
                </a:cubicBezTo>
                <a:cubicBezTo>
                  <a:pt x="1400" y="243"/>
                  <a:pt x="1400" y="243"/>
                  <a:pt x="1400" y="243"/>
                </a:cubicBezTo>
                <a:cubicBezTo>
                  <a:pt x="1399" y="244"/>
                  <a:pt x="1399" y="244"/>
                  <a:pt x="1399" y="245"/>
                </a:cubicBezTo>
                <a:cubicBezTo>
                  <a:pt x="1399" y="245"/>
                  <a:pt x="1399" y="245"/>
                  <a:pt x="1399" y="245"/>
                </a:cubicBezTo>
                <a:cubicBezTo>
                  <a:pt x="1399" y="246"/>
                  <a:pt x="1399" y="246"/>
                  <a:pt x="1399" y="246"/>
                </a:cubicBezTo>
                <a:cubicBezTo>
                  <a:pt x="1399" y="246"/>
                  <a:pt x="1399" y="246"/>
                  <a:pt x="1399" y="247"/>
                </a:cubicBezTo>
                <a:close/>
                <a:moveTo>
                  <a:pt x="1391" y="239"/>
                </a:moveTo>
                <a:cubicBezTo>
                  <a:pt x="1392" y="239"/>
                  <a:pt x="1393" y="240"/>
                  <a:pt x="1393" y="239"/>
                </a:cubicBezTo>
                <a:cubicBezTo>
                  <a:pt x="1393" y="235"/>
                  <a:pt x="1390" y="237"/>
                  <a:pt x="1390" y="238"/>
                </a:cubicBezTo>
                <a:cubicBezTo>
                  <a:pt x="1390" y="238"/>
                  <a:pt x="1390" y="239"/>
                  <a:pt x="1391" y="239"/>
                </a:cubicBezTo>
                <a:close/>
                <a:moveTo>
                  <a:pt x="1416" y="258"/>
                </a:moveTo>
                <a:cubicBezTo>
                  <a:pt x="1416" y="258"/>
                  <a:pt x="1416" y="258"/>
                  <a:pt x="1416" y="258"/>
                </a:cubicBezTo>
                <a:cubicBezTo>
                  <a:pt x="1415" y="258"/>
                  <a:pt x="1415" y="258"/>
                  <a:pt x="1415" y="258"/>
                </a:cubicBezTo>
                <a:cubicBezTo>
                  <a:pt x="1415" y="259"/>
                  <a:pt x="1415" y="259"/>
                  <a:pt x="1415" y="259"/>
                </a:cubicBezTo>
                <a:cubicBezTo>
                  <a:pt x="1415" y="259"/>
                  <a:pt x="1416" y="258"/>
                  <a:pt x="1416" y="258"/>
                </a:cubicBezTo>
                <a:close/>
                <a:moveTo>
                  <a:pt x="1447" y="315"/>
                </a:moveTo>
                <a:cubicBezTo>
                  <a:pt x="1447" y="314"/>
                  <a:pt x="1446" y="314"/>
                  <a:pt x="1446" y="314"/>
                </a:cubicBezTo>
                <a:cubicBezTo>
                  <a:pt x="1446" y="315"/>
                  <a:pt x="1446" y="315"/>
                  <a:pt x="1446" y="315"/>
                </a:cubicBezTo>
                <a:cubicBezTo>
                  <a:pt x="1447" y="315"/>
                  <a:pt x="1447" y="315"/>
                  <a:pt x="1447" y="315"/>
                </a:cubicBezTo>
                <a:close/>
                <a:moveTo>
                  <a:pt x="1420" y="257"/>
                </a:moveTo>
                <a:cubicBezTo>
                  <a:pt x="1420" y="257"/>
                  <a:pt x="1420" y="258"/>
                  <a:pt x="1420" y="258"/>
                </a:cubicBezTo>
                <a:cubicBezTo>
                  <a:pt x="1420" y="258"/>
                  <a:pt x="1420" y="258"/>
                  <a:pt x="1420" y="258"/>
                </a:cubicBezTo>
                <a:cubicBezTo>
                  <a:pt x="1420" y="257"/>
                  <a:pt x="1420" y="257"/>
                  <a:pt x="1420" y="257"/>
                </a:cubicBezTo>
                <a:cubicBezTo>
                  <a:pt x="1420" y="257"/>
                  <a:pt x="1420" y="257"/>
                  <a:pt x="1420" y="257"/>
                </a:cubicBezTo>
                <a:close/>
                <a:moveTo>
                  <a:pt x="1435" y="228"/>
                </a:moveTo>
                <a:cubicBezTo>
                  <a:pt x="1437" y="229"/>
                  <a:pt x="1436" y="228"/>
                  <a:pt x="1437" y="227"/>
                </a:cubicBezTo>
                <a:cubicBezTo>
                  <a:pt x="1437" y="227"/>
                  <a:pt x="1438" y="228"/>
                  <a:pt x="1439" y="228"/>
                </a:cubicBezTo>
                <a:cubicBezTo>
                  <a:pt x="1443" y="228"/>
                  <a:pt x="1440" y="225"/>
                  <a:pt x="1439" y="225"/>
                </a:cubicBezTo>
                <a:cubicBezTo>
                  <a:pt x="1438" y="225"/>
                  <a:pt x="1438" y="224"/>
                  <a:pt x="1437" y="223"/>
                </a:cubicBezTo>
                <a:cubicBezTo>
                  <a:pt x="1436" y="222"/>
                  <a:pt x="1434" y="224"/>
                  <a:pt x="1435" y="225"/>
                </a:cubicBezTo>
                <a:cubicBezTo>
                  <a:pt x="1435" y="226"/>
                  <a:pt x="1434" y="227"/>
                  <a:pt x="1435" y="228"/>
                </a:cubicBezTo>
                <a:close/>
                <a:moveTo>
                  <a:pt x="1411" y="259"/>
                </a:moveTo>
                <a:cubicBezTo>
                  <a:pt x="1413" y="259"/>
                  <a:pt x="1413" y="258"/>
                  <a:pt x="1413" y="257"/>
                </a:cubicBezTo>
                <a:cubicBezTo>
                  <a:pt x="1413" y="255"/>
                  <a:pt x="1411" y="257"/>
                  <a:pt x="1411" y="257"/>
                </a:cubicBezTo>
                <a:cubicBezTo>
                  <a:pt x="1410" y="258"/>
                  <a:pt x="1411" y="258"/>
                  <a:pt x="1409" y="259"/>
                </a:cubicBezTo>
                <a:cubicBezTo>
                  <a:pt x="1408" y="259"/>
                  <a:pt x="1408" y="259"/>
                  <a:pt x="1408" y="259"/>
                </a:cubicBezTo>
                <a:cubicBezTo>
                  <a:pt x="1408" y="259"/>
                  <a:pt x="1406" y="259"/>
                  <a:pt x="1406" y="260"/>
                </a:cubicBezTo>
                <a:cubicBezTo>
                  <a:pt x="1406" y="262"/>
                  <a:pt x="1406" y="262"/>
                  <a:pt x="1406" y="262"/>
                </a:cubicBezTo>
                <a:cubicBezTo>
                  <a:pt x="1406" y="263"/>
                  <a:pt x="1410" y="263"/>
                  <a:pt x="1410" y="261"/>
                </a:cubicBezTo>
                <a:cubicBezTo>
                  <a:pt x="1410" y="260"/>
                  <a:pt x="1410" y="260"/>
                  <a:pt x="1410" y="260"/>
                </a:cubicBezTo>
                <a:cubicBezTo>
                  <a:pt x="1411" y="259"/>
                  <a:pt x="1411" y="259"/>
                  <a:pt x="1411" y="259"/>
                </a:cubicBezTo>
                <a:close/>
                <a:moveTo>
                  <a:pt x="1481" y="438"/>
                </a:moveTo>
                <a:cubicBezTo>
                  <a:pt x="1481" y="436"/>
                  <a:pt x="1479" y="436"/>
                  <a:pt x="1477" y="438"/>
                </a:cubicBezTo>
                <a:cubicBezTo>
                  <a:pt x="1476" y="440"/>
                  <a:pt x="1473" y="441"/>
                  <a:pt x="1473" y="442"/>
                </a:cubicBezTo>
                <a:cubicBezTo>
                  <a:pt x="1473" y="444"/>
                  <a:pt x="1476" y="442"/>
                  <a:pt x="1477" y="442"/>
                </a:cubicBezTo>
                <a:cubicBezTo>
                  <a:pt x="1477" y="442"/>
                  <a:pt x="1477" y="443"/>
                  <a:pt x="1477" y="443"/>
                </a:cubicBezTo>
                <a:cubicBezTo>
                  <a:pt x="1476" y="445"/>
                  <a:pt x="1479" y="444"/>
                  <a:pt x="1480" y="444"/>
                </a:cubicBezTo>
                <a:cubicBezTo>
                  <a:pt x="1480" y="445"/>
                  <a:pt x="1481" y="445"/>
                  <a:pt x="1482" y="445"/>
                </a:cubicBezTo>
                <a:cubicBezTo>
                  <a:pt x="1482" y="444"/>
                  <a:pt x="1485" y="441"/>
                  <a:pt x="1485" y="440"/>
                </a:cubicBezTo>
                <a:cubicBezTo>
                  <a:pt x="1485" y="439"/>
                  <a:pt x="1484" y="439"/>
                  <a:pt x="1482" y="439"/>
                </a:cubicBezTo>
                <a:cubicBezTo>
                  <a:pt x="1482" y="439"/>
                  <a:pt x="1481" y="440"/>
                  <a:pt x="1481" y="439"/>
                </a:cubicBezTo>
                <a:cubicBezTo>
                  <a:pt x="1481" y="438"/>
                  <a:pt x="1481" y="438"/>
                  <a:pt x="1481" y="438"/>
                </a:cubicBezTo>
                <a:close/>
                <a:moveTo>
                  <a:pt x="1465" y="450"/>
                </a:moveTo>
                <a:cubicBezTo>
                  <a:pt x="1465" y="450"/>
                  <a:pt x="1466" y="450"/>
                  <a:pt x="1467" y="449"/>
                </a:cubicBezTo>
                <a:cubicBezTo>
                  <a:pt x="1469" y="447"/>
                  <a:pt x="1467" y="446"/>
                  <a:pt x="1465" y="446"/>
                </a:cubicBezTo>
                <a:cubicBezTo>
                  <a:pt x="1464" y="446"/>
                  <a:pt x="1462" y="449"/>
                  <a:pt x="1463" y="449"/>
                </a:cubicBezTo>
                <a:cubicBezTo>
                  <a:pt x="1463" y="450"/>
                  <a:pt x="1464" y="450"/>
                  <a:pt x="1465" y="450"/>
                </a:cubicBezTo>
                <a:close/>
                <a:moveTo>
                  <a:pt x="1488" y="438"/>
                </a:moveTo>
                <a:cubicBezTo>
                  <a:pt x="1492" y="438"/>
                  <a:pt x="1490" y="439"/>
                  <a:pt x="1491" y="440"/>
                </a:cubicBezTo>
                <a:cubicBezTo>
                  <a:pt x="1493" y="440"/>
                  <a:pt x="1494" y="438"/>
                  <a:pt x="1492" y="436"/>
                </a:cubicBezTo>
                <a:cubicBezTo>
                  <a:pt x="1491" y="435"/>
                  <a:pt x="1490" y="435"/>
                  <a:pt x="1489" y="435"/>
                </a:cubicBezTo>
                <a:cubicBezTo>
                  <a:pt x="1488" y="436"/>
                  <a:pt x="1486" y="436"/>
                  <a:pt x="1486" y="437"/>
                </a:cubicBezTo>
                <a:cubicBezTo>
                  <a:pt x="1486" y="438"/>
                  <a:pt x="1488" y="438"/>
                  <a:pt x="1488" y="438"/>
                </a:cubicBezTo>
                <a:close/>
                <a:moveTo>
                  <a:pt x="1549" y="261"/>
                </a:moveTo>
                <a:cubicBezTo>
                  <a:pt x="1549" y="261"/>
                  <a:pt x="1549" y="261"/>
                  <a:pt x="1550" y="261"/>
                </a:cubicBezTo>
                <a:cubicBezTo>
                  <a:pt x="1551" y="259"/>
                  <a:pt x="1551" y="259"/>
                  <a:pt x="1551" y="259"/>
                </a:cubicBezTo>
                <a:cubicBezTo>
                  <a:pt x="1551" y="259"/>
                  <a:pt x="1550" y="258"/>
                  <a:pt x="1550" y="258"/>
                </a:cubicBezTo>
                <a:cubicBezTo>
                  <a:pt x="1548" y="258"/>
                  <a:pt x="1547" y="259"/>
                  <a:pt x="1548" y="259"/>
                </a:cubicBezTo>
                <a:cubicBezTo>
                  <a:pt x="1550" y="259"/>
                  <a:pt x="1550" y="259"/>
                  <a:pt x="1550" y="259"/>
                </a:cubicBezTo>
                <a:cubicBezTo>
                  <a:pt x="1549" y="261"/>
                  <a:pt x="1549" y="261"/>
                  <a:pt x="1549" y="261"/>
                </a:cubicBezTo>
                <a:close/>
                <a:moveTo>
                  <a:pt x="1409" y="198"/>
                </a:moveTo>
                <a:cubicBezTo>
                  <a:pt x="1410" y="198"/>
                  <a:pt x="1411" y="198"/>
                  <a:pt x="1411" y="199"/>
                </a:cubicBezTo>
                <a:cubicBezTo>
                  <a:pt x="1412" y="201"/>
                  <a:pt x="1412" y="200"/>
                  <a:pt x="1411" y="202"/>
                </a:cubicBezTo>
                <a:cubicBezTo>
                  <a:pt x="1409" y="204"/>
                  <a:pt x="1408" y="200"/>
                  <a:pt x="1408" y="200"/>
                </a:cubicBezTo>
                <a:cubicBezTo>
                  <a:pt x="1408" y="197"/>
                  <a:pt x="1409" y="198"/>
                  <a:pt x="1409" y="198"/>
                </a:cubicBezTo>
                <a:close/>
                <a:moveTo>
                  <a:pt x="1413" y="195"/>
                </a:moveTo>
                <a:cubicBezTo>
                  <a:pt x="1413" y="195"/>
                  <a:pt x="1412" y="196"/>
                  <a:pt x="1413" y="197"/>
                </a:cubicBezTo>
                <a:cubicBezTo>
                  <a:pt x="1415" y="198"/>
                  <a:pt x="1410" y="198"/>
                  <a:pt x="1409" y="197"/>
                </a:cubicBezTo>
                <a:cubicBezTo>
                  <a:pt x="1408" y="197"/>
                  <a:pt x="1409" y="197"/>
                  <a:pt x="1407" y="194"/>
                </a:cubicBezTo>
                <a:cubicBezTo>
                  <a:pt x="1407" y="194"/>
                  <a:pt x="1407" y="195"/>
                  <a:pt x="1406" y="195"/>
                </a:cubicBezTo>
                <a:cubicBezTo>
                  <a:pt x="1406" y="195"/>
                  <a:pt x="1405" y="194"/>
                  <a:pt x="1406" y="193"/>
                </a:cubicBezTo>
                <a:cubicBezTo>
                  <a:pt x="1407" y="191"/>
                  <a:pt x="1407" y="192"/>
                  <a:pt x="1408" y="191"/>
                </a:cubicBezTo>
                <a:cubicBezTo>
                  <a:pt x="1409" y="190"/>
                  <a:pt x="1410" y="192"/>
                  <a:pt x="1412" y="191"/>
                </a:cubicBezTo>
                <a:cubicBezTo>
                  <a:pt x="1415" y="189"/>
                  <a:pt x="1415" y="194"/>
                  <a:pt x="1413" y="195"/>
                </a:cubicBezTo>
                <a:close/>
                <a:moveTo>
                  <a:pt x="1551" y="245"/>
                </a:moveTo>
                <a:cubicBezTo>
                  <a:pt x="1552" y="246"/>
                  <a:pt x="1555" y="246"/>
                  <a:pt x="1555" y="245"/>
                </a:cubicBezTo>
                <a:cubicBezTo>
                  <a:pt x="1555" y="243"/>
                  <a:pt x="1555" y="243"/>
                  <a:pt x="1553" y="243"/>
                </a:cubicBezTo>
                <a:cubicBezTo>
                  <a:pt x="1553" y="243"/>
                  <a:pt x="1550" y="245"/>
                  <a:pt x="1551" y="245"/>
                </a:cubicBezTo>
                <a:close/>
                <a:moveTo>
                  <a:pt x="1628" y="212"/>
                </a:moveTo>
                <a:cubicBezTo>
                  <a:pt x="1628" y="212"/>
                  <a:pt x="1627" y="212"/>
                  <a:pt x="1625" y="211"/>
                </a:cubicBezTo>
                <a:cubicBezTo>
                  <a:pt x="1624" y="210"/>
                  <a:pt x="1624" y="211"/>
                  <a:pt x="1622" y="212"/>
                </a:cubicBezTo>
                <a:cubicBezTo>
                  <a:pt x="1621" y="213"/>
                  <a:pt x="1623" y="215"/>
                  <a:pt x="1623" y="216"/>
                </a:cubicBezTo>
                <a:cubicBezTo>
                  <a:pt x="1624" y="216"/>
                  <a:pt x="1629" y="216"/>
                  <a:pt x="1628" y="215"/>
                </a:cubicBezTo>
                <a:cubicBezTo>
                  <a:pt x="1628" y="214"/>
                  <a:pt x="1628" y="212"/>
                  <a:pt x="1628" y="212"/>
                </a:cubicBezTo>
                <a:close/>
                <a:moveTo>
                  <a:pt x="1612" y="248"/>
                </a:moveTo>
                <a:cubicBezTo>
                  <a:pt x="1611" y="248"/>
                  <a:pt x="1612" y="249"/>
                  <a:pt x="1613" y="249"/>
                </a:cubicBezTo>
                <a:cubicBezTo>
                  <a:pt x="1616" y="248"/>
                  <a:pt x="1614" y="246"/>
                  <a:pt x="1616" y="245"/>
                </a:cubicBezTo>
                <a:cubicBezTo>
                  <a:pt x="1620" y="243"/>
                  <a:pt x="1618" y="242"/>
                  <a:pt x="1617" y="242"/>
                </a:cubicBezTo>
                <a:cubicBezTo>
                  <a:pt x="1617" y="241"/>
                  <a:pt x="1617" y="241"/>
                  <a:pt x="1617" y="241"/>
                </a:cubicBezTo>
                <a:cubicBezTo>
                  <a:pt x="1619" y="239"/>
                  <a:pt x="1619" y="239"/>
                  <a:pt x="1619" y="239"/>
                </a:cubicBezTo>
                <a:cubicBezTo>
                  <a:pt x="1620" y="238"/>
                  <a:pt x="1618" y="237"/>
                  <a:pt x="1618" y="237"/>
                </a:cubicBezTo>
                <a:cubicBezTo>
                  <a:pt x="1615" y="237"/>
                  <a:pt x="1616" y="238"/>
                  <a:pt x="1613" y="240"/>
                </a:cubicBezTo>
                <a:cubicBezTo>
                  <a:pt x="1613" y="240"/>
                  <a:pt x="1612" y="241"/>
                  <a:pt x="1612" y="242"/>
                </a:cubicBezTo>
                <a:cubicBezTo>
                  <a:pt x="1612" y="248"/>
                  <a:pt x="1612" y="246"/>
                  <a:pt x="1613" y="247"/>
                </a:cubicBezTo>
                <a:cubicBezTo>
                  <a:pt x="1613" y="248"/>
                  <a:pt x="1612" y="248"/>
                  <a:pt x="1612" y="248"/>
                </a:cubicBezTo>
                <a:close/>
                <a:moveTo>
                  <a:pt x="1585" y="269"/>
                </a:moveTo>
                <a:cubicBezTo>
                  <a:pt x="1586" y="270"/>
                  <a:pt x="1586" y="270"/>
                  <a:pt x="1588" y="270"/>
                </a:cubicBezTo>
                <a:cubicBezTo>
                  <a:pt x="1589" y="269"/>
                  <a:pt x="1588" y="267"/>
                  <a:pt x="1588" y="267"/>
                </a:cubicBezTo>
                <a:cubicBezTo>
                  <a:pt x="1587" y="266"/>
                  <a:pt x="1585" y="266"/>
                  <a:pt x="1585" y="266"/>
                </a:cubicBezTo>
                <a:cubicBezTo>
                  <a:pt x="1585" y="266"/>
                  <a:pt x="1582" y="267"/>
                  <a:pt x="1585" y="269"/>
                </a:cubicBezTo>
                <a:close/>
                <a:moveTo>
                  <a:pt x="1622" y="112"/>
                </a:moveTo>
                <a:cubicBezTo>
                  <a:pt x="1622" y="112"/>
                  <a:pt x="1620" y="112"/>
                  <a:pt x="1620" y="113"/>
                </a:cubicBezTo>
                <a:cubicBezTo>
                  <a:pt x="1619" y="115"/>
                  <a:pt x="1619" y="114"/>
                  <a:pt x="1620" y="115"/>
                </a:cubicBezTo>
                <a:cubicBezTo>
                  <a:pt x="1620" y="115"/>
                  <a:pt x="1624" y="115"/>
                  <a:pt x="1623" y="114"/>
                </a:cubicBezTo>
                <a:cubicBezTo>
                  <a:pt x="1623" y="113"/>
                  <a:pt x="1623" y="112"/>
                  <a:pt x="1622" y="112"/>
                </a:cubicBezTo>
                <a:close/>
                <a:moveTo>
                  <a:pt x="1650" y="35"/>
                </a:moveTo>
                <a:cubicBezTo>
                  <a:pt x="1650" y="35"/>
                  <a:pt x="1648" y="35"/>
                  <a:pt x="1649" y="36"/>
                </a:cubicBezTo>
                <a:cubicBezTo>
                  <a:pt x="1650" y="38"/>
                  <a:pt x="1653" y="41"/>
                  <a:pt x="1653" y="37"/>
                </a:cubicBezTo>
                <a:cubicBezTo>
                  <a:pt x="1653" y="37"/>
                  <a:pt x="1653" y="36"/>
                  <a:pt x="1652" y="36"/>
                </a:cubicBezTo>
                <a:cubicBezTo>
                  <a:pt x="1651" y="35"/>
                  <a:pt x="1651" y="35"/>
                  <a:pt x="1650" y="35"/>
                </a:cubicBezTo>
                <a:close/>
                <a:moveTo>
                  <a:pt x="1550" y="32"/>
                </a:moveTo>
                <a:cubicBezTo>
                  <a:pt x="1552" y="33"/>
                  <a:pt x="1552" y="34"/>
                  <a:pt x="1554" y="33"/>
                </a:cubicBezTo>
                <a:cubicBezTo>
                  <a:pt x="1554" y="32"/>
                  <a:pt x="1554" y="33"/>
                  <a:pt x="1555" y="33"/>
                </a:cubicBezTo>
                <a:cubicBezTo>
                  <a:pt x="1553" y="34"/>
                  <a:pt x="1551" y="33"/>
                  <a:pt x="1551" y="34"/>
                </a:cubicBezTo>
                <a:cubicBezTo>
                  <a:pt x="1549" y="36"/>
                  <a:pt x="1550" y="36"/>
                  <a:pt x="1553" y="36"/>
                </a:cubicBezTo>
                <a:cubicBezTo>
                  <a:pt x="1553" y="40"/>
                  <a:pt x="1554" y="36"/>
                  <a:pt x="1558" y="40"/>
                </a:cubicBezTo>
                <a:cubicBezTo>
                  <a:pt x="1560" y="42"/>
                  <a:pt x="1560" y="41"/>
                  <a:pt x="1562" y="41"/>
                </a:cubicBezTo>
                <a:cubicBezTo>
                  <a:pt x="1565" y="42"/>
                  <a:pt x="1566" y="42"/>
                  <a:pt x="1568" y="41"/>
                </a:cubicBezTo>
                <a:cubicBezTo>
                  <a:pt x="1569" y="41"/>
                  <a:pt x="1569" y="40"/>
                  <a:pt x="1570" y="41"/>
                </a:cubicBezTo>
                <a:cubicBezTo>
                  <a:pt x="1571" y="41"/>
                  <a:pt x="1574" y="41"/>
                  <a:pt x="1573" y="39"/>
                </a:cubicBezTo>
                <a:cubicBezTo>
                  <a:pt x="1573" y="39"/>
                  <a:pt x="1572" y="37"/>
                  <a:pt x="1572" y="37"/>
                </a:cubicBezTo>
                <a:cubicBezTo>
                  <a:pt x="1573" y="38"/>
                  <a:pt x="1573" y="39"/>
                  <a:pt x="1575" y="39"/>
                </a:cubicBezTo>
                <a:cubicBezTo>
                  <a:pt x="1577" y="38"/>
                  <a:pt x="1576" y="37"/>
                  <a:pt x="1577" y="37"/>
                </a:cubicBezTo>
                <a:cubicBezTo>
                  <a:pt x="1578" y="38"/>
                  <a:pt x="1577" y="38"/>
                  <a:pt x="1577" y="39"/>
                </a:cubicBezTo>
                <a:cubicBezTo>
                  <a:pt x="1577" y="40"/>
                  <a:pt x="1577" y="41"/>
                  <a:pt x="1578" y="41"/>
                </a:cubicBezTo>
                <a:cubicBezTo>
                  <a:pt x="1576" y="42"/>
                  <a:pt x="1577" y="42"/>
                  <a:pt x="1574" y="42"/>
                </a:cubicBezTo>
                <a:cubicBezTo>
                  <a:pt x="1572" y="42"/>
                  <a:pt x="1569" y="43"/>
                  <a:pt x="1567" y="43"/>
                </a:cubicBezTo>
                <a:cubicBezTo>
                  <a:pt x="1566" y="43"/>
                  <a:pt x="1568" y="45"/>
                  <a:pt x="1568" y="45"/>
                </a:cubicBezTo>
                <a:cubicBezTo>
                  <a:pt x="1568" y="45"/>
                  <a:pt x="1567" y="47"/>
                  <a:pt x="1568" y="47"/>
                </a:cubicBezTo>
                <a:cubicBezTo>
                  <a:pt x="1569" y="47"/>
                  <a:pt x="1571" y="50"/>
                  <a:pt x="1574" y="50"/>
                </a:cubicBezTo>
                <a:cubicBezTo>
                  <a:pt x="1577" y="50"/>
                  <a:pt x="1577" y="50"/>
                  <a:pt x="1577" y="50"/>
                </a:cubicBezTo>
                <a:cubicBezTo>
                  <a:pt x="1577" y="51"/>
                  <a:pt x="1578" y="51"/>
                  <a:pt x="1579" y="52"/>
                </a:cubicBezTo>
                <a:cubicBezTo>
                  <a:pt x="1580" y="53"/>
                  <a:pt x="1580" y="54"/>
                  <a:pt x="1582" y="53"/>
                </a:cubicBezTo>
                <a:cubicBezTo>
                  <a:pt x="1584" y="53"/>
                  <a:pt x="1583" y="56"/>
                  <a:pt x="1588" y="55"/>
                </a:cubicBezTo>
                <a:cubicBezTo>
                  <a:pt x="1588" y="55"/>
                  <a:pt x="1589" y="57"/>
                  <a:pt x="1590" y="53"/>
                </a:cubicBezTo>
                <a:cubicBezTo>
                  <a:pt x="1591" y="52"/>
                  <a:pt x="1592" y="52"/>
                  <a:pt x="1592" y="50"/>
                </a:cubicBezTo>
                <a:cubicBezTo>
                  <a:pt x="1593" y="48"/>
                  <a:pt x="1594" y="48"/>
                  <a:pt x="1594" y="48"/>
                </a:cubicBezTo>
                <a:cubicBezTo>
                  <a:pt x="1597" y="48"/>
                  <a:pt x="1597" y="49"/>
                  <a:pt x="1598" y="49"/>
                </a:cubicBezTo>
                <a:cubicBezTo>
                  <a:pt x="1599" y="49"/>
                  <a:pt x="1598" y="44"/>
                  <a:pt x="1598" y="44"/>
                </a:cubicBezTo>
                <a:cubicBezTo>
                  <a:pt x="1598" y="43"/>
                  <a:pt x="1601" y="43"/>
                  <a:pt x="1601" y="43"/>
                </a:cubicBezTo>
                <a:cubicBezTo>
                  <a:pt x="1602" y="43"/>
                  <a:pt x="1602" y="40"/>
                  <a:pt x="1602" y="40"/>
                </a:cubicBezTo>
                <a:cubicBezTo>
                  <a:pt x="1603" y="39"/>
                  <a:pt x="1605" y="40"/>
                  <a:pt x="1605" y="40"/>
                </a:cubicBezTo>
                <a:cubicBezTo>
                  <a:pt x="1607" y="38"/>
                  <a:pt x="1610" y="38"/>
                  <a:pt x="1612" y="38"/>
                </a:cubicBezTo>
                <a:cubicBezTo>
                  <a:pt x="1612" y="38"/>
                  <a:pt x="1609" y="38"/>
                  <a:pt x="1609" y="39"/>
                </a:cubicBezTo>
                <a:cubicBezTo>
                  <a:pt x="1609" y="40"/>
                  <a:pt x="1611" y="40"/>
                  <a:pt x="1612" y="41"/>
                </a:cubicBezTo>
                <a:cubicBezTo>
                  <a:pt x="1615" y="44"/>
                  <a:pt x="1613" y="42"/>
                  <a:pt x="1617" y="44"/>
                </a:cubicBezTo>
                <a:cubicBezTo>
                  <a:pt x="1616" y="47"/>
                  <a:pt x="1613" y="47"/>
                  <a:pt x="1615" y="49"/>
                </a:cubicBezTo>
                <a:cubicBezTo>
                  <a:pt x="1625" y="47"/>
                  <a:pt x="1625" y="47"/>
                  <a:pt x="1625" y="47"/>
                </a:cubicBezTo>
                <a:cubicBezTo>
                  <a:pt x="1623" y="51"/>
                  <a:pt x="1630" y="49"/>
                  <a:pt x="1630" y="49"/>
                </a:cubicBezTo>
                <a:cubicBezTo>
                  <a:pt x="1631" y="48"/>
                  <a:pt x="1633" y="48"/>
                  <a:pt x="1634" y="47"/>
                </a:cubicBezTo>
                <a:cubicBezTo>
                  <a:pt x="1635" y="47"/>
                  <a:pt x="1636" y="46"/>
                  <a:pt x="1636" y="45"/>
                </a:cubicBezTo>
                <a:cubicBezTo>
                  <a:pt x="1637" y="45"/>
                  <a:pt x="1639" y="46"/>
                  <a:pt x="1640" y="45"/>
                </a:cubicBezTo>
                <a:cubicBezTo>
                  <a:pt x="1643" y="43"/>
                  <a:pt x="1637" y="42"/>
                  <a:pt x="1636" y="43"/>
                </a:cubicBezTo>
                <a:cubicBezTo>
                  <a:pt x="1633" y="43"/>
                  <a:pt x="1634" y="44"/>
                  <a:pt x="1631" y="43"/>
                </a:cubicBezTo>
                <a:cubicBezTo>
                  <a:pt x="1630" y="43"/>
                  <a:pt x="1630" y="43"/>
                  <a:pt x="1630" y="43"/>
                </a:cubicBezTo>
                <a:cubicBezTo>
                  <a:pt x="1630" y="42"/>
                  <a:pt x="1631" y="42"/>
                  <a:pt x="1631" y="41"/>
                </a:cubicBezTo>
                <a:cubicBezTo>
                  <a:pt x="1631" y="40"/>
                  <a:pt x="1627" y="41"/>
                  <a:pt x="1626" y="41"/>
                </a:cubicBezTo>
                <a:cubicBezTo>
                  <a:pt x="1626" y="41"/>
                  <a:pt x="1623" y="41"/>
                  <a:pt x="1622" y="41"/>
                </a:cubicBezTo>
                <a:cubicBezTo>
                  <a:pt x="1624" y="38"/>
                  <a:pt x="1624" y="38"/>
                  <a:pt x="1617" y="37"/>
                </a:cubicBezTo>
                <a:cubicBezTo>
                  <a:pt x="1617" y="37"/>
                  <a:pt x="1617" y="37"/>
                  <a:pt x="1617" y="37"/>
                </a:cubicBezTo>
                <a:cubicBezTo>
                  <a:pt x="1618" y="36"/>
                  <a:pt x="1618" y="35"/>
                  <a:pt x="1617" y="35"/>
                </a:cubicBezTo>
                <a:cubicBezTo>
                  <a:pt x="1615" y="35"/>
                  <a:pt x="1609" y="34"/>
                  <a:pt x="1608" y="34"/>
                </a:cubicBezTo>
                <a:cubicBezTo>
                  <a:pt x="1606" y="32"/>
                  <a:pt x="1606" y="33"/>
                  <a:pt x="1602" y="33"/>
                </a:cubicBezTo>
                <a:cubicBezTo>
                  <a:pt x="1601" y="33"/>
                  <a:pt x="1601" y="33"/>
                  <a:pt x="1601" y="32"/>
                </a:cubicBezTo>
                <a:cubicBezTo>
                  <a:pt x="1600" y="29"/>
                  <a:pt x="1595" y="29"/>
                  <a:pt x="1594" y="31"/>
                </a:cubicBezTo>
                <a:cubicBezTo>
                  <a:pt x="1593" y="31"/>
                  <a:pt x="1592" y="31"/>
                  <a:pt x="1593" y="30"/>
                </a:cubicBezTo>
                <a:cubicBezTo>
                  <a:pt x="1596" y="28"/>
                  <a:pt x="1588" y="27"/>
                  <a:pt x="1586" y="28"/>
                </a:cubicBezTo>
                <a:cubicBezTo>
                  <a:pt x="1585" y="28"/>
                  <a:pt x="1585" y="27"/>
                  <a:pt x="1585" y="26"/>
                </a:cubicBezTo>
                <a:cubicBezTo>
                  <a:pt x="1580" y="25"/>
                  <a:pt x="1581" y="27"/>
                  <a:pt x="1580" y="28"/>
                </a:cubicBezTo>
                <a:cubicBezTo>
                  <a:pt x="1580" y="29"/>
                  <a:pt x="1577" y="28"/>
                  <a:pt x="1583" y="32"/>
                </a:cubicBezTo>
                <a:cubicBezTo>
                  <a:pt x="1584" y="33"/>
                  <a:pt x="1585" y="34"/>
                  <a:pt x="1584" y="35"/>
                </a:cubicBezTo>
                <a:cubicBezTo>
                  <a:pt x="1584" y="35"/>
                  <a:pt x="1583" y="33"/>
                  <a:pt x="1582" y="32"/>
                </a:cubicBezTo>
                <a:cubicBezTo>
                  <a:pt x="1578" y="31"/>
                  <a:pt x="1579" y="28"/>
                  <a:pt x="1576" y="28"/>
                </a:cubicBezTo>
                <a:cubicBezTo>
                  <a:pt x="1573" y="28"/>
                  <a:pt x="1571" y="28"/>
                  <a:pt x="1569" y="30"/>
                </a:cubicBezTo>
                <a:cubicBezTo>
                  <a:pt x="1569" y="30"/>
                  <a:pt x="1569" y="31"/>
                  <a:pt x="1570" y="31"/>
                </a:cubicBezTo>
                <a:cubicBezTo>
                  <a:pt x="1569" y="32"/>
                  <a:pt x="1569" y="32"/>
                  <a:pt x="1568" y="32"/>
                </a:cubicBezTo>
                <a:cubicBezTo>
                  <a:pt x="1566" y="30"/>
                  <a:pt x="1566" y="30"/>
                  <a:pt x="1566" y="30"/>
                </a:cubicBezTo>
                <a:cubicBezTo>
                  <a:pt x="1567" y="29"/>
                  <a:pt x="1568" y="29"/>
                  <a:pt x="1569" y="29"/>
                </a:cubicBezTo>
                <a:cubicBezTo>
                  <a:pt x="1571" y="27"/>
                  <a:pt x="1570" y="26"/>
                  <a:pt x="1567" y="27"/>
                </a:cubicBezTo>
                <a:cubicBezTo>
                  <a:pt x="1564" y="28"/>
                  <a:pt x="1563" y="27"/>
                  <a:pt x="1562" y="28"/>
                </a:cubicBezTo>
                <a:cubicBezTo>
                  <a:pt x="1561" y="29"/>
                  <a:pt x="1559" y="27"/>
                  <a:pt x="1557" y="27"/>
                </a:cubicBezTo>
                <a:cubicBezTo>
                  <a:pt x="1553" y="28"/>
                  <a:pt x="1556" y="25"/>
                  <a:pt x="1549" y="30"/>
                </a:cubicBezTo>
                <a:cubicBezTo>
                  <a:pt x="1548" y="30"/>
                  <a:pt x="1550" y="32"/>
                  <a:pt x="1550" y="32"/>
                </a:cubicBezTo>
                <a:close/>
                <a:moveTo>
                  <a:pt x="1582" y="40"/>
                </a:moveTo>
                <a:cubicBezTo>
                  <a:pt x="1584" y="38"/>
                  <a:pt x="1585" y="38"/>
                  <a:pt x="1585" y="38"/>
                </a:cubicBezTo>
                <a:cubicBezTo>
                  <a:pt x="1585" y="38"/>
                  <a:pt x="1585" y="38"/>
                  <a:pt x="1585" y="38"/>
                </a:cubicBezTo>
                <a:cubicBezTo>
                  <a:pt x="1584" y="38"/>
                  <a:pt x="1582" y="39"/>
                  <a:pt x="1581" y="40"/>
                </a:cubicBezTo>
                <a:cubicBezTo>
                  <a:pt x="1581" y="40"/>
                  <a:pt x="1581" y="40"/>
                  <a:pt x="1581" y="40"/>
                </a:cubicBezTo>
                <a:cubicBezTo>
                  <a:pt x="1581" y="40"/>
                  <a:pt x="1581" y="40"/>
                  <a:pt x="1582" y="40"/>
                </a:cubicBezTo>
                <a:close/>
                <a:moveTo>
                  <a:pt x="1678" y="25"/>
                </a:moveTo>
                <a:cubicBezTo>
                  <a:pt x="1679" y="26"/>
                  <a:pt x="1680" y="27"/>
                  <a:pt x="1680" y="26"/>
                </a:cubicBezTo>
                <a:cubicBezTo>
                  <a:pt x="1681" y="26"/>
                  <a:pt x="1683" y="26"/>
                  <a:pt x="1685" y="26"/>
                </a:cubicBezTo>
                <a:cubicBezTo>
                  <a:pt x="1687" y="25"/>
                  <a:pt x="1692" y="27"/>
                  <a:pt x="1692" y="25"/>
                </a:cubicBezTo>
                <a:cubicBezTo>
                  <a:pt x="1692" y="22"/>
                  <a:pt x="1685" y="25"/>
                  <a:pt x="1684" y="24"/>
                </a:cubicBezTo>
                <a:cubicBezTo>
                  <a:pt x="1683" y="24"/>
                  <a:pt x="1677" y="25"/>
                  <a:pt x="1678" y="25"/>
                </a:cubicBezTo>
                <a:close/>
                <a:moveTo>
                  <a:pt x="1408" y="104"/>
                </a:moveTo>
                <a:cubicBezTo>
                  <a:pt x="1410" y="103"/>
                  <a:pt x="1411" y="102"/>
                  <a:pt x="1412" y="102"/>
                </a:cubicBezTo>
                <a:cubicBezTo>
                  <a:pt x="1412" y="102"/>
                  <a:pt x="1415" y="103"/>
                  <a:pt x="1415" y="104"/>
                </a:cubicBezTo>
                <a:cubicBezTo>
                  <a:pt x="1415" y="104"/>
                  <a:pt x="1412" y="105"/>
                  <a:pt x="1412" y="105"/>
                </a:cubicBezTo>
                <a:cubicBezTo>
                  <a:pt x="1408" y="105"/>
                  <a:pt x="1408" y="106"/>
                  <a:pt x="1407" y="106"/>
                </a:cubicBezTo>
                <a:cubicBezTo>
                  <a:pt x="1406" y="106"/>
                  <a:pt x="1404" y="105"/>
                  <a:pt x="1408" y="104"/>
                </a:cubicBezTo>
                <a:close/>
                <a:moveTo>
                  <a:pt x="1568" y="132"/>
                </a:moveTo>
                <a:cubicBezTo>
                  <a:pt x="1566" y="133"/>
                  <a:pt x="1568" y="132"/>
                  <a:pt x="1565" y="134"/>
                </a:cubicBezTo>
                <a:cubicBezTo>
                  <a:pt x="1565" y="134"/>
                  <a:pt x="1564" y="135"/>
                  <a:pt x="1564" y="135"/>
                </a:cubicBezTo>
                <a:cubicBezTo>
                  <a:pt x="1565" y="138"/>
                  <a:pt x="1564" y="137"/>
                  <a:pt x="1567" y="136"/>
                </a:cubicBezTo>
                <a:cubicBezTo>
                  <a:pt x="1569" y="135"/>
                  <a:pt x="1569" y="134"/>
                  <a:pt x="1569" y="133"/>
                </a:cubicBezTo>
                <a:cubicBezTo>
                  <a:pt x="1568" y="132"/>
                  <a:pt x="1568" y="132"/>
                  <a:pt x="1568" y="132"/>
                </a:cubicBezTo>
                <a:close/>
                <a:moveTo>
                  <a:pt x="1659" y="36"/>
                </a:moveTo>
                <a:cubicBezTo>
                  <a:pt x="1661" y="36"/>
                  <a:pt x="1664" y="36"/>
                  <a:pt x="1665" y="36"/>
                </a:cubicBezTo>
                <a:cubicBezTo>
                  <a:pt x="1665" y="36"/>
                  <a:pt x="1670" y="37"/>
                  <a:pt x="1670" y="36"/>
                </a:cubicBezTo>
                <a:cubicBezTo>
                  <a:pt x="1670" y="33"/>
                  <a:pt x="1671" y="34"/>
                  <a:pt x="1660" y="34"/>
                </a:cubicBezTo>
                <a:cubicBezTo>
                  <a:pt x="1659" y="34"/>
                  <a:pt x="1655" y="36"/>
                  <a:pt x="1659" y="36"/>
                </a:cubicBezTo>
                <a:close/>
                <a:moveTo>
                  <a:pt x="1593" y="27"/>
                </a:moveTo>
                <a:cubicBezTo>
                  <a:pt x="1593" y="27"/>
                  <a:pt x="1593" y="27"/>
                  <a:pt x="1593" y="26"/>
                </a:cubicBezTo>
                <a:cubicBezTo>
                  <a:pt x="1593" y="26"/>
                  <a:pt x="1594" y="25"/>
                  <a:pt x="1595" y="25"/>
                </a:cubicBezTo>
                <a:cubicBezTo>
                  <a:pt x="1598" y="24"/>
                  <a:pt x="1595" y="26"/>
                  <a:pt x="1600" y="24"/>
                </a:cubicBezTo>
                <a:cubicBezTo>
                  <a:pt x="1598" y="24"/>
                  <a:pt x="1601" y="23"/>
                  <a:pt x="1602" y="23"/>
                </a:cubicBezTo>
                <a:cubicBezTo>
                  <a:pt x="1602" y="23"/>
                  <a:pt x="1602" y="23"/>
                  <a:pt x="1602" y="23"/>
                </a:cubicBezTo>
                <a:cubicBezTo>
                  <a:pt x="1605" y="22"/>
                  <a:pt x="1605" y="22"/>
                  <a:pt x="1606" y="23"/>
                </a:cubicBezTo>
                <a:cubicBezTo>
                  <a:pt x="1608" y="23"/>
                  <a:pt x="1611" y="25"/>
                  <a:pt x="1612" y="24"/>
                </a:cubicBezTo>
                <a:cubicBezTo>
                  <a:pt x="1615" y="23"/>
                  <a:pt x="1616" y="24"/>
                  <a:pt x="1618" y="24"/>
                </a:cubicBezTo>
                <a:cubicBezTo>
                  <a:pt x="1620" y="25"/>
                  <a:pt x="1619" y="26"/>
                  <a:pt x="1621" y="26"/>
                </a:cubicBezTo>
                <a:cubicBezTo>
                  <a:pt x="1621" y="25"/>
                  <a:pt x="1621" y="25"/>
                  <a:pt x="1620" y="25"/>
                </a:cubicBezTo>
                <a:cubicBezTo>
                  <a:pt x="1620" y="25"/>
                  <a:pt x="1620" y="23"/>
                  <a:pt x="1622" y="23"/>
                </a:cubicBezTo>
                <a:cubicBezTo>
                  <a:pt x="1623" y="23"/>
                  <a:pt x="1626" y="22"/>
                  <a:pt x="1626" y="24"/>
                </a:cubicBezTo>
                <a:cubicBezTo>
                  <a:pt x="1626" y="24"/>
                  <a:pt x="1628" y="25"/>
                  <a:pt x="1629" y="24"/>
                </a:cubicBezTo>
                <a:cubicBezTo>
                  <a:pt x="1631" y="22"/>
                  <a:pt x="1636" y="24"/>
                  <a:pt x="1637" y="24"/>
                </a:cubicBezTo>
                <a:cubicBezTo>
                  <a:pt x="1638" y="24"/>
                  <a:pt x="1640" y="24"/>
                  <a:pt x="1641" y="24"/>
                </a:cubicBezTo>
                <a:cubicBezTo>
                  <a:pt x="1646" y="24"/>
                  <a:pt x="1646" y="24"/>
                  <a:pt x="1646" y="24"/>
                </a:cubicBezTo>
                <a:cubicBezTo>
                  <a:pt x="1647" y="24"/>
                  <a:pt x="1652" y="24"/>
                  <a:pt x="1652" y="26"/>
                </a:cubicBezTo>
                <a:cubicBezTo>
                  <a:pt x="1652" y="28"/>
                  <a:pt x="1651" y="28"/>
                  <a:pt x="1649" y="28"/>
                </a:cubicBezTo>
                <a:cubicBezTo>
                  <a:pt x="1646" y="28"/>
                  <a:pt x="1647" y="29"/>
                  <a:pt x="1645" y="29"/>
                </a:cubicBezTo>
                <a:cubicBezTo>
                  <a:pt x="1645" y="30"/>
                  <a:pt x="1645" y="30"/>
                  <a:pt x="1645" y="30"/>
                </a:cubicBezTo>
                <a:cubicBezTo>
                  <a:pt x="1646" y="31"/>
                  <a:pt x="1643" y="32"/>
                  <a:pt x="1642" y="32"/>
                </a:cubicBezTo>
                <a:cubicBezTo>
                  <a:pt x="1638" y="32"/>
                  <a:pt x="1639" y="31"/>
                  <a:pt x="1636" y="32"/>
                </a:cubicBezTo>
                <a:cubicBezTo>
                  <a:pt x="1633" y="34"/>
                  <a:pt x="1633" y="33"/>
                  <a:pt x="1628" y="33"/>
                </a:cubicBezTo>
                <a:cubicBezTo>
                  <a:pt x="1625" y="33"/>
                  <a:pt x="1626" y="32"/>
                  <a:pt x="1625" y="32"/>
                </a:cubicBezTo>
                <a:cubicBezTo>
                  <a:pt x="1623" y="32"/>
                  <a:pt x="1612" y="33"/>
                  <a:pt x="1611" y="31"/>
                </a:cubicBezTo>
                <a:cubicBezTo>
                  <a:pt x="1611" y="31"/>
                  <a:pt x="1605" y="31"/>
                  <a:pt x="1604" y="31"/>
                </a:cubicBezTo>
                <a:cubicBezTo>
                  <a:pt x="1604" y="31"/>
                  <a:pt x="1603" y="30"/>
                  <a:pt x="1604" y="29"/>
                </a:cubicBezTo>
                <a:cubicBezTo>
                  <a:pt x="1602" y="30"/>
                  <a:pt x="1602" y="30"/>
                  <a:pt x="1600" y="29"/>
                </a:cubicBezTo>
                <a:cubicBezTo>
                  <a:pt x="1599" y="29"/>
                  <a:pt x="1595" y="29"/>
                  <a:pt x="1595" y="28"/>
                </a:cubicBezTo>
                <a:cubicBezTo>
                  <a:pt x="1594" y="27"/>
                  <a:pt x="1595" y="27"/>
                  <a:pt x="1596" y="27"/>
                </a:cubicBezTo>
                <a:cubicBezTo>
                  <a:pt x="1595" y="26"/>
                  <a:pt x="1594" y="27"/>
                  <a:pt x="1593" y="27"/>
                </a:cubicBezTo>
                <a:close/>
                <a:moveTo>
                  <a:pt x="1612" y="28"/>
                </a:moveTo>
                <a:cubicBezTo>
                  <a:pt x="1613" y="28"/>
                  <a:pt x="1613" y="28"/>
                  <a:pt x="1613" y="28"/>
                </a:cubicBezTo>
                <a:cubicBezTo>
                  <a:pt x="1611" y="29"/>
                  <a:pt x="1609" y="29"/>
                  <a:pt x="1607" y="29"/>
                </a:cubicBezTo>
                <a:cubicBezTo>
                  <a:pt x="1609" y="28"/>
                  <a:pt x="1611" y="28"/>
                  <a:pt x="1612" y="28"/>
                </a:cubicBezTo>
                <a:close/>
                <a:moveTo>
                  <a:pt x="1647" y="53"/>
                </a:moveTo>
                <a:cubicBezTo>
                  <a:pt x="1646" y="54"/>
                  <a:pt x="1641" y="54"/>
                  <a:pt x="1643" y="56"/>
                </a:cubicBezTo>
                <a:cubicBezTo>
                  <a:pt x="1645" y="57"/>
                  <a:pt x="1644" y="56"/>
                  <a:pt x="1647" y="56"/>
                </a:cubicBezTo>
                <a:cubicBezTo>
                  <a:pt x="1648" y="56"/>
                  <a:pt x="1648" y="53"/>
                  <a:pt x="1647" y="53"/>
                </a:cubicBezTo>
                <a:close/>
                <a:moveTo>
                  <a:pt x="1644" y="228"/>
                </a:moveTo>
                <a:cubicBezTo>
                  <a:pt x="1647" y="228"/>
                  <a:pt x="1648" y="230"/>
                  <a:pt x="1648" y="229"/>
                </a:cubicBezTo>
                <a:cubicBezTo>
                  <a:pt x="1649" y="227"/>
                  <a:pt x="1651" y="230"/>
                  <a:pt x="1650" y="225"/>
                </a:cubicBezTo>
                <a:cubicBezTo>
                  <a:pt x="1650" y="225"/>
                  <a:pt x="1648" y="224"/>
                  <a:pt x="1647" y="225"/>
                </a:cubicBezTo>
                <a:cubicBezTo>
                  <a:pt x="1646" y="225"/>
                  <a:pt x="1646" y="226"/>
                  <a:pt x="1644" y="226"/>
                </a:cubicBezTo>
                <a:cubicBezTo>
                  <a:pt x="1642" y="227"/>
                  <a:pt x="1642" y="228"/>
                  <a:pt x="1644" y="228"/>
                </a:cubicBezTo>
                <a:close/>
                <a:moveTo>
                  <a:pt x="1641" y="232"/>
                </a:moveTo>
                <a:cubicBezTo>
                  <a:pt x="1641" y="233"/>
                  <a:pt x="1643" y="234"/>
                  <a:pt x="1643" y="235"/>
                </a:cubicBezTo>
                <a:cubicBezTo>
                  <a:pt x="1643" y="236"/>
                  <a:pt x="1642" y="238"/>
                  <a:pt x="1644" y="238"/>
                </a:cubicBezTo>
                <a:cubicBezTo>
                  <a:pt x="1644" y="238"/>
                  <a:pt x="1646" y="237"/>
                  <a:pt x="1645" y="235"/>
                </a:cubicBezTo>
                <a:cubicBezTo>
                  <a:pt x="1645" y="235"/>
                  <a:pt x="1645" y="235"/>
                  <a:pt x="1645" y="235"/>
                </a:cubicBezTo>
                <a:cubicBezTo>
                  <a:pt x="1646" y="235"/>
                  <a:pt x="1647" y="236"/>
                  <a:pt x="1650" y="235"/>
                </a:cubicBezTo>
                <a:cubicBezTo>
                  <a:pt x="1650" y="234"/>
                  <a:pt x="1652" y="233"/>
                  <a:pt x="1652" y="232"/>
                </a:cubicBezTo>
                <a:cubicBezTo>
                  <a:pt x="1653" y="232"/>
                  <a:pt x="1654" y="232"/>
                  <a:pt x="1654" y="231"/>
                </a:cubicBezTo>
                <a:cubicBezTo>
                  <a:pt x="1654" y="231"/>
                  <a:pt x="1654" y="229"/>
                  <a:pt x="1653" y="229"/>
                </a:cubicBezTo>
                <a:cubicBezTo>
                  <a:pt x="1651" y="229"/>
                  <a:pt x="1652" y="230"/>
                  <a:pt x="1648" y="230"/>
                </a:cubicBezTo>
                <a:cubicBezTo>
                  <a:pt x="1644" y="230"/>
                  <a:pt x="1645" y="231"/>
                  <a:pt x="1644" y="231"/>
                </a:cubicBezTo>
                <a:cubicBezTo>
                  <a:pt x="1642" y="231"/>
                  <a:pt x="1641" y="231"/>
                  <a:pt x="1641" y="232"/>
                </a:cubicBezTo>
                <a:close/>
                <a:moveTo>
                  <a:pt x="1602" y="401"/>
                </a:moveTo>
                <a:cubicBezTo>
                  <a:pt x="1602" y="401"/>
                  <a:pt x="1599" y="402"/>
                  <a:pt x="1600" y="403"/>
                </a:cubicBezTo>
                <a:cubicBezTo>
                  <a:pt x="1601" y="404"/>
                  <a:pt x="1601" y="404"/>
                  <a:pt x="1603" y="402"/>
                </a:cubicBezTo>
                <a:cubicBezTo>
                  <a:pt x="1604" y="402"/>
                  <a:pt x="1602" y="401"/>
                  <a:pt x="1602" y="401"/>
                </a:cubicBezTo>
                <a:close/>
                <a:moveTo>
                  <a:pt x="1607" y="401"/>
                </a:moveTo>
                <a:cubicBezTo>
                  <a:pt x="1608" y="401"/>
                  <a:pt x="1609" y="399"/>
                  <a:pt x="1608" y="399"/>
                </a:cubicBezTo>
                <a:cubicBezTo>
                  <a:pt x="1605" y="398"/>
                  <a:pt x="1607" y="397"/>
                  <a:pt x="1603" y="399"/>
                </a:cubicBezTo>
                <a:cubicBezTo>
                  <a:pt x="1602" y="400"/>
                  <a:pt x="1607" y="401"/>
                  <a:pt x="1607" y="401"/>
                </a:cubicBezTo>
                <a:close/>
                <a:moveTo>
                  <a:pt x="1710" y="486"/>
                </a:moveTo>
                <a:cubicBezTo>
                  <a:pt x="1712" y="484"/>
                  <a:pt x="1709" y="484"/>
                  <a:pt x="1709" y="484"/>
                </a:cubicBezTo>
                <a:cubicBezTo>
                  <a:pt x="1708" y="487"/>
                  <a:pt x="1706" y="486"/>
                  <a:pt x="1707" y="490"/>
                </a:cubicBezTo>
                <a:cubicBezTo>
                  <a:pt x="1708" y="491"/>
                  <a:pt x="1709" y="490"/>
                  <a:pt x="1709" y="490"/>
                </a:cubicBezTo>
                <a:cubicBezTo>
                  <a:pt x="1712" y="488"/>
                  <a:pt x="1708" y="488"/>
                  <a:pt x="1710" y="486"/>
                </a:cubicBezTo>
                <a:close/>
                <a:moveTo>
                  <a:pt x="1668" y="482"/>
                </a:moveTo>
                <a:cubicBezTo>
                  <a:pt x="1670" y="481"/>
                  <a:pt x="1670" y="482"/>
                  <a:pt x="1670" y="479"/>
                </a:cubicBezTo>
                <a:cubicBezTo>
                  <a:pt x="1670" y="478"/>
                  <a:pt x="1668" y="478"/>
                  <a:pt x="1668" y="478"/>
                </a:cubicBezTo>
                <a:cubicBezTo>
                  <a:pt x="1668" y="480"/>
                  <a:pt x="1667" y="482"/>
                  <a:pt x="1668" y="482"/>
                </a:cubicBezTo>
                <a:close/>
                <a:moveTo>
                  <a:pt x="1645" y="459"/>
                </a:moveTo>
                <a:cubicBezTo>
                  <a:pt x="1649" y="459"/>
                  <a:pt x="1647" y="457"/>
                  <a:pt x="1645" y="455"/>
                </a:cubicBezTo>
                <a:cubicBezTo>
                  <a:pt x="1645" y="453"/>
                  <a:pt x="1644" y="454"/>
                  <a:pt x="1642" y="456"/>
                </a:cubicBezTo>
                <a:cubicBezTo>
                  <a:pt x="1640" y="458"/>
                  <a:pt x="1644" y="458"/>
                  <a:pt x="1645" y="459"/>
                </a:cubicBezTo>
                <a:close/>
                <a:moveTo>
                  <a:pt x="1715" y="484"/>
                </a:moveTo>
                <a:cubicBezTo>
                  <a:pt x="1716" y="484"/>
                  <a:pt x="1719" y="479"/>
                  <a:pt x="1719" y="477"/>
                </a:cubicBezTo>
                <a:cubicBezTo>
                  <a:pt x="1719" y="474"/>
                  <a:pt x="1712" y="480"/>
                  <a:pt x="1713" y="481"/>
                </a:cubicBezTo>
                <a:cubicBezTo>
                  <a:pt x="1714" y="483"/>
                  <a:pt x="1714" y="484"/>
                  <a:pt x="1715" y="484"/>
                </a:cubicBezTo>
                <a:close/>
                <a:moveTo>
                  <a:pt x="1681" y="448"/>
                </a:moveTo>
                <a:cubicBezTo>
                  <a:pt x="1680" y="448"/>
                  <a:pt x="1681" y="449"/>
                  <a:pt x="1681" y="449"/>
                </a:cubicBezTo>
                <a:cubicBezTo>
                  <a:pt x="1682" y="451"/>
                  <a:pt x="1682" y="452"/>
                  <a:pt x="1683" y="452"/>
                </a:cubicBezTo>
                <a:cubicBezTo>
                  <a:pt x="1685" y="452"/>
                  <a:pt x="1685" y="447"/>
                  <a:pt x="1681" y="448"/>
                </a:cubicBezTo>
                <a:close/>
                <a:moveTo>
                  <a:pt x="1684" y="460"/>
                </a:moveTo>
                <a:cubicBezTo>
                  <a:pt x="1684" y="461"/>
                  <a:pt x="1686" y="463"/>
                  <a:pt x="1686" y="463"/>
                </a:cubicBezTo>
                <a:cubicBezTo>
                  <a:pt x="1688" y="464"/>
                  <a:pt x="1688" y="465"/>
                  <a:pt x="1688" y="466"/>
                </a:cubicBezTo>
                <a:cubicBezTo>
                  <a:pt x="1689" y="466"/>
                  <a:pt x="1690" y="466"/>
                  <a:pt x="1690" y="466"/>
                </a:cubicBezTo>
                <a:cubicBezTo>
                  <a:pt x="1690" y="468"/>
                  <a:pt x="1692" y="466"/>
                  <a:pt x="1692" y="466"/>
                </a:cubicBezTo>
                <a:cubicBezTo>
                  <a:pt x="1692" y="465"/>
                  <a:pt x="1691" y="465"/>
                  <a:pt x="1691" y="465"/>
                </a:cubicBezTo>
                <a:cubicBezTo>
                  <a:pt x="1691" y="463"/>
                  <a:pt x="1687" y="460"/>
                  <a:pt x="1686" y="459"/>
                </a:cubicBezTo>
                <a:cubicBezTo>
                  <a:pt x="1685" y="458"/>
                  <a:pt x="1685" y="459"/>
                  <a:pt x="1684" y="460"/>
                </a:cubicBezTo>
                <a:close/>
                <a:moveTo>
                  <a:pt x="1686" y="436"/>
                </a:moveTo>
                <a:cubicBezTo>
                  <a:pt x="1685" y="436"/>
                  <a:pt x="1685" y="436"/>
                  <a:pt x="1685" y="436"/>
                </a:cubicBezTo>
                <a:cubicBezTo>
                  <a:pt x="1686" y="439"/>
                  <a:pt x="1686" y="439"/>
                  <a:pt x="1689" y="439"/>
                </a:cubicBezTo>
                <a:cubicBezTo>
                  <a:pt x="1692" y="439"/>
                  <a:pt x="1692" y="435"/>
                  <a:pt x="1689" y="435"/>
                </a:cubicBezTo>
                <a:cubicBezTo>
                  <a:pt x="1689" y="435"/>
                  <a:pt x="1686" y="436"/>
                  <a:pt x="1686" y="436"/>
                </a:cubicBezTo>
                <a:close/>
                <a:moveTo>
                  <a:pt x="1681" y="466"/>
                </a:moveTo>
                <a:cubicBezTo>
                  <a:pt x="1681" y="466"/>
                  <a:pt x="1681" y="468"/>
                  <a:pt x="1682" y="468"/>
                </a:cubicBezTo>
                <a:cubicBezTo>
                  <a:pt x="1683" y="467"/>
                  <a:pt x="1684" y="464"/>
                  <a:pt x="1681" y="466"/>
                </a:cubicBezTo>
                <a:close/>
                <a:moveTo>
                  <a:pt x="1691" y="430"/>
                </a:moveTo>
                <a:cubicBezTo>
                  <a:pt x="1691" y="430"/>
                  <a:pt x="1691" y="430"/>
                  <a:pt x="1689" y="431"/>
                </a:cubicBezTo>
                <a:cubicBezTo>
                  <a:pt x="1689" y="431"/>
                  <a:pt x="1691" y="433"/>
                  <a:pt x="1691" y="433"/>
                </a:cubicBezTo>
                <a:cubicBezTo>
                  <a:pt x="1692" y="433"/>
                  <a:pt x="1693" y="430"/>
                  <a:pt x="1691" y="430"/>
                </a:cubicBezTo>
                <a:close/>
                <a:moveTo>
                  <a:pt x="1677" y="486"/>
                </a:moveTo>
                <a:cubicBezTo>
                  <a:pt x="1677" y="485"/>
                  <a:pt x="1676" y="485"/>
                  <a:pt x="1676" y="486"/>
                </a:cubicBezTo>
                <a:cubicBezTo>
                  <a:pt x="1675" y="486"/>
                  <a:pt x="1674" y="486"/>
                  <a:pt x="1674" y="488"/>
                </a:cubicBezTo>
                <a:cubicBezTo>
                  <a:pt x="1674" y="489"/>
                  <a:pt x="1674" y="489"/>
                  <a:pt x="1674" y="490"/>
                </a:cubicBezTo>
                <a:cubicBezTo>
                  <a:pt x="1674" y="492"/>
                  <a:pt x="1675" y="490"/>
                  <a:pt x="1676" y="491"/>
                </a:cubicBezTo>
                <a:cubicBezTo>
                  <a:pt x="1678" y="492"/>
                  <a:pt x="1678" y="492"/>
                  <a:pt x="1680" y="492"/>
                </a:cubicBezTo>
                <a:cubicBezTo>
                  <a:pt x="1683" y="492"/>
                  <a:pt x="1681" y="493"/>
                  <a:pt x="1682" y="493"/>
                </a:cubicBezTo>
                <a:cubicBezTo>
                  <a:pt x="1686" y="493"/>
                  <a:pt x="1686" y="493"/>
                  <a:pt x="1686" y="493"/>
                </a:cubicBezTo>
                <a:cubicBezTo>
                  <a:pt x="1686" y="495"/>
                  <a:pt x="1686" y="495"/>
                  <a:pt x="1689" y="495"/>
                </a:cubicBezTo>
                <a:cubicBezTo>
                  <a:pt x="1690" y="495"/>
                  <a:pt x="1695" y="493"/>
                  <a:pt x="1695" y="493"/>
                </a:cubicBezTo>
                <a:cubicBezTo>
                  <a:pt x="1696" y="494"/>
                  <a:pt x="1702" y="497"/>
                  <a:pt x="1702" y="490"/>
                </a:cubicBezTo>
                <a:cubicBezTo>
                  <a:pt x="1702" y="489"/>
                  <a:pt x="1700" y="491"/>
                  <a:pt x="1700" y="491"/>
                </a:cubicBezTo>
                <a:cubicBezTo>
                  <a:pt x="1697" y="491"/>
                  <a:pt x="1697" y="491"/>
                  <a:pt x="1697" y="491"/>
                </a:cubicBezTo>
                <a:cubicBezTo>
                  <a:pt x="1697" y="491"/>
                  <a:pt x="1696" y="490"/>
                  <a:pt x="1696" y="490"/>
                </a:cubicBezTo>
                <a:cubicBezTo>
                  <a:pt x="1693" y="490"/>
                  <a:pt x="1693" y="490"/>
                  <a:pt x="1693" y="490"/>
                </a:cubicBezTo>
                <a:cubicBezTo>
                  <a:pt x="1692" y="489"/>
                  <a:pt x="1690" y="489"/>
                  <a:pt x="1689" y="489"/>
                </a:cubicBezTo>
                <a:cubicBezTo>
                  <a:pt x="1685" y="489"/>
                  <a:pt x="1684" y="490"/>
                  <a:pt x="1682" y="489"/>
                </a:cubicBezTo>
                <a:cubicBezTo>
                  <a:pt x="1681" y="485"/>
                  <a:pt x="1679" y="488"/>
                  <a:pt x="1677" y="486"/>
                </a:cubicBezTo>
                <a:close/>
                <a:moveTo>
                  <a:pt x="1680" y="463"/>
                </a:moveTo>
                <a:cubicBezTo>
                  <a:pt x="1678" y="464"/>
                  <a:pt x="1680" y="466"/>
                  <a:pt x="1681" y="465"/>
                </a:cubicBezTo>
                <a:cubicBezTo>
                  <a:pt x="1683" y="464"/>
                  <a:pt x="1682" y="462"/>
                  <a:pt x="1680" y="463"/>
                </a:cubicBezTo>
                <a:close/>
                <a:moveTo>
                  <a:pt x="1681" y="474"/>
                </a:moveTo>
                <a:cubicBezTo>
                  <a:pt x="1681" y="475"/>
                  <a:pt x="1684" y="477"/>
                  <a:pt x="1684" y="474"/>
                </a:cubicBezTo>
                <a:cubicBezTo>
                  <a:pt x="1685" y="473"/>
                  <a:pt x="1681" y="472"/>
                  <a:pt x="1681" y="474"/>
                </a:cubicBezTo>
                <a:close/>
                <a:moveTo>
                  <a:pt x="1684" y="473"/>
                </a:moveTo>
                <a:cubicBezTo>
                  <a:pt x="1686" y="473"/>
                  <a:pt x="1686" y="472"/>
                  <a:pt x="1686" y="471"/>
                </a:cubicBezTo>
                <a:cubicBezTo>
                  <a:pt x="1686" y="470"/>
                  <a:pt x="1683" y="470"/>
                  <a:pt x="1683" y="470"/>
                </a:cubicBezTo>
                <a:cubicBezTo>
                  <a:pt x="1684" y="472"/>
                  <a:pt x="1683" y="473"/>
                  <a:pt x="1684" y="473"/>
                </a:cubicBezTo>
                <a:close/>
                <a:moveTo>
                  <a:pt x="1698" y="466"/>
                </a:moveTo>
                <a:cubicBezTo>
                  <a:pt x="1698" y="467"/>
                  <a:pt x="1701" y="464"/>
                  <a:pt x="1700" y="463"/>
                </a:cubicBezTo>
                <a:cubicBezTo>
                  <a:pt x="1700" y="463"/>
                  <a:pt x="1698" y="463"/>
                  <a:pt x="1697" y="463"/>
                </a:cubicBezTo>
                <a:cubicBezTo>
                  <a:pt x="1693" y="463"/>
                  <a:pt x="1696" y="466"/>
                  <a:pt x="1698" y="466"/>
                </a:cubicBezTo>
                <a:close/>
                <a:moveTo>
                  <a:pt x="1694" y="469"/>
                </a:moveTo>
                <a:cubicBezTo>
                  <a:pt x="1692" y="467"/>
                  <a:pt x="1692" y="467"/>
                  <a:pt x="1691" y="469"/>
                </a:cubicBezTo>
                <a:cubicBezTo>
                  <a:pt x="1691" y="469"/>
                  <a:pt x="1691" y="468"/>
                  <a:pt x="1689" y="468"/>
                </a:cubicBezTo>
                <a:cubicBezTo>
                  <a:pt x="1689" y="468"/>
                  <a:pt x="1688" y="470"/>
                  <a:pt x="1688" y="470"/>
                </a:cubicBezTo>
                <a:cubicBezTo>
                  <a:pt x="1687" y="471"/>
                  <a:pt x="1687" y="471"/>
                  <a:pt x="1689" y="472"/>
                </a:cubicBezTo>
                <a:cubicBezTo>
                  <a:pt x="1690" y="473"/>
                  <a:pt x="1691" y="472"/>
                  <a:pt x="1691" y="472"/>
                </a:cubicBezTo>
                <a:cubicBezTo>
                  <a:pt x="1692" y="472"/>
                  <a:pt x="1692" y="472"/>
                  <a:pt x="1694" y="469"/>
                </a:cubicBezTo>
                <a:cubicBezTo>
                  <a:pt x="1694" y="469"/>
                  <a:pt x="1694" y="469"/>
                  <a:pt x="1694" y="469"/>
                </a:cubicBezTo>
                <a:close/>
                <a:moveTo>
                  <a:pt x="1686" y="465"/>
                </a:moveTo>
                <a:cubicBezTo>
                  <a:pt x="1684" y="465"/>
                  <a:pt x="1685" y="466"/>
                  <a:pt x="1685" y="467"/>
                </a:cubicBezTo>
                <a:cubicBezTo>
                  <a:pt x="1685" y="468"/>
                  <a:pt x="1688" y="467"/>
                  <a:pt x="1688" y="466"/>
                </a:cubicBezTo>
                <a:cubicBezTo>
                  <a:pt x="1688" y="465"/>
                  <a:pt x="1687" y="465"/>
                  <a:pt x="1686" y="465"/>
                </a:cubicBezTo>
                <a:close/>
                <a:moveTo>
                  <a:pt x="1694" y="434"/>
                </a:moveTo>
                <a:cubicBezTo>
                  <a:pt x="1694" y="434"/>
                  <a:pt x="1692" y="434"/>
                  <a:pt x="1692" y="435"/>
                </a:cubicBezTo>
                <a:cubicBezTo>
                  <a:pt x="1692" y="436"/>
                  <a:pt x="1695" y="437"/>
                  <a:pt x="1694" y="434"/>
                </a:cubicBezTo>
                <a:cubicBezTo>
                  <a:pt x="1694" y="434"/>
                  <a:pt x="1694" y="434"/>
                  <a:pt x="1694" y="434"/>
                </a:cubicBezTo>
                <a:close/>
                <a:moveTo>
                  <a:pt x="1692" y="474"/>
                </a:moveTo>
                <a:cubicBezTo>
                  <a:pt x="1692" y="471"/>
                  <a:pt x="1689" y="474"/>
                  <a:pt x="1689" y="475"/>
                </a:cubicBezTo>
                <a:cubicBezTo>
                  <a:pt x="1689" y="476"/>
                  <a:pt x="1692" y="477"/>
                  <a:pt x="1692" y="474"/>
                </a:cubicBezTo>
                <a:close/>
                <a:moveTo>
                  <a:pt x="1691" y="479"/>
                </a:moveTo>
                <a:cubicBezTo>
                  <a:pt x="1693" y="480"/>
                  <a:pt x="1695" y="475"/>
                  <a:pt x="1692" y="477"/>
                </a:cubicBezTo>
                <a:cubicBezTo>
                  <a:pt x="1690" y="478"/>
                  <a:pt x="1690" y="478"/>
                  <a:pt x="1690" y="478"/>
                </a:cubicBezTo>
                <a:cubicBezTo>
                  <a:pt x="1690" y="479"/>
                  <a:pt x="1691" y="479"/>
                  <a:pt x="1691" y="479"/>
                </a:cubicBezTo>
                <a:close/>
                <a:moveTo>
                  <a:pt x="1695" y="457"/>
                </a:moveTo>
                <a:cubicBezTo>
                  <a:pt x="1696" y="457"/>
                  <a:pt x="1698" y="455"/>
                  <a:pt x="1698" y="454"/>
                </a:cubicBezTo>
                <a:cubicBezTo>
                  <a:pt x="1698" y="452"/>
                  <a:pt x="1697" y="451"/>
                  <a:pt x="1696" y="451"/>
                </a:cubicBezTo>
                <a:cubicBezTo>
                  <a:pt x="1695" y="451"/>
                  <a:pt x="1695" y="453"/>
                  <a:pt x="1694" y="455"/>
                </a:cubicBezTo>
                <a:cubicBezTo>
                  <a:pt x="1693" y="455"/>
                  <a:pt x="1695" y="457"/>
                  <a:pt x="1695" y="457"/>
                </a:cubicBezTo>
                <a:close/>
                <a:moveTo>
                  <a:pt x="1701" y="448"/>
                </a:moveTo>
                <a:cubicBezTo>
                  <a:pt x="1702" y="447"/>
                  <a:pt x="1699" y="443"/>
                  <a:pt x="1698" y="443"/>
                </a:cubicBezTo>
                <a:cubicBezTo>
                  <a:pt x="1697" y="443"/>
                  <a:pt x="1695" y="444"/>
                  <a:pt x="1694" y="445"/>
                </a:cubicBezTo>
                <a:cubicBezTo>
                  <a:pt x="1694" y="446"/>
                  <a:pt x="1694" y="446"/>
                  <a:pt x="1694" y="446"/>
                </a:cubicBezTo>
                <a:cubicBezTo>
                  <a:pt x="1694" y="446"/>
                  <a:pt x="1694" y="446"/>
                  <a:pt x="1694" y="446"/>
                </a:cubicBezTo>
                <a:cubicBezTo>
                  <a:pt x="1693" y="446"/>
                  <a:pt x="1696" y="447"/>
                  <a:pt x="1698" y="449"/>
                </a:cubicBezTo>
                <a:cubicBezTo>
                  <a:pt x="1699" y="449"/>
                  <a:pt x="1700" y="449"/>
                  <a:pt x="1701" y="448"/>
                </a:cubicBezTo>
                <a:close/>
                <a:moveTo>
                  <a:pt x="1776" y="490"/>
                </a:moveTo>
                <a:cubicBezTo>
                  <a:pt x="1778" y="490"/>
                  <a:pt x="1779" y="488"/>
                  <a:pt x="1780" y="486"/>
                </a:cubicBezTo>
                <a:cubicBezTo>
                  <a:pt x="1781" y="486"/>
                  <a:pt x="1780" y="486"/>
                  <a:pt x="1780" y="486"/>
                </a:cubicBezTo>
                <a:cubicBezTo>
                  <a:pt x="1777" y="487"/>
                  <a:pt x="1777" y="486"/>
                  <a:pt x="1776" y="488"/>
                </a:cubicBezTo>
                <a:cubicBezTo>
                  <a:pt x="1771" y="491"/>
                  <a:pt x="1771" y="489"/>
                  <a:pt x="1765" y="490"/>
                </a:cubicBezTo>
                <a:cubicBezTo>
                  <a:pt x="1764" y="490"/>
                  <a:pt x="1763" y="490"/>
                  <a:pt x="1763" y="491"/>
                </a:cubicBezTo>
                <a:cubicBezTo>
                  <a:pt x="1762" y="492"/>
                  <a:pt x="1757" y="492"/>
                  <a:pt x="1757" y="493"/>
                </a:cubicBezTo>
                <a:cubicBezTo>
                  <a:pt x="1757" y="493"/>
                  <a:pt x="1758" y="497"/>
                  <a:pt x="1759" y="497"/>
                </a:cubicBezTo>
                <a:cubicBezTo>
                  <a:pt x="1764" y="499"/>
                  <a:pt x="1762" y="498"/>
                  <a:pt x="1768" y="498"/>
                </a:cubicBezTo>
                <a:cubicBezTo>
                  <a:pt x="1768" y="498"/>
                  <a:pt x="1770" y="495"/>
                  <a:pt x="1772" y="495"/>
                </a:cubicBezTo>
                <a:cubicBezTo>
                  <a:pt x="1773" y="496"/>
                  <a:pt x="1775" y="495"/>
                  <a:pt x="1776" y="495"/>
                </a:cubicBezTo>
                <a:cubicBezTo>
                  <a:pt x="1777" y="495"/>
                  <a:pt x="1775" y="493"/>
                  <a:pt x="1775" y="491"/>
                </a:cubicBezTo>
                <a:cubicBezTo>
                  <a:pt x="1775" y="491"/>
                  <a:pt x="1775" y="491"/>
                  <a:pt x="1776" y="490"/>
                </a:cubicBezTo>
                <a:close/>
                <a:moveTo>
                  <a:pt x="2437" y="762"/>
                </a:moveTo>
                <a:cubicBezTo>
                  <a:pt x="2437" y="762"/>
                  <a:pt x="2438" y="761"/>
                  <a:pt x="2438" y="761"/>
                </a:cubicBezTo>
                <a:cubicBezTo>
                  <a:pt x="2438" y="757"/>
                  <a:pt x="2436" y="760"/>
                  <a:pt x="2436" y="761"/>
                </a:cubicBezTo>
                <a:cubicBezTo>
                  <a:pt x="2437" y="762"/>
                  <a:pt x="2437" y="762"/>
                  <a:pt x="2437" y="762"/>
                </a:cubicBezTo>
                <a:close/>
                <a:moveTo>
                  <a:pt x="2436" y="763"/>
                </a:moveTo>
                <a:cubicBezTo>
                  <a:pt x="2436" y="762"/>
                  <a:pt x="2436" y="760"/>
                  <a:pt x="2434" y="761"/>
                </a:cubicBezTo>
                <a:cubicBezTo>
                  <a:pt x="2432" y="762"/>
                  <a:pt x="2433" y="761"/>
                  <a:pt x="2434" y="763"/>
                </a:cubicBezTo>
                <a:cubicBezTo>
                  <a:pt x="2434" y="763"/>
                  <a:pt x="2435" y="765"/>
                  <a:pt x="2435" y="764"/>
                </a:cubicBezTo>
                <a:cubicBezTo>
                  <a:pt x="2436" y="763"/>
                  <a:pt x="2436" y="763"/>
                  <a:pt x="2436" y="763"/>
                </a:cubicBezTo>
                <a:close/>
                <a:moveTo>
                  <a:pt x="2439" y="777"/>
                </a:moveTo>
                <a:cubicBezTo>
                  <a:pt x="2439" y="776"/>
                  <a:pt x="2438" y="776"/>
                  <a:pt x="2438" y="776"/>
                </a:cubicBezTo>
                <a:cubicBezTo>
                  <a:pt x="2437" y="776"/>
                  <a:pt x="2437" y="777"/>
                  <a:pt x="2437" y="777"/>
                </a:cubicBezTo>
                <a:cubicBezTo>
                  <a:pt x="2437" y="777"/>
                  <a:pt x="2435" y="777"/>
                  <a:pt x="2435" y="777"/>
                </a:cubicBezTo>
                <a:cubicBezTo>
                  <a:pt x="2434" y="778"/>
                  <a:pt x="2434" y="777"/>
                  <a:pt x="2435" y="779"/>
                </a:cubicBezTo>
                <a:cubicBezTo>
                  <a:pt x="2435" y="779"/>
                  <a:pt x="2437" y="778"/>
                  <a:pt x="2437" y="778"/>
                </a:cubicBezTo>
                <a:cubicBezTo>
                  <a:pt x="2437" y="778"/>
                  <a:pt x="2440" y="779"/>
                  <a:pt x="2439" y="777"/>
                </a:cubicBezTo>
                <a:close/>
                <a:moveTo>
                  <a:pt x="2431" y="754"/>
                </a:moveTo>
                <a:cubicBezTo>
                  <a:pt x="2431" y="754"/>
                  <a:pt x="2433" y="754"/>
                  <a:pt x="2433" y="753"/>
                </a:cubicBezTo>
                <a:cubicBezTo>
                  <a:pt x="2432" y="751"/>
                  <a:pt x="2432" y="752"/>
                  <a:pt x="2431" y="754"/>
                </a:cubicBezTo>
                <a:cubicBezTo>
                  <a:pt x="2431" y="754"/>
                  <a:pt x="2431" y="754"/>
                  <a:pt x="2431" y="754"/>
                </a:cubicBezTo>
                <a:close/>
                <a:moveTo>
                  <a:pt x="2433" y="750"/>
                </a:moveTo>
                <a:cubicBezTo>
                  <a:pt x="2431" y="750"/>
                  <a:pt x="2431" y="750"/>
                  <a:pt x="2432" y="752"/>
                </a:cubicBezTo>
                <a:cubicBezTo>
                  <a:pt x="2433" y="752"/>
                  <a:pt x="2434" y="750"/>
                  <a:pt x="2433" y="750"/>
                </a:cubicBezTo>
                <a:close/>
                <a:moveTo>
                  <a:pt x="2433" y="756"/>
                </a:moveTo>
                <a:cubicBezTo>
                  <a:pt x="2433" y="756"/>
                  <a:pt x="2434" y="758"/>
                  <a:pt x="2435" y="758"/>
                </a:cubicBezTo>
                <a:cubicBezTo>
                  <a:pt x="2437" y="758"/>
                  <a:pt x="2437" y="759"/>
                  <a:pt x="2437" y="756"/>
                </a:cubicBezTo>
                <a:cubicBezTo>
                  <a:pt x="2437" y="756"/>
                  <a:pt x="2435" y="755"/>
                  <a:pt x="2435" y="755"/>
                </a:cubicBezTo>
                <a:cubicBezTo>
                  <a:pt x="2434" y="755"/>
                  <a:pt x="2433" y="755"/>
                  <a:pt x="2433" y="756"/>
                </a:cubicBezTo>
                <a:close/>
                <a:moveTo>
                  <a:pt x="2437" y="783"/>
                </a:moveTo>
                <a:cubicBezTo>
                  <a:pt x="2437" y="783"/>
                  <a:pt x="2434" y="786"/>
                  <a:pt x="2437" y="786"/>
                </a:cubicBezTo>
                <a:cubicBezTo>
                  <a:pt x="2439" y="786"/>
                  <a:pt x="2440" y="782"/>
                  <a:pt x="2439" y="781"/>
                </a:cubicBezTo>
                <a:cubicBezTo>
                  <a:pt x="2439" y="781"/>
                  <a:pt x="2438" y="778"/>
                  <a:pt x="2437" y="781"/>
                </a:cubicBezTo>
                <a:cubicBezTo>
                  <a:pt x="2437" y="782"/>
                  <a:pt x="2438" y="782"/>
                  <a:pt x="2438" y="783"/>
                </a:cubicBezTo>
                <a:cubicBezTo>
                  <a:pt x="2437" y="783"/>
                  <a:pt x="2437" y="783"/>
                  <a:pt x="2437" y="783"/>
                </a:cubicBezTo>
                <a:close/>
                <a:moveTo>
                  <a:pt x="2436" y="785"/>
                </a:moveTo>
                <a:cubicBezTo>
                  <a:pt x="2436" y="785"/>
                  <a:pt x="2436" y="785"/>
                  <a:pt x="2436" y="785"/>
                </a:cubicBezTo>
                <a:cubicBezTo>
                  <a:pt x="2436" y="785"/>
                  <a:pt x="2436" y="785"/>
                  <a:pt x="2436" y="785"/>
                </a:cubicBezTo>
                <a:cubicBezTo>
                  <a:pt x="2436" y="785"/>
                  <a:pt x="2436" y="785"/>
                  <a:pt x="2436" y="785"/>
                </a:cubicBezTo>
                <a:close/>
                <a:moveTo>
                  <a:pt x="2435" y="772"/>
                </a:moveTo>
                <a:cubicBezTo>
                  <a:pt x="2435" y="771"/>
                  <a:pt x="2435" y="771"/>
                  <a:pt x="2433" y="772"/>
                </a:cubicBezTo>
                <a:cubicBezTo>
                  <a:pt x="2433" y="773"/>
                  <a:pt x="2435" y="773"/>
                  <a:pt x="2435" y="773"/>
                </a:cubicBezTo>
                <a:cubicBezTo>
                  <a:pt x="2436" y="773"/>
                  <a:pt x="2436" y="774"/>
                  <a:pt x="2436" y="773"/>
                </a:cubicBezTo>
                <a:cubicBezTo>
                  <a:pt x="2438" y="775"/>
                  <a:pt x="2438" y="778"/>
                  <a:pt x="2439" y="774"/>
                </a:cubicBezTo>
                <a:cubicBezTo>
                  <a:pt x="2439" y="774"/>
                  <a:pt x="2439" y="773"/>
                  <a:pt x="2439" y="773"/>
                </a:cubicBezTo>
                <a:cubicBezTo>
                  <a:pt x="2438" y="770"/>
                  <a:pt x="2437" y="771"/>
                  <a:pt x="2435" y="772"/>
                </a:cubicBezTo>
                <a:close/>
                <a:moveTo>
                  <a:pt x="2435" y="748"/>
                </a:moveTo>
                <a:cubicBezTo>
                  <a:pt x="2438" y="751"/>
                  <a:pt x="2437" y="750"/>
                  <a:pt x="2438" y="747"/>
                </a:cubicBezTo>
                <a:cubicBezTo>
                  <a:pt x="2438" y="747"/>
                  <a:pt x="2437" y="745"/>
                  <a:pt x="2436" y="745"/>
                </a:cubicBezTo>
                <a:cubicBezTo>
                  <a:pt x="2435" y="745"/>
                  <a:pt x="2434" y="744"/>
                  <a:pt x="2435" y="748"/>
                </a:cubicBezTo>
                <a:cubicBezTo>
                  <a:pt x="2435" y="748"/>
                  <a:pt x="2435" y="748"/>
                  <a:pt x="2435" y="748"/>
                </a:cubicBezTo>
                <a:close/>
                <a:moveTo>
                  <a:pt x="2430" y="761"/>
                </a:moveTo>
                <a:cubicBezTo>
                  <a:pt x="2430" y="761"/>
                  <a:pt x="2432" y="763"/>
                  <a:pt x="2432" y="762"/>
                </a:cubicBezTo>
                <a:cubicBezTo>
                  <a:pt x="2432" y="760"/>
                  <a:pt x="2433" y="760"/>
                  <a:pt x="2430" y="760"/>
                </a:cubicBezTo>
                <a:cubicBezTo>
                  <a:pt x="2430" y="760"/>
                  <a:pt x="2430" y="761"/>
                  <a:pt x="2430" y="761"/>
                </a:cubicBezTo>
                <a:close/>
                <a:moveTo>
                  <a:pt x="2437" y="770"/>
                </a:moveTo>
                <a:cubicBezTo>
                  <a:pt x="2438" y="770"/>
                  <a:pt x="2439" y="768"/>
                  <a:pt x="2439" y="768"/>
                </a:cubicBezTo>
                <a:cubicBezTo>
                  <a:pt x="2438" y="767"/>
                  <a:pt x="2438" y="767"/>
                  <a:pt x="2437" y="769"/>
                </a:cubicBezTo>
                <a:cubicBezTo>
                  <a:pt x="2437" y="769"/>
                  <a:pt x="2436" y="770"/>
                  <a:pt x="2437" y="770"/>
                </a:cubicBezTo>
                <a:close/>
                <a:moveTo>
                  <a:pt x="2388" y="725"/>
                </a:moveTo>
                <a:cubicBezTo>
                  <a:pt x="2387" y="725"/>
                  <a:pt x="2387" y="728"/>
                  <a:pt x="2388" y="728"/>
                </a:cubicBezTo>
                <a:cubicBezTo>
                  <a:pt x="2389" y="728"/>
                  <a:pt x="2389" y="729"/>
                  <a:pt x="2389" y="726"/>
                </a:cubicBezTo>
                <a:cubicBezTo>
                  <a:pt x="2389" y="725"/>
                  <a:pt x="2389" y="725"/>
                  <a:pt x="2388" y="725"/>
                </a:cubicBezTo>
                <a:close/>
                <a:moveTo>
                  <a:pt x="2384" y="746"/>
                </a:moveTo>
                <a:cubicBezTo>
                  <a:pt x="2384" y="745"/>
                  <a:pt x="2384" y="744"/>
                  <a:pt x="2384" y="744"/>
                </a:cubicBezTo>
                <a:cubicBezTo>
                  <a:pt x="2384" y="743"/>
                  <a:pt x="2383" y="741"/>
                  <a:pt x="2382" y="741"/>
                </a:cubicBezTo>
                <a:cubicBezTo>
                  <a:pt x="2382" y="741"/>
                  <a:pt x="2382" y="743"/>
                  <a:pt x="2382" y="743"/>
                </a:cubicBezTo>
                <a:cubicBezTo>
                  <a:pt x="2381" y="746"/>
                  <a:pt x="2381" y="746"/>
                  <a:pt x="2381" y="746"/>
                </a:cubicBezTo>
                <a:cubicBezTo>
                  <a:pt x="2380" y="749"/>
                  <a:pt x="2380" y="749"/>
                  <a:pt x="2380" y="749"/>
                </a:cubicBezTo>
                <a:cubicBezTo>
                  <a:pt x="2381" y="753"/>
                  <a:pt x="2381" y="753"/>
                  <a:pt x="2381" y="753"/>
                </a:cubicBezTo>
                <a:cubicBezTo>
                  <a:pt x="2381" y="755"/>
                  <a:pt x="2381" y="755"/>
                  <a:pt x="2381" y="755"/>
                </a:cubicBezTo>
                <a:cubicBezTo>
                  <a:pt x="2381" y="755"/>
                  <a:pt x="2379" y="757"/>
                  <a:pt x="2379" y="758"/>
                </a:cubicBezTo>
                <a:cubicBezTo>
                  <a:pt x="2379" y="761"/>
                  <a:pt x="2379" y="760"/>
                  <a:pt x="2380" y="761"/>
                </a:cubicBezTo>
                <a:cubicBezTo>
                  <a:pt x="2380" y="762"/>
                  <a:pt x="2380" y="767"/>
                  <a:pt x="2380" y="767"/>
                </a:cubicBezTo>
                <a:cubicBezTo>
                  <a:pt x="2381" y="767"/>
                  <a:pt x="2381" y="768"/>
                  <a:pt x="2383" y="764"/>
                </a:cubicBezTo>
                <a:cubicBezTo>
                  <a:pt x="2383" y="764"/>
                  <a:pt x="2382" y="762"/>
                  <a:pt x="2382" y="762"/>
                </a:cubicBezTo>
                <a:cubicBezTo>
                  <a:pt x="2383" y="760"/>
                  <a:pt x="2383" y="760"/>
                  <a:pt x="2383" y="760"/>
                </a:cubicBezTo>
                <a:cubicBezTo>
                  <a:pt x="2382" y="755"/>
                  <a:pt x="2383" y="758"/>
                  <a:pt x="2383" y="755"/>
                </a:cubicBezTo>
                <a:cubicBezTo>
                  <a:pt x="2383" y="754"/>
                  <a:pt x="2383" y="754"/>
                  <a:pt x="2383" y="754"/>
                </a:cubicBezTo>
                <a:cubicBezTo>
                  <a:pt x="2384" y="751"/>
                  <a:pt x="2383" y="751"/>
                  <a:pt x="2384" y="747"/>
                </a:cubicBezTo>
                <a:cubicBezTo>
                  <a:pt x="2384" y="746"/>
                  <a:pt x="2384" y="746"/>
                  <a:pt x="2384" y="746"/>
                </a:cubicBezTo>
                <a:close/>
                <a:moveTo>
                  <a:pt x="2380" y="771"/>
                </a:moveTo>
                <a:cubicBezTo>
                  <a:pt x="2379" y="770"/>
                  <a:pt x="2377" y="776"/>
                  <a:pt x="2379" y="776"/>
                </a:cubicBezTo>
                <a:cubicBezTo>
                  <a:pt x="2381" y="776"/>
                  <a:pt x="2381" y="776"/>
                  <a:pt x="2381" y="776"/>
                </a:cubicBezTo>
                <a:cubicBezTo>
                  <a:pt x="2382" y="774"/>
                  <a:pt x="2382" y="772"/>
                  <a:pt x="2380" y="771"/>
                </a:cubicBezTo>
                <a:close/>
                <a:moveTo>
                  <a:pt x="2391" y="722"/>
                </a:moveTo>
                <a:cubicBezTo>
                  <a:pt x="2390" y="719"/>
                  <a:pt x="2390" y="719"/>
                  <a:pt x="2388" y="722"/>
                </a:cubicBezTo>
                <a:cubicBezTo>
                  <a:pt x="2388" y="722"/>
                  <a:pt x="2388" y="724"/>
                  <a:pt x="2389" y="723"/>
                </a:cubicBezTo>
                <a:cubicBezTo>
                  <a:pt x="2390" y="723"/>
                  <a:pt x="2391" y="723"/>
                  <a:pt x="2391" y="722"/>
                </a:cubicBezTo>
                <a:close/>
                <a:moveTo>
                  <a:pt x="2459" y="786"/>
                </a:moveTo>
                <a:cubicBezTo>
                  <a:pt x="2459" y="786"/>
                  <a:pt x="2456" y="784"/>
                  <a:pt x="2456" y="785"/>
                </a:cubicBezTo>
                <a:cubicBezTo>
                  <a:pt x="2456" y="787"/>
                  <a:pt x="2455" y="787"/>
                  <a:pt x="2458" y="786"/>
                </a:cubicBezTo>
                <a:cubicBezTo>
                  <a:pt x="2458" y="786"/>
                  <a:pt x="2459" y="786"/>
                  <a:pt x="2459" y="786"/>
                </a:cubicBezTo>
                <a:close/>
                <a:moveTo>
                  <a:pt x="2457" y="787"/>
                </a:moveTo>
                <a:cubicBezTo>
                  <a:pt x="2457" y="787"/>
                  <a:pt x="2455" y="788"/>
                  <a:pt x="2455" y="788"/>
                </a:cubicBezTo>
                <a:cubicBezTo>
                  <a:pt x="2456" y="790"/>
                  <a:pt x="2455" y="790"/>
                  <a:pt x="2457" y="790"/>
                </a:cubicBezTo>
                <a:cubicBezTo>
                  <a:pt x="2457" y="790"/>
                  <a:pt x="2459" y="788"/>
                  <a:pt x="2458" y="788"/>
                </a:cubicBezTo>
                <a:cubicBezTo>
                  <a:pt x="2457" y="787"/>
                  <a:pt x="2457" y="787"/>
                  <a:pt x="2457" y="787"/>
                </a:cubicBezTo>
                <a:close/>
                <a:moveTo>
                  <a:pt x="2453" y="786"/>
                </a:moveTo>
                <a:cubicBezTo>
                  <a:pt x="2453" y="786"/>
                  <a:pt x="2452" y="790"/>
                  <a:pt x="2453" y="790"/>
                </a:cubicBezTo>
                <a:cubicBezTo>
                  <a:pt x="2453" y="790"/>
                  <a:pt x="2455" y="788"/>
                  <a:pt x="2455" y="787"/>
                </a:cubicBezTo>
                <a:cubicBezTo>
                  <a:pt x="2454" y="787"/>
                  <a:pt x="2453" y="786"/>
                  <a:pt x="2453" y="786"/>
                </a:cubicBezTo>
                <a:close/>
                <a:moveTo>
                  <a:pt x="2723" y="543"/>
                </a:moveTo>
                <a:cubicBezTo>
                  <a:pt x="2722" y="543"/>
                  <a:pt x="2721" y="547"/>
                  <a:pt x="2721" y="547"/>
                </a:cubicBezTo>
                <a:cubicBezTo>
                  <a:pt x="2721" y="548"/>
                  <a:pt x="2723" y="551"/>
                  <a:pt x="2724" y="549"/>
                </a:cubicBezTo>
                <a:cubicBezTo>
                  <a:pt x="2724" y="548"/>
                  <a:pt x="2725" y="547"/>
                  <a:pt x="2725" y="546"/>
                </a:cubicBezTo>
                <a:cubicBezTo>
                  <a:pt x="2725" y="545"/>
                  <a:pt x="2724" y="543"/>
                  <a:pt x="2723" y="543"/>
                </a:cubicBezTo>
                <a:close/>
                <a:moveTo>
                  <a:pt x="2671" y="618"/>
                </a:moveTo>
                <a:cubicBezTo>
                  <a:pt x="2669" y="617"/>
                  <a:pt x="2672" y="620"/>
                  <a:pt x="2672" y="620"/>
                </a:cubicBezTo>
                <a:cubicBezTo>
                  <a:pt x="2672" y="620"/>
                  <a:pt x="2674" y="619"/>
                  <a:pt x="2674" y="618"/>
                </a:cubicBezTo>
                <a:cubicBezTo>
                  <a:pt x="2674" y="617"/>
                  <a:pt x="2672" y="616"/>
                  <a:pt x="2672" y="616"/>
                </a:cubicBezTo>
                <a:cubicBezTo>
                  <a:pt x="2672" y="616"/>
                  <a:pt x="2671" y="617"/>
                  <a:pt x="2671" y="618"/>
                </a:cubicBezTo>
                <a:close/>
                <a:moveTo>
                  <a:pt x="2722" y="573"/>
                </a:moveTo>
                <a:cubicBezTo>
                  <a:pt x="2725" y="573"/>
                  <a:pt x="2721" y="570"/>
                  <a:pt x="2721" y="571"/>
                </a:cubicBezTo>
                <a:cubicBezTo>
                  <a:pt x="2721" y="573"/>
                  <a:pt x="2720" y="573"/>
                  <a:pt x="2722" y="573"/>
                </a:cubicBezTo>
                <a:close/>
                <a:moveTo>
                  <a:pt x="2712" y="576"/>
                </a:moveTo>
                <a:cubicBezTo>
                  <a:pt x="2711" y="580"/>
                  <a:pt x="2712" y="581"/>
                  <a:pt x="2714" y="580"/>
                </a:cubicBezTo>
                <a:cubicBezTo>
                  <a:pt x="2715" y="579"/>
                  <a:pt x="2715" y="579"/>
                  <a:pt x="2714" y="578"/>
                </a:cubicBezTo>
                <a:cubicBezTo>
                  <a:pt x="2714" y="577"/>
                  <a:pt x="2712" y="576"/>
                  <a:pt x="2712" y="576"/>
                </a:cubicBezTo>
                <a:close/>
                <a:moveTo>
                  <a:pt x="2721" y="548"/>
                </a:moveTo>
                <a:cubicBezTo>
                  <a:pt x="2720" y="546"/>
                  <a:pt x="2719" y="547"/>
                  <a:pt x="2718" y="547"/>
                </a:cubicBezTo>
                <a:cubicBezTo>
                  <a:pt x="2717" y="547"/>
                  <a:pt x="2717" y="552"/>
                  <a:pt x="2719" y="552"/>
                </a:cubicBezTo>
                <a:cubicBezTo>
                  <a:pt x="2719" y="552"/>
                  <a:pt x="2720" y="551"/>
                  <a:pt x="2721" y="551"/>
                </a:cubicBezTo>
                <a:cubicBezTo>
                  <a:pt x="2722" y="550"/>
                  <a:pt x="2721" y="549"/>
                  <a:pt x="2721" y="548"/>
                </a:cubicBezTo>
                <a:close/>
                <a:moveTo>
                  <a:pt x="2713" y="574"/>
                </a:moveTo>
                <a:cubicBezTo>
                  <a:pt x="2716" y="579"/>
                  <a:pt x="2716" y="576"/>
                  <a:pt x="2717" y="575"/>
                </a:cubicBezTo>
                <a:cubicBezTo>
                  <a:pt x="2718" y="575"/>
                  <a:pt x="2719" y="572"/>
                  <a:pt x="2719" y="571"/>
                </a:cubicBezTo>
                <a:cubicBezTo>
                  <a:pt x="2719" y="570"/>
                  <a:pt x="2718" y="569"/>
                  <a:pt x="2717" y="570"/>
                </a:cubicBezTo>
                <a:cubicBezTo>
                  <a:pt x="2713" y="572"/>
                  <a:pt x="2714" y="571"/>
                  <a:pt x="2713" y="574"/>
                </a:cubicBezTo>
                <a:cubicBezTo>
                  <a:pt x="2713" y="574"/>
                  <a:pt x="2713" y="574"/>
                  <a:pt x="2713" y="574"/>
                </a:cubicBezTo>
                <a:close/>
                <a:moveTo>
                  <a:pt x="2714" y="557"/>
                </a:moveTo>
                <a:cubicBezTo>
                  <a:pt x="2716" y="557"/>
                  <a:pt x="2718" y="553"/>
                  <a:pt x="2716" y="552"/>
                </a:cubicBezTo>
                <a:cubicBezTo>
                  <a:pt x="2715" y="552"/>
                  <a:pt x="2715" y="552"/>
                  <a:pt x="2714" y="554"/>
                </a:cubicBezTo>
                <a:cubicBezTo>
                  <a:pt x="2713" y="555"/>
                  <a:pt x="2714" y="557"/>
                  <a:pt x="2714" y="557"/>
                </a:cubicBezTo>
                <a:close/>
                <a:moveTo>
                  <a:pt x="2706" y="527"/>
                </a:moveTo>
                <a:cubicBezTo>
                  <a:pt x="2706" y="528"/>
                  <a:pt x="2707" y="527"/>
                  <a:pt x="2707" y="527"/>
                </a:cubicBezTo>
                <a:cubicBezTo>
                  <a:pt x="2708" y="527"/>
                  <a:pt x="2708" y="526"/>
                  <a:pt x="2708" y="524"/>
                </a:cubicBezTo>
                <a:cubicBezTo>
                  <a:pt x="2708" y="524"/>
                  <a:pt x="2707" y="523"/>
                  <a:pt x="2706" y="523"/>
                </a:cubicBezTo>
                <a:cubicBezTo>
                  <a:pt x="2706" y="523"/>
                  <a:pt x="2705" y="526"/>
                  <a:pt x="2706" y="527"/>
                </a:cubicBezTo>
                <a:close/>
                <a:moveTo>
                  <a:pt x="2706" y="523"/>
                </a:moveTo>
                <a:cubicBezTo>
                  <a:pt x="2708" y="524"/>
                  <a:pt x="2709" y="521"/>
                  <a:pt x="2709" y="521"/>
                </a:cubicBezTo>
                <a:cubicBezTo>
                  <a:pt x="2709" y="520"/>
                  <a:pt x="2704" y="519"/>
                  <a:pt x="2706" y="523"/>
                </a:cubicBezTo>
                <a:cubicBezTo>
                  <a:pt x="2706" y="523"/>
                  <a:pt x="2706" y="523"/>
                  <a:pt x="2706" y="523"/>
                </a:cubicBezTo>
                <a:close/>
                <a:moveTo>
                  <a:pt x="2707" y="523"/>
                </a:moveTo>
                <a:cubicBezTo>
                  <a:pt x="2707" y="523"/>
                  <a:pt x="2707" y="523"/>
                  <a:pt x="2707" y="523"/>
                </a:cubicBezTo>
                <a:cubicBezTo>
                  <a:pt x="2707" y="523"/>
                  <a:pt x="2707" y="523"/>
                  <a:pt x="2707" y="523"/>
                </a:cubicBezTo>
                <a:cubicBezTo>
                  <a:pt x="2707" y="523"/>
                  <a:pt x="2707" y="523"/>
                  <a:pt x="2707" y="523"/>
                </a:cubicBezTo>
                <a:close/>
                <a:moveTo>
                  <a:pt x="2705" y="593"/>
                </a:moveTo>
                <a:cubicBezTo>
                  <a:pt x="2704" y="595"/>
                  <a:pt x="2705" y="595"/>
                  <a:pt x="2705" y="598"/>
                </a:cubicBezTo>
                <a:cubicBezTo>
                  <a:pt x="2705" y="598"/>
                  <a:pt x="2708" y="597"/>
                  <a:pt x="2708" y="596"/>
                </a:cubicBezTo>
                <a:cubicBezTo>
                  <a:pt x="2708" y="594"/>
                  <a:pt x="2709" y="595"/>
                  <a:pt x="2711" y="591"/>
                </a:cubicBezTo>
                <a:cubicBezTo>
                  <a:pt x="2712" y="589"/>
                  <a:pt x="2709" y="589"/>
                  <a:pt x="2709" y="590"/>
                </a:cubicBezTo>
                <a:cubicBezTo>
                  <a:pt x="2705" y="593"/>
                  <a:pt x="2705" y="593"/>
                  <a:pt x="2705" y="593"/>
                </a:cubicBezTo>
                <a:close/>
                <a:moveTo>
                  <a:pt x="2713" y="561"/>
                </a:moveTo>
                <a:cubicBezTo>
                  <a:pt x="2713" y="560"/>
                  <a:pt x="2711" y="560"/>
                  <a:pt x="2711" y="561"/>
                </a:cubicBezTo>
                <a:cubicBezTo>
                  <a:pt x="2711" y="564"/>
                  <a:pt x="2711" y="564"/>
                  <a:pt x="2712" y="563"/>
                </a:cubicBezTo>
                <a:cubicBezTo>
                  <a:pt x="2713" y="563"/>
                  <a:pt x="2713" y="562"/>
                  <a:pt x="2713" y="561"/>
                </a:cubicBezTo>
                <a:close/>
                <a:moveTo>
                  <a:pt x="2759" y="456"/>
                </a:moveTo>
                <a:cubicBezTo>
                  <a:pt x="2759" y="456"/>
                  <a:pt x="2758" y="456"/>
                  <a:pt x="2757" y="459"/>
                </a:cubicBezTo>
                <a:cubicBezTo>
                  <a:pt x="2757" y="459"/>
                  <a:pt x="2756" y="461"/>
                  <a:pt x="2757" y="461"/>
                </a:cubicBezTo>
                <a:cubicBezTo>
                  <a:pt x="2758" y="462"/>
                  <a:pt x="2758" y="462"/>
                  <a:pt x="2758" y="462"/>
                </a:cubicBezTo>
                <a:cubicBezTo>
                  <a:pt x="2757" y="464"/>
                  <a:pt x="2759" y="464"/>
                  <a:pt x="2759" y="464"/>
                </a:cubicBezTo>
                <a:cubicBezTo>
                  <a:pt x="2760" y="464"/>
                  <a:pt x="2762" y="460"/>
                  <a:pt x="2760" y="460"/>
                </a:cubicBezTo>
                <a:cubicBezTo>
                  <a:pt x="2759" y="458"/>
                  <a:pt x="2760" y="456"/>
                  <a:pt x="2759" y="456"/>
                </a:cubicBezTo>
                <a:close/>
                <a:moveTo>
                  <a:pt x="2736" y="376"/>
                </a:moveTo>
                <a:cubicBezTo>
                  <a:pt x="2736" y="376"/>
                  <a:pt x="2734" y="376"/>
                  <a:pt x="2734" y="376"/>
                </a:cubicBezTo>
                <a:cubicBezTo>
                  <a:pt x="2734" y="381"/>
                  <a:pt x="2735" y="379"/>
                  <a:pt x="2736" y="379"/>
                </a:cubicBezTo>
                <a:cubicBezTo>
                  <a:pt x="2737" y="379"/>
                  <a:pt x="2736" y="376"/>
                  <a:pt x="2736" y="376"/>
                </a:cubicBezTo>
                <a:close/>
                <a:moveTo>
                  <a:pt x="2737" y="380"/>
                </a:moveTo>
                <a:cubicBezTo>
                  <a:pt x="2737" y="381"/>
                  <a:pt x="2737" y="381"/>
                  <a:pt x="2739" y="381"/>
                </a:cubicBezTo>
                <a:cubicBezTo>
                  <a:pt x="2740" y="381"/>
                  <a:pt x="2739" y="379"/>
                  <a:pt x="2739" y="379"/>
                </a:cubicBezTo>
                <a:cubicBezTo>
                  <a:pt x="2737" y="378"/>
                  <a:pt x="2737" y="377"/>
                  <a:pt x="2736" y="380"/>
                </a:cubicBezTo>
                <a:cubicBezTo>
                  <a:pt x="2736" y="380"/>
                  <a:pt x="2736" y="380"/>
                  <a:pt x="2737" y="380"/>
                </a:cubicBezTo>
                <a:close/>
                <a:moveTo>
                  <a:pt x="2692" y="520"/>
                </a:moveTo>
                <a:cubicBezTo>
                  <a:pt x="2691" y="521"/>
                  <a:pt x="2690" y="524"/>
                  <a:pt x="2691" y="524"/>
                </a:cubicBezTo>
                <a:cubicBezTo>
                  <a:pt x="2691" y="524"/>
                  <a:pt x="2696" y="522"/>
                  <a:pt x="2694" y="521"/>
                </a:cubicBezTo>
                <a:cubicBezTo>
                  <a:pt x="2695" y="520"/>
                  <a:pt x="2692" y="520"/>
                  <a:pt x="2692" y="520"/>
                </a:cubicBezTo>
                <a:close/>
                <a:moveTo>
                  <a:pt x="2676" y="618"/>
                </a:moveTo>
                <a:cubicBezTo>
                  <a:pt x="2678" y="618"/>
                  <a:pt x="2677" y="614"/>
                  <a:pt x="2676" y="614"/>
                </a:cubicBezTo>
                <a:cubicBezTo>
                  <a:pt x="2673" y="617"/>
                  <a:pt x="2675" y="617"/>
                  <a:pt x="2676" y="618"/>
                </a:cubicBezTo>
                <a:cubicBezTo>
                  <a:pt x="2676" y="618"/>
                  <a:pt x="2676" y="618"/>
                  <a:pt x="2676" y="618"/>
                </a:cubicBezTo>
                <a:close/>
                <a:moveTo>
                  <a:pt x="2710" y="582"/>
                </a:moveTo>
                <a:cubicBezTo>
                  <a:pt x="2709" y="589"/>
                  <a:pt x="2717" y="580"/>
                  <a:pt x="2711" y="582"/>
                </a:cubicBezTo>
                <a:cubicBezTo>
                  <a:pt x="2710" y="582"/>
                  <a:pt x="2710" y="582"/>
                  <a:pt x="2710" y="582"/>
                </a:cubicBezTo>
                <a:close/>
                <a:moveTo>
                  <a:pt x="2698" y="509"/>
                </a:moveTo>
                <a:cubicBezTo>
                  <a:pt x="2698" y="509"/>
                  <a:pt x="2698" y="506"/>
                  <a:pt x="2697" y="510"/>
                </a:cubicBezTo>
                <a:cubicBezTo>
                  <a:pt x="2696" y="510"/>
                  <a:pt x="2697" y="511"/>
                  <a:pt x="2697" y="511"/>
                </a:cubicBezTo>
                <a:cubicBezTo>
                  <a:pt x="2699" y="511"/>
                  <a:pt x="2698" y="510"/>
                  <a:pt x="2698" y="509"/>
                </a:cubicBezTo>
                <a:close/>
                <a:moveTo>
                  <a:pt x="2794" y="388"/>
                </a:moveTo>
                <a:cubicBezTo>
                  <a:pt x="2795" y="390"/>
                  <a:pt x="2795" y="390"/>
                  <a:pt x="2796" y="388"/>
                </a:cubicBezTo>
                <a:cubicBezTo>
                  <a:pt x="2797" y="388"/>
                  <a:pt x="2797" y="387"/>
                  <a:pt x="2797" y="386"/>
                </a:cubicBezTo>
                <a:cubicBezTo>
                  <a:pt x="2800" y="383"/>
                  <a:pt x="2799" y="386"/>
                  <a:pt x="2803" y="380"/>
                </a:cubicBezTo>
                <a:cubicBezTo>
                  <a:pt x="2803" y="380"/>
                  <a:pt x="2803" y="380"/>
                  <a:pt x="2804" y="380"/>
                </a:cubicBezTo>
                <a:cubicBezTo>
                  <a:pt x="2807" y="380"/>
                  <a:pt x="2806" y="378"/>
                  <a:pt x="2806" y="378"/>
                </a:cubicBezTo>
                <a:cubicBezTo>
                  <a:pt x="2807" y="376"/>
                  <a:pt x="2805" y="376"/>
                  <a:pt x="2804" y="376"/>
                </a:cubicBezTo>
                <a:cubicBezTo>
                  <a:pt x="2803" y="376"/>
                  <a:pt x="2802" y="376"/>
                  <a:pt x="2802" y="378"/>
                </a:cubicBezTo>
                <a:cubicBezTo>
                  <a:pt x="2801" y="378"/>
                  <a:pt x="2800" y="379"/>
                  <a:pt x="2800" y="379"/>
                </a:cubicBezTo>
                <a:cubicBezTo>
                  <a:pt x="2799" y="378"/>
                  <a:pt x="2798" y="375"/>
                  <a:pt x="2797" y="377"/>
                </a:cubicBezTo>
                <a:cubicBezTo>
                  <a:pt x="2797" y="378"/>
                  <a:pt x="2797" y="381"/>
                  <a:pt x="2797" y="381"/>
                </a:cubicBezTo>
                <a:cubicBezTo>
                  <a:pt x="2796" y="382"/>
                  <a:pt x="2795" y="382"/>
                  <a:pt x="2795" y="385"/>
                </a:cubicBezTo>
                <a:cubicBezTo>
                  <a:pt x="2795" y="385"/>
                  <a:pt x="2794" y="386"/>
                  <a:pt x="2794" y="388"/>
                </a:cubicBezTo>
                <a:close/>
                <a:moveTo>
                  <a:pt x="2784" y="395"/>
                </a:moveTo>
                <a:cubicBezTo>
                  <a:pt x="2784" y="394"/>
                  <a:pt x="2784" y="389"/>
                  <a:pt x="2783" y="389"/>
                </a:cubicBezTo>
                <a:cubicBezTo>
                  <a:pt x="2783" y="389"/>
                  <a:pt x="2782" y="388"/>
                  <a:pt x="2781" y="389"/>
                </a:cubicBezTo>
                <a:cubicBezTo>
                  <a:pt x="2781" y="390"/>
                  <a:pt x="2779" y="394"/>
                  <a:pt x="2779" y="394"/>
                </a:cubicBezTo>
                <a:cubicBezTo>
                  <a:pt x="2776" y="394"/>
                  <a:pt x="2776" y="393"/>
                  <a:pt x="2774" y="391"/>
                </a:cubicBezTo>
                <a:cubicBezTo>
                  <a:pt x="2774" y="391"/>
                  <a:pt x="2769" y="392"/>
                  <a:pt x="2768" y="392"/>
                </a:cubicBezTo>
                <a:cubicBezTo>
                  <a:pt x="2762" y="386"/>
                  <a:pt x="2765" y="388"/>
                  <a:pt x="2762" y="388"/>
                </a:cubicBezTo>
                <a:cubicBezTo>
                  <a:pt x="2761" y="388"/>
                  <a:pt x="2757" y="386"/>
                  <a:pt x="2757" y="385"/>
                </a:cubicBezTo>
                <a:cubicBezTo>
                  <a:pt x="2754" y="382"/>
                  <a:pt x="2754" y="382"/>
                  <a:pt x="2754" y="382"/>
                </a:cubicBezTo>
                <a:cubicBezTo>
                  <a:pt x="2754" y="382"/>
                  <a:pt x="2750" y="380"/>
                  <a:pt x="2749" y="379"/>
                </a:cubicBezTo>
                <a:cubicBezTo>
                  <a:pt x="2744" y="376"/>
                  <a:pt x="2747" y="377"/>
                  <a:pt x="2743" y="375"/>
                </a:cubicBezTo>
                <a:cubicBezTo>
                  <a:pt x="2743" y="375"/>
                  <a:pt x="2739" y="377"/>
                  <a:pt x="2740" y="378"/>
                </a:cubicBezTo>
                <a:cubicBezTo>
                  <a:pt x="2744" y="382"/>
                  <a:pt x="2743" y="381"/>
                  <a:pt x="2747" y="384"/>
                </a:cubicBezTo>
                <a:cubicBezTo>
                  <a:pt x="2747" y="387"/>
                  <a:pt x="2747" y="387"/>
                  <a:pt x="2747" y="387"/>
                </a:cubicBezTo>
                <a:cubicBezTo>
                  <a:pt x="2748" y="389"/>
                  <a:pt x="2749" y="391"/>
                  <a:pt x="2749" y="392"/>
                </a:cubicBezTo>
                <a:cubicBezTo>
                  <a:pt x="2750" y="392"/>
                  <a:pt x="2752" y="394"/>
                  <a:pt x="2752" y="395"/>
                </a:cubicBezTo>
                <a:cubicBezTo>
                  <a:pt x="2752" y="395"/>
                  <a:pt x="2749" y="396"/>
                  <a:pt x="2749" y="396"/>
                </a:cubicBezTo>
                <a:cubicBezTo>
                  <a:pt x="2751" y="399"/>
                  <a:pt x="2751" y="398"/>
                  <a:pt x="2753" y="400"/>
                </a:cubicBezTo>
                <a:cubicBezTo>
                  <a:pt x="2753" y="401"/>
                  <a:pt x="2752" y="402"/>
                  <a:pt x="2752" y="402"/>
                </a:cubicBezTo>
                <a:cubicBezTo>
                  <a:pt x="2750" y="403"/>
                  <a:pt x="2744" y="399"/>
                  <a:pt x="2744" y="401"/>
                </a:cubicBezTo>
                <a:cubicBezTo>
                  <a:pt x="2744" y="403"/>
                  <a:pt x="2743" y="402"/>
                  <a:pt x="2746" y="404"/>
                </a:cubicBezTo>
                <a:cubicBezTo>
                  <a:pt x="2746" y="406"/>
                  <a:pt x="2746" y="406"/>
                  <a:pt x="2743" y="408"/>
                </a:cubicBezTo>
                <a:cubicBezTo>
                  <a:pt x="2743" y="409"/>
                  <a:pt x="2744" y="411"/>
                  <a:pt x="2744" y="411"/>
                </a:cubicBezTo>
                <a:cubicBezTo>
                  <a:pt x="2744" y="411"/>
                  <a:pt x="2744" y="412"/>
                  <a:pt x="2744" y="413"/>
                </a:cubicBezTo>
                <a:cubicBezTo>
                  <a:pt x="2743" y="412"/>
                  <a:pt x="2741" y="414"/>
                  <a:pt x="2742" y="415"/>
                </a:cubicBezTo>
                <a:cubicBezTo>
                  <a:pt x="2743" y="416"/>
                  <a:pt x="2743" y="416"/>
                  <a:pt x="2745" y="415"/>
                </a:cubicBezTo>
                <a:cubicBezTo>
                  <a:pt x="2746" y="415"/>
                  <a:pt x="2745" y="414"/>
                  <a:pt x="2744" y="413"/>
                </a:cubicBezTo>
                <a:cubicBezTo>
                  <a:pt x="2750" y="415"/>
                  <a:pt x="2748" y="413"/>
                  <a:pt x="2752" y="418"/>
                </a:cubicBezTo>
                <a:cubicBezTo>
                  <a:pt x="2751" y="422"/>
                  <a:pt x="2751" y="421"/>
                  <a:pt x="2753" y="421"/>
                </a:cubicBezTo>
                <a:cubicBezTo>
                  <a:pt x="2754" y="424"/>
                  <a:pt x="2753" y="424"/>
                  <a:pt x="2757" y="423"/>
                </a:cubicBezTo>
                <a:cubicBezTo>
                  <a:pt x="2758" y="423"/>
                  <a:pt x="2757" y="421"/>
                  <a:pt x="2757" y="420"/>
                </a:cubicBezTo>
                <a:cubicBezTo>
                  <a:pt x="2759" y="418"/>
                  <a:pt x="2759" y="418"/>
                  <a:pt x="2759" y="418"/>
                </a:cubicBezTo>
                <a:cubicBezTo>
                  <a:pt x="2761" y="419"/>
                  <a:pt x="2761" y="419"/>
                  <a:pt x="2761" y="419"/>
                </a:cubicBezTo>
                <a:cubicBezTo>
                  <a:pt x="2764" y="419"/>
                  <a:pt x="2764" y="418"/>
                  <a:pt x="2762" y="417"/>
                </a:cubicBezTo>
                <a:cubicBezTo>
                  <a:pt x="2759" y="416"/>
                  <a:pt x="2757" y="415"/>
                  <a:pt x="2757" y="415"/>
                </a:cubicBezTo>
                <a:cubicBezTo>
                  <a:pt x="2751" y="414"/>
                  <a:pt x="2753" y="415"/>
                  <a:pt x="2750" y="412"/>
                </a:cubicBezTo>
                <a:cubicBezTo>
                  <a:pt x="2751" y="410"/>
                  <a:pt x="2751" y="410"/>
                  <a:pt x="2751" y="410"/>
                </a:cubicBezTo>
                <a:cubicBezTo>
                  <a:pt x="2753" y="410"/>
                  <a:pt x="2753" y="410"/>
                  <a:pt x="2753" y="410"/>
                </a:cubicBezTo>
                <a:cubicBezTo>
                  <a:pt x="2754" y="412"/>
                  <a:pt x="2753" y="411"/>
                  <a:pt x="2756" y="412"/>
                </a:cubicBezTo>
                <a:cubicBezTo>
                  <a:pt x="2756" y="412"/>
                  <a:pt x="2760" y="409"/>
                  <a:pt x="2760" y="409"/>
                </a:cubicBezTo>
                <a:cubicBezTo>
                  <a:pt x="2775" y="416"/>
                  <a:pt x="2775" y="416"/>
                  <a:pt x="2775" y="416"/>
                </a:cubicBezTo>
                <a:cubicBezTo>
                  <a:pt x="2779" y="416"/>
                  <a:pt x="2777" y="415"/>
                  <a:pt x="2781" y="417"/>
                </a:cubicBezTo>
                <a:cubicBezTo>
                  <a:pt x="2781" y="417"/>
                  <a:pt x="2781" y="417"/>
                  <a:pt x="2781" y="416"/>
                </a:cubicBezTo>
                <a:cubicBezTo>
                  <a:pt x="2779" y="408"/>
                  <a:pt x="2779" y="408"/>
                  <a:pt x="2779" y="408"/>
                </a:cubicBezTo>
                <a:cubicBezTo>
                  <a:pt x="2780" y="406"/>
                  <a:pt x="2780" y="406"/>
                  <a:pt x="2780" y="406"/>
                </a:cubicBezTo>
                <a:cubicBezTo>
                  <a:pt x="2787" y="405"/>
                  <a:pt x="2787" y="405"/>
                  <a:pt x="2787" y="405"/>
                </a:cubicBezTo>
                <a:cubicBezTo>
                  <a:pt x="2790" y="405"/>
                  <a:pt x="2790" y="403"/>
                  <a:pt x="2790" y="403"/>
                </a:cubicBezTo>
                <a:cubicBezTo>
                  <a:pt x="2791" y="403"/>
                  <a:pt x="2793" y="404"/>
                  <a:pt x="2793" y="403"/>
                </a:cubicBezTo>
                <a:cubicBezTo>
                  <a:pt x="2793" y="401"/>
                  <a:pt x="2797" y="398"/>
                  <a:pt x="2790" y="400"/>
                </a:cubicBezTo>
                <a:cubicBezTo>
                  <a:pt x="2790" y="400"/>
                  <a:pt x="2789" y="403"/>
                  <a:pt x="2787" y="398"/>
                </a:cubicBezTo>
                <a:cubicBezTo>
                  <a:pt x="2786" y="397"/>
                  <a:pt x="2784" y="397"/>
                  <a:pt x="2784" y="395"/>
                </a:cubicBezTo>
                <a:close/>
                <a:moveTo>
                  <a:pt x="2693" y="520"/>
                </a:moveTo>
                <a:cubicBezTo>
                  <a:pt x="2693" y="520"/>
                  <a:pt x="2696" y="520"/>
                  <a:pt x="2696" y="520"/>
                </a:cubicBezTo>
                <a:cubicBezTo>
                  <a:pt x="2696" y="519"/>
                  <a:pt x="2696" y="518"/>
                  <a:pt x="2696" y="518"/>
                </a:cubicBezTo>
                <a:cubicBezTo>
                  <a:pt x="2699" y="517"/>
                  <a:pt x="2697" y="515"/>
                  <a:pt x="2697" y="515"/>
                </a:cubicBezTo>
                <a:cubicBezTo>
                  <a:pt x="2693" y="516"/>
                  <a:pt x="2694" y="516"/>
                  <a:pt x="2695" y="518"/>
                </a:cubicBezTo>
                <a:cubicBezTo>
                  <a:pt x="2695" y="518"/>
                  <a:pt x="2695" y="518"/>
                  <a:pt x="2695" y="518"/>
                </a:cubicBezTo>
                <a:cubicBezTo>
                  <a:pt x="2695" y="518"/>
                  <a:pt x="2693" y="519"/>
                  <a:pt x="2693" y="520"/>
                </a:cubicBezTo>
                <a:close/>
                <a:moveTo>
                  <a:pt x="2807" y="536"/>
                </a:moveTo>
                <a:cubicBezTo>
                  <a:pt x="2808" y="538"/>
                  <a:pt x="2808" y="539"/>
                  <a:pt x="2811" y="538"/>
                </a:cubicBezTo>
                <a:cubicBezTo>
                  <a:pt x="2812" y="538"/>
                  <a:pt x="2811" y="534"/>
                  <a:pt x="2810" y="535"/>
                </a:cubicBezTo>
                <a:cubicBezTo>
                  <a:pt x="2809" y="535"/>
                  <a:pt x="2807" y="535"/>
                  <a:pt x="2807" y="536"/>
                </a:cubicBezTo>
                <a:close/>
                <a:moveTo>
                  <a:pt x="2689" y="613"/>
                </a:moveTo>
                <a:cubicBezTo>
                  <a:pt x="2689" y="613"/>
                  <a:pt x="2687" y="610"/>
                  <a:pt x="2686" y="610"/>
                </a:cubicBezTo>
                <a:cubicBezTo>
                  <a:pt x="2684" y="610"/>
                  <a:pt x="2684" y="613"/>
                  <a:pt x="2684" y="613"/>
                </a:cubicBezTo>
                <a:cubicBezTo>
                  <a:pt x="2686" y="614"/>
                  <a:pt x="2687" y="614"/>
                  <a:pt x="2689" y="613"/>
                </a:cubicBezTo>
                <a:close/>
                <a:moveTo>
                  <a:pt x="2786" y="395"/>
                </a:moveTo>
                <a:cubicBezTo>
                  <a:pt x="2786" y="396"/>
                  <a:pt x="2789" y="397"/>
                  <a:pt x="2789" y="396"/>
                </a:cubicBezTo>
                <a:cubicBezTo>
                  <a:pt x="2790" y="393"/>
                  <a:pt x="2789" y="393"/>
                  <a:pt x="2792" y="391"/>
                </a:cubicBezTo>
                <a:cubicBezTo>
                  <a:pt x="2793" y="389"/>
                  <a:pt x="2794" y="390"/>
                  <a:pt x="2791" y="387"/>
                </a:cubicBezTo>
                <a:cubicBezTo>
                  <a:pt x="2791" y="387"/>
                  <a:pt x="2789" y="386"/>
                  <a:pt x="2788" y="386"/>
                </a:cubicBezTo>
                <a:cubicBezTo>
                  <a:pt x="2787" y="386"/>
                  <a:pt x="2788" y="388"/>
                  <a:pt x="2788" y="389"/>
                </a:cubicBezTo>
                <a:cubicBezTo>
                  <a:pt x="2788" y="389"/>
                  <a:pt x="2787" y="391"/>
                  <a:pt x="2787" y="392"/>
                </a:cubicBezTo>
                <a:cubicBezTo>
                  <a:pt x="2787" y="393"/>
                  <a:pt x="2786" y="395"/>
                  <a:pt x="2786" y="395"/>
                </a:cubicBezTo>
                <a:close/>
                <a:moveTo>
                  <a:pt x="2704" y="509"/>
                </a:moveTo>
                <a:cubicBezTo>
                  <a:pt x="2703" y="513"/>
                  <a:pt x="2704" y="510"/>
                  <a:pt x="2701" y="514"/>
                </a:cubicBezTo>
                <a:cubicBezTo>
                  <a:pt x="2699" y="513"/>
                  <a:pt x="2698" y="515"/>
                  <a:pt x="2698" y="515"/>
                </a:cubicBezTo>
                <a:cubicBezTo>
                  <a:pt x="2698" y="515"/>
                  <a:pt x="2699" y="517"/>
                  <a:pt x="2700" y="517"/>
                </a:cubicBezTo>
                <a:cubicBezTo>
                  <a:pt x="2700" y="519"/>
                  <a:pt x="2700" y="518"/>
                  <a:pt x="2703" y="520"/>
                </a:cubicBezTo>
                <a:cubicBezTo>
                  <a:pt x="2702" y="526"/>
                  <a:pt x="2706" y="521"/>
                  <a:pt x="2706" y="520"/>
                </a:cubicBezTo>
                <a:cubicBezTo>
                  <a:pt x="2706" y="519"/>
                  <a:pt x="2705" y="518"/>
                  <a:pt x="2705" y="518"/>
                </a:cubicBezTo>
                <a:cubicBezTo>
                  <a:pt x="2705" y="517"/>
                  <a:pt x="2705" y="517"/>
                  <a:pt x="2705" y="517"/>
                </a:cubicBezTo>
                <a:cubicBezTo>
                  <a:pt x="2707" y="517"/>
                  <a:pt x="2707" y="518"/>
                  <a:pt x="2709" y="519"/>
                </a:cubicBezTo>
                <a:cubicBezTo>
                  <a:pt x="2709" y="520"/>
                  <a:pt x="2709" y="520"/>
                  <a:pt x="2710" y="520"/>
                </a:cubicBezTo>
                <a:cubicBezTo>
                  <a:pt x="2710" y="521"/>
                  <a:pt x="2711" y="522"/>
                  <a:pt x="2711" y="522"/>
                </a:cubicBezTo>
                <a:cubicBezTo>
                  <a:pt x="2712" y="530"/>
                  <a:pt x="2709" y="526"/>
                  <a:pt x="2710" y="530"/>
                </a:cubicBezTo>
                <a:cubicBezTo>
                  <a:pt x="2710" y="531"/>
                  <a:pt x="2712" y="534"/>
                  <a:pt x="2712" y="535"/>
                </a:cubicBezTo>
                <a:cubicBezTo>
                  <a:pt x="2712" y="535"/>
                  <a:pt x="2712" y="537"/>
                  <a:pt x="2712" y="537"/>
                </a:cubicBezTo>
                <a:cubicBezTo>
                  <a:pt x="2714" y="539"/>
                  <a:pt x="2713" y="539"/>
                  <a:pt x="2717" y="539"/>
                </a:cubicBezTo>
                <a:cubicBezTo>
                  <a:pt x="2717" y="539"/>
                  <a:pt x="2718" y="539"/>
                  <a:pt x="2718" y="539"/>
                </a:cubicBezTo>
                <a:cubicBezTo>
                  <a:pt x="2717" y="544"/>
                  <a:pt x="2722" y="540"/>
                  <a:pt x="2722" y="538"/>
                </a:cubicBezTo>
                <a:cubicBezTo>
                  <a:pt x="2722" y="537"/>
                  <a:pt x="2721" y="537"/>
                  <a:pt x="2721" y="537"/>
                </a:cubicBezTo>
                <a:cubicBezTo>
                  <a:pt x="2721" y="537"/>
                  <a:pt x="2721" y="536"/>
                  <a:pt x="2721" y="536"/>
                </a:cubicBezTo>
                <a:cubicBezTo>
                  <a:pt x="2721" y="537"/>
                  <a:pt x="2723" y="538"/>
                  <a:pt x="2723" y="537"/>
                </a:cubicBezTo>
                <a:cubicBezTo>
                  <a:pt x="2723" y="533"/>
                  <a:pt x="2723" y="533"/>
                  <a:pt x="2723" y="533"/>
                </a:cubicBezTo>
                <a:cubicBezTo>
                  <a:pt x="2723" y="533"/>
                  <a:pt x="2722" y="531"/>
                  <a:pt x="2722" y="531"/>
                </a:cubicBezTo>
                <a:cubicBezTo>
                  <a:pt x="2722" y="524"/>
                  <a:pt x="2722" y="524"/>
                  <a:pt x="2722" y="524"/>
                </a:cubicBezTo>
                <a:cubicBezTo>
                  <a:pt x="2722" y="523"/>
                  <a:pt x="2722" y="523"/>
                  <a:pt x="2722" y="523"/>
                </a:cubicBezTo>
                <a:cubicBezTo>
                  <a:pt x="2724" y="519"/>
                  <a:pt x="2724" y="521"/>
                  <a:pt x="2722" y="518"/>
                </a:cubicBezTo>
                <a:cubicBezTo>
                  <a:pt x="2721" y="518"/>
                  <a:pt x="2721" y="515"/>
                  <a:pt x="2719" y="516"/>
                </a:cubicBezTo>
                <a:cubicBezTo>
                  <a:pt x="2719" y="516"/>
                  <a:pt x="2718" y="516"/>
                  <a:pt x="2717" y="515"/>
                </a:cubicBezTo>
                <a:cubicBezTo>
                  <a:pt x="2721" y="514"/>
                  <a:pt x="2718" y="513"/>
                  <a:pt x="2717" y="511"/>
                </a:cubicBezTo>
                <a:cubicBezTo>
                  <a:pt x="2716" y="509"/>
                  <a:pt x="2716" y="511"/>
                  <a:pt x="2715" y="511"/>
                </a:cubicBezTo>
                <a:cubicBezTo>
                  <a:pt x="2714" y="511"/>
                  <a:pt x="2714" y="511"/>
                  <a:pt x="2712" y="511"/>
                </a:cubicBezTo>
                <a:cubicBezTo>
                  <a:pt x="2710" y="509"/>
                  <a:pt x="2710" y="508"/>
                  <a:pt x="2709" y="508"/>
                </a:cubicBezTo>
                <a:cubicBezTo>
                  <a:pt x="2710" y="508"/>
                  <a:pt x="2712" y="507"/>
                  <a:pt x="2712" y="507"/>
                </a:cubicBezTo>
                <a:cubicBezTo>
                  <a:pt x="2714" y="507"/>
                  <a:pt x="2715" y="507"/>
                  <a:pt x="2717" y="508"/>
                </a:cubicBezTo>
                <a:cubicBezTo>
                  <a:pt x="2719" y="509"/>
                  <a:pt x="2722" y="512"/>
                  <a:pt x="2720" y="505"/>
                </a:cubicBezTo>
                <a:cubicBezTo>
                  <a:pt x="2720" y="504"/>
                  <a:pt x="2720" y="504"/>
                  <a:pt x="2721" y="502"/>
                </a:cubicBezTo>
                <a:cubicBezTo>
                  <a:pt x="2722" y="503"/>
                  <a:pt x="2722" y="503"/>
                  <a:pt x="2723" y="503"/>
                </a:cubicBezTo>
                <a:cubicBezTo>
                  <a:pt x="2723" y="505"/>
                  <a:pt x="2722" y="507"/>
                  <a:pt x="2725" y="505"/>
                </a:cubicBezTo>
                <a:cubicBezTo>
                  <a:pt x="2725" y="504"/>
                  <a:pt x="2729" y="504"/>
                  <a:pt x="2731" y="502"/>
                </a:cubicBezTo>
                <a:cubicBezTo>
                  <a:pt x="2731" y="502"/>
                  <a:pt x="2733" y="501"/>
                  <a:pt x="2733" y="501"/>
                </a:cubicBezTo>
                <a:cubicBezTo>
                  <a:pt x="2733" y="502"/>
                  <a:pt x="2734" y="503"/>
                  <a:pt x="2734" y="502"/>
                </a:cubicBezTo>
                <a:cubicBezTo>
                  <a:pt x="2735" y="501"/>
                  <a:pt x="2739" y="499"/>
                  <a:pt x="2740" y="499"/>
                </a:cubicBezTo>
                <a:cubicBezTo>
                  <a:pt x="2741" y="499"/>
                  <a:pt x="2742" y="499"/>
                  <a:pt x="2742" y="499"/>
                </a:cubicBezTo>
                <a:cubicBezTo>
                  <a:pt x="2742" y="499"/>
                  <a:pt x="2742" y="499"/>
                  <a:pt x="2742" y="499"/>
                </a:cubicBezTo>
                <a:cubicBezTo>
                  <a:pt x="2745" y="500"/>
                  <a:pt x="2744" y="499"/>
                  <a:pt x="2744" y="501"/>
                </a:cubicBezTo>
                <a:cubicBezTo>
                  <a:pt x="2744" y="501"/>
                  <a:pt x="2744" y="501"/>
                  <a:pt x="2744" y="501"/>
                </a:cubicBezTo>
                <a:cubicBezTo>
                  <a:pt x="2743" y="502"/>
                  <a:pt x="2743" y="504"/>
                  <a:pt x="2742" y="504"/>
                </a:cubicBezTo>
                <a:cubicBezTo>
                  <a:pt x="2742" y="504"/>
                  <a:pt x="2742" y="504"/>
                  <a:pt x="2742" y="505"/>
                </a:cubicBezTo>
                <a:cubicBezTo>
                  <a:pt x="2738" y="506"/>
                  <a:pt x="2739" y="502"/>
                  <a:pt x="2736" y="502"/>
                </a:cubicBezTo>
                <a:cubicBezTo>
                  <a:pt x="2735" y="502"/>
                  <a:pt x="2734" y="503"/>
                  <a:pt x="2733" y="504"/>
                </a:cubicBezTo>
                <a:cubicBezTo>
                  <a:pt x="2732" y="504"/>
                  <a:pt x="2732" y="505"/>
                  <a:pt x="2732" y="506"/>
                </a:cubicBezTo>
                <a:cubicBezTo>
                  <a:pt x="2732" y="507"/>
                  <a:pt x="2731" y="508"/>
                  <a:pt x="2730" y="508"/>
                </a:cubicBezTo>
                <a:cubicBezTo>
                  <a:pt x="2729" y="508"/>
                  <a:pt x="2729" y="505"/>
                  <a:pt x="2727" y="505"/>
                </a:cubicBezTo>
                <a:cubicBezTo>
                  <a:pt x="2725" y="506"/>
                  <a:pt x="2726" y="506"/>
                  <a:pt x="2726" y="508"/>
                </a:cubicBezTo>
                <a:cubicBezTo>
                  <a:pt x="2725" y="511"/>
                  <a:pt x="2725" y="510"/>
                  <a:pt x="2725" y="511"/>
                </a:cubicBezTo>
                <a:cubicBezTo>
                  <a:pt x="2722" y="512"/>
                  <a:pt x="2720" y="512"/>
                  <a:pt x="2721" y="515"/>
                </a:cubicBezTo>
                <a:cubicBezTo>
                  <a:pt x="2721" y="516"/>
                  <a:pt x="2723" y="515"/>
                  <a:pt x="2723" y="515"/>
                </a:cubicBezTo>
                <a:cubicBezTo>
                  <a:pt x="2726" y="516"/>
                  <a:pt x="2726" y="516"/>
                  <a:pt x="2726" y="516"/>
                </a:cubicBezTo>
                <a:cubicBezTo>
                  <a:pt x="2726" y="516"/>
                  <a:pt x="2731" y="523"/>
                  <a:pt x="2732" y="523"/>
                </a:cubicBezTo>
                <a:cubicBezTo>
                  <a:pt x="2733" y="523"/>
                  <a:pt x="2732" y="521"/>
                  <a:pt x="2733" y="521"/>
                </a:cubicBezTo>
                <a:cubicBezTo>
                  <a:pt x="2733" y="520"/>
                  <a:pt x="2732" y="520"/>
                  <a:pt x="2733" y="518"/>
                </a:cubicBezTo>
                <a:cubicBezTo>
                  <a:pt x="2735" y="516"/>
                  <a:pt x="2731" y="515"/>
                  <a:pt x="2738" y="513"/>
                </a:cubicBezTo>
                <a:cubicBezTo>
                  <a:pt x="2740" y="513"/>
                  <a:pt x="2741" y="517"/>
                  <a:pt x="2742" y="517"/>
                </a:cubicBezTo>
                <a:cubicBezTo>
                  <a:pt x="2743" y="517"/>
                  <a:pt x="2744" y="512"/>
                  <a:pt x="2745" y="510"/>
                </a:cubicBezTo>
                <a:cubicBezTo>
                  <a:pt x="2745" y="509"/>
                  <a:pt x="2744" y="509"/>
                  <a:pt x="2744" y="507"/>
                </a:cubicBezTo>
                <a:cubicBezTo>
                  <a:pt x="2743" y="506"/>
                  <a:pt x="2743" y="506"/>
                  <a:pt x="2743" y="506"/>
                </a:cubicBezTo>
                <a:cubicBezTo>
                  <a:pt x="2743" y="506"/>
                  <a:pt x="2743" y="505"/>
                  <a:pt x="2743" y="505"/>
                </a:cubicBezTo>
                <a:cubicBezTo>
                  <a:pt x="2744" y="506"/>
                  <a:pt x="2747" y="506"/>
                  <a:pt x="2745" y="502"/>
                </a:cubicBezTo>
                <a:cubicBezTo>
                  <a:pt x="2746" y="502"/>
                  <a:pt x="2746" y="501"/>
                  <a:pt x="2746" y="500"/>
                </a:cubicBezTo>
                <a:cubicBezTo>
                  <a:pt x="2747" y="500"/>
                  <a:pt x="2748" y="500"/>
                  <a:pt x="2748" y="501"/>
                </a:cubicBezTo>
                <a:cubicBezTo>
                  <a:pt x="2748" y="503"/>
                  <a:pt x="2748" y="503"/>
                  <a:pt x="2747" y="503"/>
                </a:cubicBezTo>
                <a:cubicBezTo>
                  <a:pt x="2745" y="504"/>
                  <a:pt x="2746" y="505"/>
                  <a:pt x="2747" y="507"/>
                </a:cubicBezTo>
                <a:cubicBezTo>
                  <a:pt x="2748" y="509"/>
                  <a:pt x="2752" y="512"/>
                  <a:pt x="2752" y="512"/>
                </a:cubicBezTo>
                <a:cubicBezTo>
                  <a:pt x="2753" y="513"/>
                  <a:pt x="2757" y="515"/>
                  <a:pt x="2758" y="513"/>
                </a:cubicBezTo>
                <a:cubicBezTo>
                  <a:pt x="2759" y="512"/>
                  <a:pt x="2759" y="506"/>
                  <a:pt x="2760" y="505"/>
                </a:cubicBezTo>
                <a:cubicBezTo>
                  <a:pt x="2762" y="505"/>
                  <a:pt x="2762" y="505"/>
                  <a:pt x="2762" y="505"/>
                </a:cubicBezTo>
                <a:cubicBezTo>
                  <a:pt x="2764" y="505"/>
                  <a:pt x="2763" y="502"/>
                  <a:pt x="2762" y="501"/>
                </a:cubicBezTo>
                <a:cubicBezTo>
                  <a:pt x="2759" y="499"/>
                  <a:pt x="2759" y="501"/>
                  <a:pt x="2759" y="497"/>
                </a:cubicBezTo>
                <a:cubicBezTo>
                  <a:pt x="2759" y="497"/>
                  <a:pt x="2760" y="495"/>
                  <a:pt x="2760" y="496"/>
                </a:cubicBezTo>
                <a:cubicBezTo>
                  <a:pt x="2762" y="499"/>
                  <a:pt x="2761" y="499"/>
                  <a:pt x="2765" y="499"/>
                </a:cubicBezTo>
                <a:cubicBezTo>
                  <a:pt x="2765" y="499"/>
                  <a:pt x="2766" y="500"/>
                  <a:pt x="2767" y="500"/>
                </a:cubicBezTo>
                <a:cubicBezTo>
                  <a:pt x="2774" y="501"/>
                  <a:pt x="2774" y="501"/>
                  <a:pt x="2774" y="501"/>
                </a:cubicBezTo>
                <a:cubicBezTo>
                  <a:pt x="2775" y="501"/>
                  <a:pt x="2775" y="499"/>
                  <a:pt x="2775" y="498"/>
                </a:cubicBezTo>
                <a:cubicBezTo>
                  <a:pt x="2775" y="497"/>
                  <a:pt x="2776" y="497"/>
                  <a:pt x="2776" y="495"/>
                </a:cubicBezTo>
                <a:cubicBezTo>
                  <a:pt x="2776" y="495"/>
                  <a:pt x="2776" y="495"/>
                  <a:pt x="2776" y="495"/>
                </a:cubicBezTo>
                <a:cubicBezTo>
                  <a:pt x="2777" y="495"/>
                  <a:pt x="2779" y="496"/>
                  <a:pt x="2779" y="496"/>
                </a:cubicBezTo>
                <a:cubicBezTo>
                  <a:pt x="2779" y="499"/>
                  <a:pt x="2779" y="499"/>
                  <a:pt x="2779" y="499"/>
                </a:cubicBezTo>
                <a:cubicBezTo>
                  <a:pt x="2779" y="499"/>
                  <a:pt x="2780" y="500"/>
                  <a:pt x="2781" y="500"/>
                </a:cubicBezTo>
                <a:cubicBezTo>
                  <a:pt x="2782" y="502"/>
                  <a:pt x="2783" y="498"/>
                  <a:pt x="2783" y="497"/>
                </a:cubicBezTo>
                <a:cubicBezTo>
                  <a:pt x="2783" y="496"/>
                  <a:pt x="2782" y="494"/>
                  <a:pt x="2782" y="493"/>
                </a:cubicBezTo>
                <a:cubicBezTo>
                  <a:pt x="2786" y="492"/>
                  <a:pt x="2784" y="492"/>
                  <a:pt x="2786" y="490"/>
                </a:cubicBezTo>
                <a:cubicBezTo>
                  <a:pt x="2787" y="488"/>
                  <a:pt x="2788" y="489"/>
                  <a:pt x="2788" y="489"/>
                </a:cubicBezTo>
                <a:cubicBezTo>
                  <a:pt x="2788" y="490"/>
                  <a:pt x="2786" y="492"/>
                  <a:pt x="2788" y="495"/>
                </a:cubicBezTo>
                <a:cubicBezTo>
                  <a:pt x="2789" y="496"/>
                  <a:pt x="2791" y="498"/>
                  <a:pt x="2791" y="498"/>
                </a:cubicBezTo>
                <a:cubicBezTo>
                  <a:pt x="2792" y="498"/>
                  <a:pt x="2793" y="496"/>
                  <a:pt x="2793" y="495"/>
                </a:cubicBezTo>
                <a:cubicBezTo>
                  <a:pt x="2794" y="492"/>
                  <a:pt x="2792" y="491"/>
                  <a:pt x="2792" y="490"/>
                </a:cubicBezTo>
                <a:cubicBezTo>
                  <a:pt x="2793" y="489"/>
                  <a:pt x="2797" y="488"/>
                  <a:pt x="2795" y="487"/>
                </a:cubicBezTo>
                <a:cubicBezTo>
                  <a:pt x="2794" y="486"/>
                  <a:pt x="2793" y="485"/>
                  <a:pt x="2792" y="484"/>
                </a:cubicBezTo>
                <a:cubicBezTo>
                  <a:pt x="2790" y="482"/>
                  <a:pt x="2791" y="484"/>
                  <a:pt x="2790" y="480"/>
                </a:cubicBezTo>
                <a:cubicBezTo>
                  <a:pt x="2788" y="474"/>
                  <a:pt x="2790" y="474"/>
                  <a:pt x="2789" y="473"/>
                </a:cubicBezTo>
                <a:cubicBezTo>
                  <a:pt x="2789" y="467"/>
                  <a:pt x="2788" y="468"/>
                  <a:pt x="2785" y="463"/>
                </a:cubicBezTo>
                <a:cubicBezTo>
                  <a:pt x="2785" y="463"/>
                  <a:pt x="2784" y="462"/>
                  <a:pt x="2784" y="462"/>
                </a:cubicBezTo>
                <a:cubicBezTo>
                  <a:pt x="2784" y="461"/>
                  <a:pt x="2784" y="459"/>
                  <a:pt x="2783" y="458"/>
                </a:cubicBezTo>
                <a:cubicBezTo>
                  <a:pt x="2784" y="458"/>
                  <a:pt x="2784" y="457"/>
                  <a:pt x="2784" y="457"/>
                </a:cubicBezTo>
                <a:cubicBezTo>
                  <a:pt x="2784" y="457"/>
                  <a:pt x="2787" y="459"/>
                  <a:pt x="2787" y="458"/>
                </a:cubicBezTo>
                <a:cubicBezTo>
                  <a:pt x="2787" y="458"/>
                  <a:pt x="2787" y="455"/>
                  <a:pt x="2786" y="455"/>
                </a:cubicBezTo>
                <a:cubicBezTo>
                  <a:pt x="2785" y="454"/>
                  <a:pt x="2786" y="449"/>
                  <a:pt x="2786" y="449"/>
                </a:cubicBezTo>
                <a:cubicBezTo>
                  <a:pt x="2786" y="448"/>
                  <a:pt x="2786" y="444"/>
                  <a:pt x="2785" y="444"/>
                </a:cubicBezTo>
                <a:cubicBezTo>
                  <a:pt x="2783" y="441"/>
                  <a:pt x="2783" y="440"/>
                  <a:pt x="2781" y="438"/>
                </a:cubicBezTo>
                <a:cubicBezTo>
                  <a:pt x="2775" y="432"/>
                  <a:pt x="2775" y="432"/>
                  <a:pt x="2775" y="432"/>
                </a:cubicBezTo>
                <a:cubicBezTo>
                  <a:pt x="2773" y="431"/>
                  <a:pt x="2772" y="432"/>
                  <a:pt x="2771" y="429"/>
                </a:cubicBezTo>
                <a:cubicBezTo>
                  <a:pt x="2771" y="428"/>
                  <a:pt x="2770" y="426"/>
                  <a:pt x="2770" y="426"/>
                </a:cubicBezTo>
                <a:cubicBezTo>
                  <a:pt x="2768" y="424"/>
                  <a:pt x="2768" y="424"/>
                  <a:pt x="2768" y="424"/>
                </a:cubicBezTo>
                <a:cubicBezTo>
                  <a:pt x="2768" y="423"/>
                  <a:pt x="2767" y="422"/>
                  <a:pt x="2767" y="422"/>
                </a:cubicBezTo>
                <a:cubicBezTo>
                  <a:pt x="2766" y="422"/>
                  <a:pt x="2765" y="423"/>
                  <a:pt x="2765" y="423"/>
                </a:cubicBezTo>
                <a:cubicBezTo>
                  <a:pt x="2764" y="423"/>
                  <a:pt x="2764" y="422"/>
                  <a:pt x="2763" y="421"/>
                </a:cubicBezTo>
                <a:cubicBezTo>
                  <a:pt x="2763" y="421"/>
                  <a:pt x="2761" y="421"/>
                  <a:pt x="2761" y="421"/>
                </a:cubicBezTo>
                <a:cubicBezTo>
                  <a:pt x="2760" y="424"/>
                  <a:pt x="2761" y="424"/>
                  <a:pt x="2761" y="425"/>
                </a:cubicBezTo>
                <a:cubicBezTo>
                  <a:pt x="2762" y="426"/>
                  <a:pt x="2764" y="425"/>
                  <a:pt x="2765" y="425"/>
                </a:cubicBezTo>
                <a:cubicBezTo>
                  <a:pt x="2767" y="426"/>
                  <a:pt x="2766" y="426"/>
                  <a:pt x="2767" y="428"/>
                </a:cubicBezTo>
                <a:cubicBezTo>
                  <a:pt x="2766" y="429"/>
                  <a:pt x="2765" y="426"/>
                  <a:pt x="2764" y="427"/>
                </a:cubicBezTo>
                <a:cubicBezTo>
                  <a:pt x="2763" y="428"/>
                  <a:pt x="2763" y="428"/>
                  <a:pt x="2763" y="428"/>
                </a:cubicBezTo>
                <a:cubicBezTo>
                  <a:pt x="2761" y="428"/>
                  <a:pt x="2763" y="427"/>
                  <a:pt x="2761" y="425"/>
                </a:cubicBezTo>
                <a:cubicBezTo>
                  <a:pt x="2760" y="424"/>
                  <a:pt x="2757" y="425"/>
                  <a:pt x="2757" y="425"/>
                </a:cubicBezTo>
                <a:cubicBezTo>
                  <a:pt x="2757" y="426"/>
                  <a:pt x="2758" y="427"/>
                  <a:pt x="2759" y="427"/>
                </a:cubicBezTo>
                <a:cubicBezTo>
                  <a:pt x="2759" y="429"/>
                  <a:pt x="2759" y="429"/>
                  <a:pt x="2759" y="429"/>
                </a:cubicBezTo>
                <a:cubicBezTo>
                  <a:pt x="2759" y="430"/>
                  <a:pt x="2757" y="431"/>
                  <a:pt x="2757" y="432"/>
                </a:cubicBezTo>
                <a:cubicBezTo>
                  <a:pt x="2757" y="433"/>
                  <a:pt x="2760" y="435"/>
                  <a:pt x="2761" y="436"/>
                </a:cubicBezTo>
                <a:cubicBezTo>
                  <a:pt x="2761" y="438"/>
                  <a:pt x="2761" y="438"/>
                  <a:pt x="2761" y="438"/>
                </a:cubicBezTo>
                <a:cubicBezTo>
                  <a:pt x="2761" y="438"/>
                  <a:pt x="2759" y="439"/>
                  <a:pt x="2759" y="439"/>
                </a:cubicBezTo>
                <a:cubicBezTo>
                  <a:pt x="2761" y="441"/>
                  <a:pt x="2762" y="440"/>
                  <a:pt x="2763" y="441"/>
                </a:cubicBezTo>
                <a:cubicBezTo>
                  <a:pt x="2763" y="441"/>
                  <a:pt x="2765" y="443"/>
                  <a:pt x="2765" y="444"/>
                </a:cubicBezTo>
                <a:cubicBezTo>
                  <a:pt x="2766" y="446"/>
                  <a:pt x="2765" y="450"/>
                  <a:pt x="2767" y="451"/>
                </a:cubicBezTo>
                <a:cubicBezTo>
                  <a:pt x="2766" y="455"/>
                  <a:pt x="2765" y="453"/>
                  <a:pt x="2766" y="457"/>
                </a:cubicBezTo>
                <a:cubicBezTo>
                  <a:pt x="2767" y="459"/>
                  <a:pt x="2769" y="459"/>
                  <a:pt x="2766" y="462"/>
                </a:cubicBezTo>
                <a:cubicBezTo>
                  <a:pt x="2764" y="463"/>
                  <a:pt x="2764" y="462"/>
                  <a:pt x="2764" y="466"/>
                </a:cubicBezTo>
                <a:cubicBezTo>
                  <a:pt x="2764" y="466"/>
                  <a:pt x="2764" y="466"/>
                  <a:pt x="2764" y="466"/>
                </a:cubicBezTo>
                <a:cubicBezTo>
                  <a:pt x="2764" y="466"/>
                  <a:pt x="2764" y="466"/>
                  <a:pt x="2764" y="466"/>
                </a:cubicBezTo>
                <a:cubicBezTo>
                  <a:pt x="2764" y="466"/>
                  <a:pt x="2764" y="466"/>
                  <a:pt x="2764" y="466"/>
                </a:cubicBezTo>
                <a:cubicBezTo>
                  <a:pt x="2764" y="466"/>
                  <a:pt x="2764" y="467"/>
                  <a:pt x="2764" y="467"/>
                </a:cubicBezTo>
                <a:cubicBezTo>
                  <a:pt x="2762" y="470"/>
                  <a:pt x="2764" y="470"/>
                  <a:pt x="2762" y="471"/>
                </a:cubicBezTo>
                <a:cubicBezTo>
                  <a:pt x="2759" y="473"/>
                  <a:pt x="2757" y="473"/>
                  <a:pt x="2756" y="474"/>
                </a:cubicBezTo>
                <a:cubicBezTo>
                  <a:pt x="2755" y="475"/>
                  <a:pt x="2754" y="475"/>
                  <a:pt x="2753" y="475"/>
                </a:cubicBezTo>
                <a:cubicBezTo>
                  <a:pt x="2751" y="472"/>
                  <a:pt x="2753" y="473"/>
                  <a:pt x="2750" y="471"/>
                </a:cubicBezTo>
                <a:cubicBezTo>
                  <a:pt x="2756" y="466"/>
                  <a:pt x="2751" y="464"/>
                  <a:pt x="2747" y="469"/>
                </a:cubicBezTo>
                <a:cubicBezTo>
                  <a:pt x="2745" y="472"/>
                  <a:pt x="2748" y="472"/>
                  <a:pt x="2749" y="473"/>
                </a:cubicBezTo>
                <a:cubicBezTo>
                  <a:pt x="2749" y="474"/>
                  <a:pt x="2749" y="477"/>
                  <a:pt x="2749" y="478"/>
                </a:cubicBezTo>
                <a:cubicBezTo>
                  <a:pt x="2748" y="484"/>
                  <a:pt x="2745" y="483"/>
                  <a:pt x="2747" y="486"/>
                </a:cubicBezTo>
                <a:cubicBezTo>
                  <a:pt x="2750" y="489"/>
                  <a:pt x="2746" y="490"/>
                  <a:pt x="2744" y="488"/>
                </a:cubicBezTo>
                <a:cubicBezTo>
                  <a:pt x="2743" y="488"/>
                  <a:pt x="2741" y="487"/>
                  <a:pt x="2741" y="487"/>
                </a:cubicBezTo>
                <a:cubicBezTo>
                  <a:pt x="2741" y="487"/>
                  <a:pt x="2740" y="487"/>
                  <a:pt x="2738" y="488"/>
                </a:cubicBezTo>
                <a:cubicBezTo>
                  <a:pt x="2736" y="489"/>
                  <a:pt x="2736" y="489"/>
                  <a:pt x="2736" y="489"/>
                </a:cubicBezTo>
                <a:cubicBezTo>
                  <a:pt x="2733" y="489"/>
                  <a:pt x="2733" y="490"/>
                  <a:pt x="2731" y="490"/>
                </a:cubicBezTo>
                <a:cubicBezTo>
                  <a:pt x="2726" y="490"/>
                  <a:pt x="2726" y="490"/>
                  <a:pt x="2726" y="490"/>
                </a:cubicBezTo>
                <a:cubicBezTo>
                  <a:pt x="2725" y="490"/>
                  <a:pt x="2725" y="491"/>
                  <a:pt x="2723" y="489"/>
                </a:cubicBezTo>
                <a:cubicBezTo>
                  <a:pt x="2723" y="488"/>
                  <a:pt x="2722" y="489"/>
                  <a:pt x="2720" y="489"/>
                </a:cubicBezTo>
                <a:cubicBezTo>
                  <a:pt x="2719" y="489"/>
                  <a:pt x="2719" y="490"/>
                  <a:pt x="2719" y="491"/>
                </a:cubicBezTo>
                <a:cubicBezTo>
                  <a:pt x="2718" y="491"/>
                  <a:pt x="2717" y="490"/>
                  <a:pt x="2718" y="493"/>
                </a:cubicBezTo>
                <a:cubicBezTo>
                  <a:pt x="2714" y="496"/>
                  <a:pt x="2711" y="501"/>
                  <a:pt x="2710" y="501"/>
                </a:cubicBezTo>
                <a:cubicBezTo>
                  <a:pt x="2708" y="502"/>
                  <a:pt x="2708" y="502"/>
                  <a:pt x="2708" y="502"/>
                </a:cubicBezTo>
                <a:cubicBezTo>
                  <a:pt x="2708" y="502"/>
                  <a:pt x="2705" y="502"/>
                  <a:pt x="2705" y="503"/>
                </a:cubicBezTo>
                <a:cubicBezTo>
                  <a:pt x="2705" y="503"/>
                  <a:pt x="2705" y="506"/>
                  <a:pt x="2706" y="506"/>
                </a:cubicBezTo>
                <a:cubicBezTo>
                  <a:pt x="2709" y="507"/>
                  <a:pt x="2707" y="507"/>
                  <a:pt x="2709" y="508"/>
                </a:cubicBezTo>
                <a:cubicBezTo>
                  <a:pt x="2708" y="507"/>
                  <a:pt x="2707" y="508"/>
                  <a:pt x="2706" y="508"/>
                </a:cubicBezTo>
                <a:cubicBezTo>
                  <a:pt x="2704" y="509"/>
                  <a:pt x="2704" y="509"/>
                  <a:pt x="2704" y="509"/>
                </a:cubicBezTo>
                <a:close/>
                <a:moveTo>
                  <a:pt x="2715" y="535"/>
                </a:moveTo>
                <a:cubicBezTo>
                  <a:pt x="2715" y="536"/>
                  <a:pt x="2716" y="535"/>
                  <a:pt x="2716" y="537"/>
                </a:cubicBezTo>
                <a:cubicBezTo>
                  <a:pt x="2717" y="539"/>
                  <a:pt x="2718" y="538"/>
                  <a:pt x="2718" y="539"/>
                </a:cubicBezTo>
                <a:cubicBezTo>
                  <a:pt x="2718" y="536"/>
                  <a:pt x="2716" y="536"/>
                  <a:pt x="2717" y="534"/>
                </a:cubicBezTo>
                <a:cubicBezTo>
                  <a:pt x="2716" y="533"/>
                  <a:pt x="2716" y="533"/>
                  <a:pt x="2716" y="533"/>
                </a:cubicBezTo>
                <a:cubicBezTo>
                  <a:pt x="2715" y="534"/>
                  <a:pt x="2715" y="534"/>
                  <a:pt x="2715" y="535"/>
                </a:cubicBezTo>
                <a:close/>
                <a:moveTo>
                  <a:pt x="2787" y="498"/>
                </a:moveTo>
                <a:cubicBezTo>
                  <a:pt x="2787" y="498"/>
                  <a:pt x="2785" y="498"/>
                  <a:pt x="2785" y="499"/>
                </a:cubicBezTo>
                <a:cubicBezTo>
                  <a:pt x="2785" y="500"/>
                  <a:pt x="2785" y="500"/>
                  <a:pt x="2785" y="500"/>
                </a:cubicBezTo>
                <a:cubicBezTo>
                  <a:pt x="2788" y="502"/>
                  <a:pt x="2787" y="498"/>
                  <a:pt x="2787" y="498"/>
                </a:cubicBezTo>
                <a:close/>
                <a:moveTo>
                  <a:pt x="2820" y="554"/>
                </a:moveTo>
                <a:cubicBezTo>
                  <a:pt x="2817" y="554"/>
                  <a:pt x="2817" y="554"/>
                  <a:pt x="2818" y="556"/>
                </a:cubicBezTo>
                <a:cubicBezTo>
                  <a:pt x="2818" y="557"/>
                  <a:pt x="2821" y="557"/>
                  <a:pt x="2821" y="556"/>
                </a:cubicBezTo>
                <a:cubicBezTo>
                  <a:pt x="2821" y="556"/>
                  <a:pt x="2820" y="553"/>
                  <a:pt x="2820" y="554"/>
                </a:cubicBezTo>
                <a:close/>
                <a:moveTo>
                  <a:pt x="2799" y="520"/>
                </a:moveTo>
                <a:cubicBezTo>
                  <a:pt x="2800" y="520"/>
                  <a:pt x="2801" y="520"/>
                  <a:pt x="2801" y="519"/>
                </a:cubicBezTo>
                <a:cubicBezTo>
                  <a:pt x="2801" y="519"/>
                  <a:pt x="2801" y="516"/>
                  <a:pt x="2800" y="516"/>
                </a:cubicBezTo>
                <a:cubicBezTo>
                  <a:pt x="2797" y="517"/>
                  <a:pt x="2797" y="517"/>
                  <a:pt x="2798" y="519"/>
                </a:cubicBezTo>
                <a:cubicBezTo>
                  <a:pt x="2798" y="519"/>
                  <a:pt x="2798" y="520"/>
                  <a:pt x="2799" y="520"/>
                </a:cubicBezTo>
                <a:close/>
                <a:moveTo>
                  <a:pt x="2799" y="398"/>
                </a:moveTo>
                <a:cubicBezTo>
                  <a:pt x="2799" y="397"/>
                  <a:pt x="2801" y="397"/>
                  <a:pt x="2800" y="395"/>
                </a:cubicBezTo>
                <a:cubicBezTo>
                  <a:pt x="2800" y="395"/>
                  <a:pt x="2798" y="393"/>
                  <a:pt x="2798" y="393"/>
                </a:cubicBezTo>
                <a:cubicBezTo>
                  <a:pt x="2796" y="395"/>
                  <a:pt x="2796" y="394"/>
                  <a:pt x="2797" y="397"/>
                </a:cubicBezTo>
                <a:cubicBezTo>
                  <a:pt x="2798" y="398"/>
                  <a:pt x="2798" y="398"/>
                  <a:pt x="2799" y="398"/>
                </a:cubicBezTo>
                <a:close/>
                <a:moveTo>
                  <a:pt x="2802" y="527"/>
                </a:moveTo>
                <a:cubicBezTo>
                  <a:pt x="2803" y="527"/>
                  <a:pt x="2804" y="527"/>
                  <a:pt x="2804" y="527"/>
                </a:cubicBezTo>
                <a:cubicBezTo>
                  <a:pt x="2804" y="527"/>
                  <a:pt x="2803" y="524"/>
                  <a:pt x="2803" y="524"/>
                </a:cubicBezTo>
                <a:cubicBezTo>
                  <a:pt x="2801" y="525"/>
                  <a:pt x="2800" y="525"/>
                  <a:pt x="2801" y="527"/>
                </a:cubicBezTo>
                <a:cubicBezTo>
                  <a:pt x="2801" y="527"/>
                  <a:pt x="2801" y="527"/>
                  <a:pt x="2802" y="527"/>
                </a:cubicBezTo>
                <a:close/>
                <a:moveTo>
                  <a:pt x="2820" y="362"/>
                </a:moveTo>
                <a:cubicBezTo>
                  <a:pt x="2820" y="363"/>
                  <a:pt x="2822" y="362"/>
                  <a:pt x="2823" y="362"/>
                </a:cubicBezTo>
                <a:cubicBezTo>
                  <a:pt x="2824" y="361"/>
                  <a:pt x="2824" y="358"/>
                  <a:pt x="2824" y="357"/>
                </a:cubicBezTo>
                <a:cubicBezTo>
                  <a:pt x="2824" y="357"/>
                  <a:pt x="2823" y="356"/>
                  <a:pt x="2823" y="357"/>
                </a:cubicBezTo>
                <a:cubicBezTo>
                  <a:pt x="2821" y="360"/>
                  <a:pt x="2821" y="359"/>
                  <a:pt x="2820" y="362"/>
                </a:cubicBezTo>
                <a:close/>
                <a:moveTo>
                  <a:pt x="2760" y="107"/>
                </a:moveTo>
                <a:cubicBezTo>
                  <a:pt x="2760" y="107"/>
                  <a:pt x="2761" y="109"/>
                  <a:pt x="2763" y="109"/>
                </a:cubicBezTo>
                <a:cubicBezTo>
                  <a:pt x="2764" y="109"/>
                  <a:pt x="2768" y="109"/>
                  <a:pt x="2769" y="108"/>
                </a:cubicBezTo>
                <a:cubicBezTo>
                  <a:pt x="2771" y="107"/>
                  <a:pt x="2788" y="109"/>
                  <a:pt x="2788" y="107"/>
                </a:cubicBezTo>
                <a:cubicBezTo>
                  <a:pt x="2788" y="106"/>
                  <a:pt x="2784" y="105"/>
                  <a:pt x="2783" y="104"/>
                </a:cubicBezTo>
                <a:cubicBezTo>
                  <a:pt x="2777" y="102"/>
                  <a:pt x="2777" y="103"/>
                  <a:pt x="2772" y="102"/>
                </a:cubicBezTo>
                <a:cubicBezTo>
                  <a:pt x="2771" y="101"/>
                  <a:pt x="2765" y="101"/>
                  <a:pt x="2764" y="101"/>
                </a:cubicBezTo>
                <a:cubicBezTo>
                  <a:pt x="2761" y="101"/>
                  <a:pt x="2761" y="102"/>
                  <a:pt x="2759" y="104"/>
                </a:cubicBezTo>
                <a:cubicBezTo>
                  <a:pt x="2758" y="104"/>
                  <a:pt x="2760" y="107"/>
                  <a:pt x="2760" y="107"/>
                </a:cubicBezTo>
                <a:close/>
                <a:moveTo>
                  <a:pt x="2470" y="68"/>
                </a:moveTo>
                <a:cubicBezTo>
                  <a:pt x="2470" y="69"/>
                  <a:pt x="2473" y="69"/>
                  <a:pt x="2474" y="70"/>
                </a:cubicBezTo>
                <a:cubicBezTo>
                  <a:pt x="2477" y="71"/>
                  <a:pt x="2482" y="71"/>
                  <a:pt x="2485" y="72"/>
                </a:cubicBezTo>
                <a:cubicBezTo>
                  <a:pt x="2486" y="72"/>
                  <a:pt x="2490" y="72"/>
                  <a:pt x="2491" y="72"/>
                </a:cubicBezTo>
                <a:cubicBezTo>
                  <a:pt x="2493" y="73"/>
                  <a:pt x="2494" y="73"/>
                  <a:pt x="2496" y="73"/>
                </a:cubicBezTo>
                <a:cubicBezTo>
                  <a:pt x="2500" y="73"/>
                  <a:pt x="2503" y="74"/>
                  <a:pt x="2506" y="72"/>
                </a:cubicBezTo>
                <a:cubicBezTo>
                  <a:pt x="2507" y="72"/>
                  <a:pt x="2506" y="70"/>
                  <a:pt x="2505" y="69"/>
                </a:cubicBezTo>
                <a:cubicBezTo>
                  <a:pt x="2505" y="68"/>
                  <a:pt x="2501" y="71"/>
                  <a:pt x="2498" y="68"/>
                </a:cubicBezTo>
                <a:cubicBezTo>
                  <a:pt x="2497" y="68"/>
                  <a:pt x="2490" y="67"/>
                  <a:pt x="2490" y="68"/>
                </a:cubicBezTo>
                <a:cubicBezTo>
                  <a:pt x="2490" y="69"/>
                  <a:pt x="2488" y="69"/>
                  <a:pt x="2486" y="69"/>
                </a:cubicBezTo>
                <a:cubicBezTo>
                  <a:pt x="2486" y="65"/>
                  <a:pt x="2485" y="66"/>
                  <a:pt x="2479" y="66"/>
                </a:cubicBezTo>
                <a:cubicBezTo>
                  <a:pt x="2478" y="66"/>
                  <a:pt x="2477" y="66"/>
                  <a:pt x="2476" y="67"/>
                </a:cubicBezTo>
                <a:cubicBezTo>
                  <a:pt x="2476" y="68"/>
                  <a:pt x="2473" y="67"/>
                  <a:pt x="2472" y="66"/>
                </a:cubicBezTo>
                <a:cubicBezTo>
                  <a:pt x="2470" y="64"/>
                  <a:pt x="2466" y="65"/>
                  <a:pt x="2470" y="68"/>
                </a:cubicBezTo>
                <a:close/>
                <a:moveTo>
                  <a:pt x="1851" y="23"/>
                </a:moveTo>
                <a:cubicBezTo>
                  <a:pt x="1851" y="24"/>
                  <a:pt x="1854" y="24"/>
                  <a:pt x="1856" y="24"/>
                </a:cubicBezTo>
                <a:cubicBezTo>
                  <a:pt x="1864" y="24"/>
                  <a:pt x="1864" y="24"/>
                  <a:pt x="1864" y="24"/>
                </a:cubicBezTo>
                <a:cubicBezTo>
                  <a:pt x="1868" y="23"/>
                  <a:pt x="1867" y="22"/>
                  <a:pt x="1868" y="22"/>
                </a:cubicBezTo>
                <a:cubicBezTo>
                  <a:pt x="1869" y="21"/>
                  <a:pt x="1864" y="19"/>
                  <a:pt x="1860" y="21"/>
                </a:cubicBezTo>
                <a:cubicBezTo>
                  <a:pt x="1854" y="23"/>
                  <a:pt x="1850" y="19"/>
                  <a:pt x="1850" y="22"/>
                </a:cubicBezTo>
                <a:cubicBezTo>
                  <a:pt x="1851" y="23"/>
                  <a:pt x="1851" y="23"/>
                  <a:pt x="1851" y="23"/>
                </a:cubicBezTo>
                <a:close/>
                <a:moveTo>
                  <a:pt x="2823" y="346"/>
                </a:moveTo>
                <a:cubicBezTo>
                  <a:pt x="2822" y="346"/>
                  <a:pt x="2823" y="349"/>
                  <a:pt x="2824" y="349"/>
                </a:cubicBezTo>
                <a:cubicBezTo>
                  <a:pt x="2825" y="349"/>
                  <a:pt x="2827" y="347"/>
                  <a:pt x="2823" y="346"/>
                </a:cubicBezTo>
                <a:cubicBezTo>
                  <a:pt x="2823" y="345"/>
                  <a:pt x="2823" y="346"/>
                  <a:pt x="2823" y="346"/>
                </a:cubicBezTo>
                <a:close/>
                <a:moveTo>
                  <a:pt x="2826" y="341"/>
                </a:moveTo>
                <a:cubicBezTo>
                  <a:pt x="2826" y="340"/>
                  <a:pt x="2828" y="339"/>
                  <a:pt x="2826" y="338"/>
                </a:cubicBezTo>
                <a:cubicBezTo>
                  <a:pt x="2825" y="337"/>
                  <a:pt x="2824" y="336"/>
                  <a:pt x="2824" y="339"/>
                </a:cubicBezTo>
                <a:cubicBezTo>
                  <a:pt x="2824" y="341"/>
                  <a:pt x="2825" y="342"/>
                  <a:pt x="2826" y="341"/>
                </a:cubicBezTo>
                <a:close/>
                <a:moveTo>
                  <a:pt x="1870" y="20"/>
                </a:moveTo>
                <a:cubicBezTo>
                  <a:pt x="1867" y="19"/>
                  <a:pt x="1859" y="17"/>
                  <a:pt x="1864" y="15"/>
                </a:cubicBezTo>
                <a:cubicBezTo>
                  <a:pt x="1865" y="15"/>
                  <a:pt x="1866" y="15"/>
                  <a:pt x="1867" y="16"/>
                </a:cubicBezTo>
                <a:cubicBezTo>
                  <a:pt x="1869" y="16"/>
                  <a:pt x="1870" y="16"/>
                  <a:pt x="1872" y="18"/>
                </a:cubicBezTo>
                <a:cubicBezTo>
                  <a:pt x="1873" y="18"/>
                  <a:pt x="1872" y="20"/>
                  <a:pt x="1870" y="20"/>
                </a:cubicBezTo>
                <a:close/>
                <a:moveTo>
                  <a:pt x="2391" y="63"/>
                </a:moveTo>
                <a:cubicBezTo>
                  <a:pt x="2391" y="64"/>
                  <a:pt x="2393" y="64"/>
                  <a:pt x="2393" y="64"/>
                </a:cubicBezTo>
                <a:cubicBezTo>
                  <a:pt x="2393" y="65"/>
                  <a:pt x="2394" y="66"/>
                  <a:pt x="2395" y="67"/>
                </a:cubicBezTo>
                <a:cubicBezTo>
                  <a:pt x="2396" y="67"/>
                  <a:pt x="2397" y="68"/>
                  <a:pt x="2398" y="68"/>
                </a:cubicBezTo>
                <a:cubicBezTo>
                  <a:pt x="2400" y="67"/>
                  <a:pt x="2402" y="68"/>
                  <a:pt x="2400" y="66"/>
                </a:cubicBezTo>
                <a:cubicBezTo>
                  <a:pt x="2402" y="66"/>
                  <a:pt x="2401" y="66"/>
                  <a:pt x="2398" y="64"/>
                </a:cubicBezTo>
                <a:cubicBezTo>
                  <a:pt x="2397" y="63"/>
                  <a:pt x="2395" y="62"/>
                  <a:pt x="2395" y="62"/>
                </a:cubicBezTo>
                <a:cubicBezTo>
                  <a:pt x="2396" y="60"/>
                  <a:pt x="2393" y="61"/>
                  <a:pt x="2392" y="62"/>
                </a:cubicBezTo>
                <a:cubicBezTo>
                  <a:pt x="2391" y="61"/>
                  <a:pt x="2390" y="61"/>
                  <a:pt x="2391" y="63"/>
                </a:cubicBezTo>
                <a:close/>
                <a:moveTo>
                  <a:pt x="2127" y="37"/>
                </a:moveTo>
                <a:cubicBezTo>
                  <a:pt x="2128" y="37"/>
                  <a:pt x="2128" y="38"/>
                  <a:pt x="2128" y="38"/>
                </a:cubicBezTo>
                <a:cubicBezTo>
                  <a:pt x="2126" y="38"/>
                  <a:pt x="2127" y="41"/>
                  <a:pt x="2127" y="42"/>
                </a:cubicBezTo>
                <a:cubicBezTo>
                  <a:pt x="2127" y="42"/>
                  <a:pt x="2126" y="44"/>
                  <a:pt x="2127" y="44"/>
                </a:cubicBezTo>
                <a:cubicBezTo>
                  <a:pt x="2128" y="45"/>
                  <a:pt x="2127" y="46"/>
                  <a:pt x="2134" y="45"/>
                </a:cubicBezTo>
                <a:cubicBezTo>
                  <a:pt x="2138" y="44"/>
                  <a:pt x="2138" y="44"/>
                  <a:pt x="2142" y="44"/>
                </a:cubicBezTo>
                <a:cubicBezTo>
                  <a:pt x="2146" y="43"/>
                  <a:pt x="2150" y="45"/>
                  <a:pt x="2152" y="43"/>
                </a:cubicBezTo>
                <a:cubicBezTo>
                  <a:pt x="2154" y="43"/>
                  <a:pt x="2157" y="43"/>
                  <a:pt x="2158" y="43"/>
                </a:cubicBezTo>
                <a:cubicBezTo>
                  <a:pt x="2160" y="43"/>
                  <a:pt x="2165" y="40"/>
                  <a:pt x="2161" y="39"/>
                </a:cubicBezTo>
                <a:cubicBezTo>
                  <a:pt x="2159" y="39"/>
                  <a:pt x="2159" y="39"/>
                  <a:pt x="2158" y="37"/>
                </a:cubicBezTo>
                <a:cubicBezTo>
                  <a:pt x="2156" y="34"/>
                  <a:pt x="2156" y="35"/>
                  <a:pt x="2155" y="34"/>
                </a:cubicBezTo>
                <a:cubicBezTo>
                  <a:pt x="2153" y="34"/>
                  <a:pt x="2152" y="34"/>
                  <a:pt x="2152" y="35"/>
                </a:cubicBezTo>
                <a:cubicBezTo>
                  <a:pt x="2151" y="36"/>
                  <a:pt x="2151" y="36"/>
                  <a:pt x="2149" y="36"/>
                </a:cubicBezTo>
                <a:cubicBezTo>
                  <a:pt x="2145" y="36"/>
                  <a:pt x="2148" y="34"/>
                  <a:pt x="2142" y="34"/>
                </a:cubicBezTo>
                <a:cubicBezTo>
                  <a:pt x="2140" y="34"/>
                  <a:pt x="2140" y="35"/>
                  <a:pt x="2139" y="36"/>
                </a:cubicBezTo>
                <a:cubicBezTo>
                  <a:pt x="2137" y="32"/>
                  <a:pt x="2139" y="34"/>
                  <a:pt x="2134" y="33"/>
                </a:cubicBezTo>
                <a:cubicBezTo>
                  <a:pt x="2133" y="31"/>
                  <a:pt x="2131" y="33"/>
                  <a:pt x="2130" y="34"/>
                </a:cubicBezTo>
                <a:cubicBezTo>
                  <a:pt x="2129" y="34"/>
                  <a:pt x="2128" y="33"/>
                  <a:pt x="2128" y="33"/>
                </a:cubicBezTo>
                <a:cubicBezTo>
                  <a:pt x="2125" y="35"/>
                  <a:pt x="2126" y="36"/>
                  <a:pt x="2127" y="37"/>
                </a:cubicBezTo>
                <a:close/>
                <a:moveTo>
                  <a:pt x="2681" y="287"/>
                </a:moveTo>
                <a:cubicBezTo>
                  <a:pt x="2678" y="286"/>
                  <a:pt x="2677" y="287"/>
                  <a:pt x="2677" y="287"/>
                </a:cubicBezTo>
                <a:cubicBezTo>
                  <a:pt x="2678" y="291"/>
                  <a:pt x="2677" y="290"/>
                  <a:pt x="2682" y="293"/>
                </a:cubicBezTo>
                <a:cubicBezTo>
                  <a:pt x="2685" y="295"/>
                  <a:pt x="2683" y="298"/>
                  <a:pt x="2687" y="301"/>
                </a:cubicBezTo>
                <a:cubicBezTo>
                  <a:pt x="2691" y="303"/>
                  <a:pt x="2688" y="304"/>
                  <a:pt x="2692" y="306"/>
                </a:cubicBezTo>
                <a:cubicBezTo>
                  <a:pt x="2697" y="307"/>
                  <a:pt x="2692" y="307"/>
                  <a:pt x="2700" y="313"/>
                </a:cubicBezTo>
                <a:cubicBezTo>
                  <a:pt x="2704" y="315"/>
                  <a:pt x="2700" y="315"/>
                  <a:pt x="2706" y="321"/>
                </a:cubicBezTo>
                <a:cubicBezTo>
                  <a:pt x="2709" y="324"/>
                  <a:pt x="2706" y="323"/>
                  <a:pt x="2710" y="327"/>
                </a:cubicBezTo>
                <a:cubicBezTo>
                  <a:pt x="2711" y="329"/>
                  <a:pt x="2714" y="332"/>
                  <a:pt x="2715" y="334"/>
                </a:cubicBezTo>
                <a:cubicBezTo>
                  <a:pt x="2715" y="336"/>
                  <a:pt x="2716" y="337"/>
                  <a:pt x="2716" y="338"/>
                </a:cubicBezTo>
                <a:cubicBezTo>
                  <a:pt x="2717" y="342"/>
                  <a:pt x="2720" y="342"/>
                  <a:pt x="2723" y="344"/>
                </a:cubicBezTo>
                <a:cubicBezTo>
                  <a:pt x="2725" y="346"/>
                  <a:pt x="2725" y="346"/>
                  <a:pt x="2725" y="346"/>
                </a:cubicBezTo>
                <a:cubicBezTo>
                  <a:pt x="2725" y="346"/>
                  <a:pt x="2725" y="349"/>
                  <a:pt x="2728" y="354"/>
                </a:cubicBezTo>
                <a:cubicBezTo>
                  <a:pt x="2728" y="355"/>
                  <a:pt x="2732" y="359"/>
                  <a:pt x="2732" y="359"/>
                </a:cubicBezTo>
                <a:cubicBezTo>
                  <a:pt x="2733" y="361"/>
                  <a:pt x="2732" y="364"/>
                  <a:pt x="2737" y="368"/>
                </a:cubicBezTo>
                <a:cubicBezTo>
                  <a:pt x="2740" y="371"/>
                  <a:pt x="2741" y="374"/>
                  <a:pt x="2741" y="368"/>
                </a:cubicBezTo>
                <a:cubicBezTo>
                  <a:pt x="2741" y="365"/>
                  <a:pt x="2739" y="365"/>
                  <a:pt x="2739" y="364"/>
                </a:cubicBezTo>
                <a:cubicBezTo>
                  <a:pt x="2740" y="363"/>
                  <a:pt x="2739" y="363"/>
                  <a:pt x="2742" y="364"/>
                </a:cubicBezTo>
                <a:cubicBezTo>
                  <a:pt x="2742" y="365"/>
                  <a:pt x="2744" y="364"/>
                  <a:pt x="2746" y="365"/>
                </a:cubicBezTo>
                <a:cubicBezTo>
                  <a:pt x="2748" y="366"/>
                  <a:pt x="2750" y="370"/>
                  <a:pt x="2753" y="370"/>
                </a:cubicBezTo>
                <a:cubicBezTo>
                  <a:pt x="2754" y="370"/>
                  <a:pt x="2752" y="367"/>
                  <a:pt x="2751" y="365"/>
                </a:cubicBezTo>
                <a:cubicBezTo>
                  <a:pt x="2750" y="364"/>
                  <a:pt x="2748" y="360"/>
                  <a:pt x="2748" y="360"/>
                </a:cubicBezTo>
                <a:cubicBezTo>
                  <a:pt x="2748" y="360"/>
                  <a:pt x="2746" y="360"/>
                  <a:pt x="2745" y="360"/>
                </a:cubicBezTo>
                <a:cubicBezTo>
                  <a:pt x="2745" y="360"/>
                  <a:pt x="2739" y="356"/>
                  <a:pt x="2737" y="354"/>
                </a:cubicBezTo>
                <a:cubicBezTo>
                  <a:pt x="2735" y="353"/>
                  <a:pt x="2734" y="353"/>
                  <a:pt x="2733" y="351"/>
                </a:cubicBezTo>
                <a:cubicBezTo>
                  <a:pt x="2732" y="350"/>
                  <a:pt x="2730" y="348"/>
                  <a:pt x="2730" y="347"/>
                </a:cubicBezTo>
                <a:cubicBezTo>
                  <a:pt x="2730" y="346"/>
                  <a:pt x="2729" y="345"/>
                  <a:pt x="2729" y="342"/>
                </a:cubicBezTo>
                <a:cubicBezTo>
                  <a:pt x="2728" y="337"/>
                  <a:pt x="2724" y="336"/>
                  <a:pt x="2724" y="333"/>
                </a:cubicBezTo>
                <a:cubicBezTo>
                  <a:pt x="2724" y="333"/>
                  <a:pt x="2726" y="332"/>
                  <a:pt x="2727" y="333"/>
                </a:cubicBezTo>
                <a:cubicBezTo>
                  <a:pt x="2728" y="333"/>
                  <a:pt x="2728" y="333"/>
                  <a:pt x="2729" y="333"/>
                </a:cubicBezTo>
                <a:cubicBezTo>
                  <a:pt x="2731" y="333"/>
                  <a:pt x="2733" y="334"/>
                  <a:pt x="2734" y="335"/>
                </a:cubicBezTo>
                <a:cubicBezTo>
                  <a:pt x="2735" y="338"/>
                  <a:pt x="2738" y="339"/>
                  <a:pt x="2739" y="339"/>
                </a:cubicBezTo>
                <a:cubicBezTo>
                  <a:pt x="2739" y="340"/>
                  <a:pt x="2743" y="341"/>
                  <a:pt x="2743" y="341"/>
                </a:cubicBezTo>
                <a:cubicBezTo>
                  <a:pt x="2744" y="340"/>
                  <a:pt x="2738" y="334"/>
                  <a:pt x="2738" y="334"/>
                </a:cubicBezTo>
                <a:cubicBezTo>
                  <a:pt x="2736" y="333"/>
                  <a:pt x="2731" y="329"/>
                  <a:pt x="2729" y="326"/>
                </a:cubicBezTo>
                <a:cubicBezTo>
                  <a:pt x="2725" y="322"/>
                  <a:pt x="2727" y="325"/>
                  <a:pt x="2721" y="320"/>
                </a:cubicBezTo>
                <a:cubicBezTo>
                  <a:pt x="2718" y="316"/>
                  <a:pt x="2715" y="314"/>
                  <a:pt x="2714" y="312"/>
                </a:cubicBezTo>
                <a:cubicBezTo>
                  <a:pt x="2712" y="309"/>
                  <a:pt x="2706" y="306"/>
                  <a:pt x="2702" y="302"/>
                </a:cubicBezTo>
                <a:cubicBezTo>
                  <a:pt x="2701" y="300"/>
                  <a:pt x="2699" y="297"/>
                  <a:pt x="2699" y="297"/>
                </a:cubicBezTo>
                <a:cubicBezTo>
                  <a:pt x="2693" y="291"/>
                  <a:pt x="2693" y="291"/>
                  <a:pt x="2693" y="291"/>
                </a:cubicBezTo>
                <a:cubicBezTo>
                  <a:pt x="2692" y="290"/>
                  <a:pt x="2686" y="284"/>
                  <a:pt x="2685" y="283"/>
                </a:cubicBezTo>
                <a:cubicBezTo>
                  <a:pt x="2684" y="281"/>
                  <a:pt x="2681" y="279"/>
                  <a:pt x="2680" y="277"/>
                </a:cubicBezTo>
                <a:cubicBezTo>
                  <a:pt x="2680" y="277"/>
                  <a:pt x="2677" y="273"/>
                  <a:pt x="2676" y="274"/>
                </a:cubicBezTo>
                <a:cubicBezTo>
                  <a:pt x="2675" y="274"/>
                  <a:pt x="2671" y="275"/>
                  <a:pt x="2674" y="277"/>
                </a:cubicBezTo>
                <a:cubicBezTo>
                  <a:pt x="2678" y="280"/>
                  <a:pt x="2677" y="282"/>
                  <a:pt x="2680" y="283"/>
                </a:cubicBezTo>
                <a:cubicBezTo>
                  <a:pt x="2683" y="284"/>
                  <a:pt x="2682" y="284"/>
                  <a:pt x="2682" y="287"/>
                </a:cubicBezTo>
                <a:cubicBezTo>
                  <a:pt x="2682" y="287"/>
                  <a:pt x="2682" y="287"/>
                  <a:pt x="2682" y="287"/>
                </a:cubicBezTo>
                <a:cubicBezTo>
                  <a:pt x="2682" y="287"/>
                  <a:pt x="2681" y="287"/>
                  <a:pt x="2681" y="287"/>
                </a:cubicBezTo>
                <a:close/>
                <a:moveTo>
                  <a:pt x="2455" y="80"/>
                </a:moveTo>
                <a:cubicBezTo>
                  <a:pt x="2455" y="80"/>
                  <a:pt x="2455" y="81"/>
                  <a:pt x="2455" y="82"/>
                </a:cubicBezTo>
                <a:cubicBezTo>
                  <a:pt x="2446" y="87"/>
                  <a:pt x="2456" y="85"/>
                  <a:pt x="2467" y="86"/>
                </a:cubicBezTo>
                <a:cubicBezTo>
                  <a:pt x="2474" y="87"/>
                  <a:pt x="2473" y="87"/>
                  <a:pt x="2476" y="87"/>
                </a:cubicBezTo>
                <a:cubicBezTo>
                  <a:pt x="2478" y="87"/>
                  <a:pt x="2480" y="88"/>
                  <a:pt x="2480" y="86"/>
                </a:cubicBezTo>
                <a:cubicBezTo>
                  <a:pt x="2480" y="85"/>
                  <a:pt x="2476" y="82"/>
                  <a:pt x="2474" y="82"/>
                </a:cubicBezTo>
                <a:cubicBezTo>
                  <a:pt x="2471" y="82"/>
                  <a:pt x="2468" y="83"/>
                  <a:pt x="2467" y="81"/>
                </a:cubicBezTo>
                <a:cubicBezTo>
                  <a:pt x="2467" y="80"/>
                  <a:pt x="2457" y="79"/>
                  <a:pt x="2455" y="80"/>
                </a:cubicBezTo>
                <a:close/>
                <a:moveTo>
                  <a:pt x="2056" y="29"/>
                </a:moveTo>
                <a:cubicBezTo>
                  <a:pt x="2056" y="29"/>
                  <a:pt x="2056" y="29"/>
                  <a:pt x="2056" y="29"/>
                </a:cubicBezTo>
                <a:cubicBezTo>
                  <a:pt x="2054" y="24"/>
                  <a:pt x="2057" y="26"/>
                  <a:pt x="2060" y="24"/>
                </a:cubicBezTo>
                <a:cubicBezTo>
                  <a:pt x="2057" y="22"/>
                  <a:pt x="2056" y="19"/>
                  <a:pt x="2058" y="19"/>
                </a:cubicBezTo>
                <a:cubicBezTo>
                  <a:pt x="2060" y="20"/>
                  <a:pt x="2062" y="18"/>
                  <a:pt x="2064" y="19"/>
                </a:cubicBezTo>
                <a:cubicBezTo>
                  <a:pt x="2065" y="19"/>
                  <a:pt x="2067" y="18"/>
                  <a:pt x="2069" y="18"/>
                </a:cubicBezTo>
                <a:cubicBezTo>
                  <a:pt x="2073" y="17"/>
                  <a:pt x="2071" y="19"/>
                  <a:pt x="2076" y="19"/>
                </a:cubicBezTo>
                <a:cubicBezTo>
                  <a:pt x="2079" y="19"/>
                  <a:pt x="2080" y="21"/>
                  <a:pt x="2081" y="21"/>
                </a:cubicBezTo>
                <a:cubicBezTo>
                  <a:pt x="2081" y="21"/>
                  <a:pt x="2082" y="20"/>
                  <a:pt x="2089" y="21"/>
                </a:cubicBezTo>
                <a:cubicBezTo>
                  <a:pt x="2091" y="22"/>
                  <a:pt x="2091" y="22"/>
                  <a:pt x="2091" y="22"/>
                </a:cubicBezTo>
                <a:cubicBezTo>
                  <a:pt x="2091" y="23"/>
                  <a:pt x="2089" y="22"/>
                  <a:pt x="2087" y="24"/>
                </a:cubicBezTo>
                <a:cubicBezTo>
                  <a:pt x="2088" y="24"/>
                  <a:pt x="2091" y="24"/>
                  <a:pt x="2091" y="25"/>
                </a:cubicBezTo>
                <a:cubicBezTo>
                  <a:pt x="2091" y="26"/>
                  <a:pt x="2090" y="26"/>
                  <a:pt x="2087" y="26"/>
                </a:cubicBezTo>
                <a:cubicBezTo>
                  <a:pt x="2089" y="26"/>
                  <a:pt x="2091" y="26"/>
                  <a:pt x="2092" y="26"/>
                </a:cubicBezTo>
                <a:cubicBezTo>
                  <a:pt x="2095" y="25"/>
                  <a:pt x="2095" y="28"/>
                  <a:pt x="2097" y="26"/>
                </a:cubicBezTo>
                <a:cubicBezTo>
                  <a:pt x="2099" y="25"/>
                  <a:pt x="2099" y="28"/>
                  <a:pt x="2099" y="29"/>
                </a:cubicBezTo>
                <a:cubicBezTo>
                  <a:pt x="2100" y="29"/>
                  <a:pt x="2101" y="29"/>
                  <a:pt x="2101" y="29"/>
                </a:cubicBezTo>
                <a:cubicBezTo>
                  <a:pt x="2101" y="28"/>
                  <a:pt x="2101" y="28"/>
                  <a:pt x="2101" y="28"/>
                </a:cubicBezTo>
                <a:cubicBezTo>
                  <a:pt x="2101" y="27"/>
                  <a:pt x="2106" y="28"/>
                  <a:pt x="2108" y="27"/>
                </a:cubicBezTo>
                <a:cubicBezTo>
                  <a:pt x="2110" y="27"/>
                  <a:pt x="2113" y="28"/>
                  <a:pt x="2114" y="30"/>
                </a:cubicBezTo>
                <a:cubicBezTo>
                  <a:pt x="2115" y="33"/>
                  <a:pt x="2117" y="31"/>
                  <a:pt x="2115" y="33"/>
                </a:cubicBezTo>
                <a:cubicBezTo>
                  <a:pt x="2120" y="35"/>
                  <a:pt x="2120" y="35"/>
                  <a:pt x="2120" y="35"/>
                </a:cubicBezTo>
                <a:cubicBezTo>
                  <a:pt x="2121" y="34"/>
                  <a:pt x="2121" y="36"/>
                  <a:pt x="2121" y="36"/>
                </a:cubicBezTo>
                <a:cubicBezTo>
                  <a:pt x="2121" y="36"/>
                  <a:pt x="2126" y="37"/>
                  <a:pt x="2121" y="38"/>
                </a:cubicBezTo>
                <a:cubicBezTo>
                  <a:pt x="2113" y="38"/>
                  <a:pt x="2116" y="38"/>
                  <a:pt x="2108" y="38"/>
                </a:cubicBezTo>
                <a:cubicBezTo>
                  <a:pt x="2106" y="38"/>
                  <a:pt x="2102" y="38"/>
                  <a:pt x="2102" y="37"/>
                </a:cubicBezTo>
                <a:cubicBezTo>
                  <a:pt x="2100" y="37"/>
                  <a:pt x="2091" y="36"/>
                  <a:pt x="2090" y="36"/>
                </a:cubicBezTo>
                <a:cubicBezTo>
                  <a:pt x="2089" y="37"/>
                  <a:pt x="2086" y="36"/>
                  <a:pt x="2085" y="35"/>
                </a:cubicBezTo>
                <a:cubicBezTo>
                  <a:pt x="2081" y="34"/>
                  <a:pt x="2081" y="34"/>
                  <a:pt x="2081" y="34"/>
                </a:cubicBezTo>
                <a:cubicBezTo>
                  <a:pt x="2078" y="33"/>
                  <a:pt x="2078" y="34"/>
                  <a:pt x="2076" y="33"/>
                </a:cubicBezTo>
                <a:cubicBezTo>
                  <a:pt x="2074" y="31"/>
                  <a:pt x="2077" y="26"/>
                  <a:pt x="2083" y="26"/>
                </a:cubicBezTo>
                <a:cubicBezTo>
                  <a:pt x="2082" y="26"/>
                  <a:pt x="2083" y="25"/>
                  <a:pt x="2080" y="26"/>
                </a:cubicBezTo>
                <a:cubicBezTo>
                  <a:pt x="2076" y="28"/>
                  <a:pt x="2076" y="27"/>
                  <a:pt x="2073" y="28"/>
                </a:cubicBezTo>
                <a:cubicBezTo>
                  <a:pt x="2074" y="29"/>
                  <a:pt x="2070" y="30"/>
                  <a:pt x="2069" y="30"/>
                </a:cubicBezTo>
                <a:cubicBezTo>
                  <a:pt x="2064" y="31"/>
                  <a:pt x="2067" y="30"/>
                  <a:pt x="2064" y="31"/>
                </a:cubicBezTo>
                <a:cubicBezTo>
                  <a:pt x="2060" y="31"/>
                  <a:pt x="2060" y="29"/>
                  <a:pt x="2056" y="29"/>
                </a:cubicBezTo>
                <a:close/>
                <a:moveTo>
                  <a:pt x="1964" y="85"/>
                </a:moveTo>
                <a:cubicBezTo>
                  <a:pt x="1965" y="86"/>
                  <a:pt x="1967" y="88"/>
                  <a:pt x="1968" y="88"/>
                </a:cubicBezTo>
                <a:cubicBezTo>
                  <a:pt x="1970" y="88"/>
                  <a:pt x="1978" y="88"/>
                  <a:pt x="1978" y="87"/>
                </a:cubicBezTo>
                <a:cubicBezTo>
                  <a:pt x="1978" y="86"/>
                  <a:pt x="1975" y="85"/>
                  <a:pt x="1972" y="85"/>
                </a:cubicBezTo>
                <a:cubicBezTo>
                  <a:pt x="1971" y="85"/>
                  <a:pt x="1971" y="85"/>
                  <a:pt x="1970" y="85"/>
                </a:cubicBezTo>
                <a:cubicBezTo>
                  <a:pt x="1970" y="85"/>
                  <a:pt x="1972" y="82"/>
                  <a:pt x="1967" y="83"/>
                </a:cubicBezTo>
                <a:cubicBezTo>
                  <a:pt x="1966" y="83"/>
                  <a:pt x="1963" y="83"/>
                  <a:pt x="1963" y="84"/>
                </a:cubicBezTo>
                <a:cubicBezTo>
                  <a:pt x="1963" y="85"/>
                  <a:pt x="1963" y="85"/>
                  <a:pt x="1964" y="85"/>
                </a:cubicBezTo>
                <a:close/>
                <a:moveTo>
                  <a:pt x="1872" y="21"/>
                </a:moveTo>
                <a:cubicBezTo>
                  <a:pt x="1872" y="24"/>
                  <a:pt x="1887" y="25"/>
                  <a:pt x="1888" y="23"/>
                </a:cubicBezTo>
                <a:cubicBezTo>
                  <a:pt x="1889" y="21"/>
                  <a:pt x="1889" y="18"/>
                  <a:pt x="1884" y="18"/>
                </a:cubicBezTo>
                <a:cubicBezTo>
                  <a:pt x="1882" y="18"/>
                  <a:pt x="1877" y="18"/>
                  <a:pt x="1876" y="18"/>
                </a:cubicBezTo>
                <a:cubicBezTo>
                  <a:pt x="1875" y="19"/>
                  <a:pt x="1872" y="20"/>
                  <a:pt x="1872" y="21"/>
                </a:cubicBezTo>
                <a:close/>
                <a:moveTo>
                  <a:pt x="2451" y="77"/>
                </a:moveTo>
                <a:cubicBezTo>
                  <a:pt x="2450" y="75"/>
                  <a:pt x="2452" y="76"/>
                  <a:pt x="2448" y="75"/>
                </a:cubicBezTo>
                <a:cubicBezTo>
                  <a:pt x="2446" y="75"/>
                  <a:pt x="2442" y="75"/>
                  <a:pt x="2443" y="77"/>
                </a:cubicBezTo>
                <a:cubicBezTo>
                  <a:pt x="2444" y="78"/>
                  <a:pt x="2444" y="78"/>
                  <a:pt x="2444" y="79"/>
                </a:cubicBezTo>
                <a:cubicBezTo>
                  <a:pt x="2449" y="83"/>
                  <a:pt x="2454" y="83"/>
                  <a:pt x="2454" y="81"/>
                </a:cubicBezTo>
                <a:cubicBezTo>
                  <a:pt x="2455" y="80"/>
                  <a:pt x="2452" y="77"/>
                  <a:pt x="2451" y="77"/>
                </a:cubicBezTo>
                <a:close/>
                <a:moveTo>
                  <a:pt x="2403" y="65"/>
                </a:moveTo>
                <a:cubicBezTo>
                  <a:pt x="2404" y="65"/>
                  <a:pt x="2405" y="65"/>
                  <a:pt x="2405" y="65"/>
                </a:cubicBezTo>
                <a:cubicBezTo>
                  <a:pt x="2405" y="68"/>
                  <a:pt x="2405" y="69"/>
                  <a:pt x="2410" y="70"/>
                </a:cubicBezTo>
                <a:cubicBezTo>
                  <a:pt x="2414" y="71"/>
                  <a:pt x="2418" y="71"/>
                  <a:pt x="2420" y="71"/>
                </a:cubicBezTo>
                <a:cubicBezTo>
                  <a:pt x="2421" y="72"/>
                  <a:pt x="2421" y="73"/>
                  <a:pt x="2425" y="73"/>
                </a:cubicBezTo>
                <a:cubicBezTo>
                  <a:pt x="2426" y="73"/>
                  <a:pt x="2428" y="75"/>
                  <a:pt x="2429" y="74"/>
                </a:cubicBezTo>
                <a:cubicBezTo>
                  <a:pt x="2430" y="74"/>
                  <a:pt x="2432" y="75"/>
                  <a:pt x="2432" y="74"/>
                </a:cubicBezTo>
                <a:cubicBezTo>
                  <a:pt x="2432" y="74"/>
                  <a:pt x="2434" y="74"/>
                  <a:pt x="2433" y="73"/>
                </a:cubicBezTo>
                <a:cubicBezTo>
                  <a:pt x="2432" y="72"/>
                  <a:pt x="2433" y="72"/>
                  <a:pt x="2432" y="72"/>
                </a:cubicBezTo>
                <a:cubicBezTo>
                  <a:pt x="2435" y="72"/>
                  <a:pt x="2435" y="72"/>
                  <a:pt x="2435" y="72"/>
                </a:cubicBezTo>
                <a:cubicBezTo>
                  <a:pt x="2438" y="72"/>
                  <a:pt x="2437" y="73"/>
                  <a:pt x="2440" y="71"/>
                </a:cubicBezTo>
                <a:cubicBezTo>
                  <a:pt x="2442" y="70"/>
                  <a:pt x="2442" y="71"/>
                  <a:pt x="2444" y="71"/>
                </a:cubicBezTo>
                <a:cubicBezTo>
                  <a:pt x="2449" y="72"/>
                  <a:pt x="2458" y="74"/>
                  <a:pt x="2462" y="70"/>
                </a:cubicBezTo>
                <a:cubicBezTo>
                  <a:pt x="2462" y="70"/>
                  <a:pt x="2463" y="67"/>
                  <a:pt x="2461" y="66"/>
                </a:cubicBezTo>
                <a:cubicBezTo>
                  <a:pt x="2459" y="66"/>
                  <a:pt x="2461" y="65"/>
                  <a:pt x="2456" y="65"/>
                </a:cubicBezTo>
                <a:cubicBezTo>
                  <a:pt x="2452" y="65"/>
                  <a:pt x="2450" y="65"/>
                  <a:pt x="2447" y="64"/>
                </a:cubicBezTo>
                <a:cubicBezTo>
                  <a:pt x="2443" y="62"/>
                  <a:pt x="2445" y="64"/>
                  <a:pt x="2444" y="66"/>
                </a:cubicBezTo>
                <a:cubicBezTo>
                  <a:pt x="2444" y="66"/>
                  <a:pt x="2444" y="67"/>
                  <a:pt x="2444" y="67"/>
                </a:cubicBezTo>
                <a:cubicBezTo>
                  <a:pt x="2444" y="67"/>
                  <a:pt x="2440" y="67"/>
                  <a:pt x="2440" y="66"/>
                </a:cubicBezTo>
                <a:cubicBezTo>
                  <a:pt x="2443" y="66"/>
                  <a:pt x="2440" y="64"/>
                  <a:pt x="2440" y="64"/>
                </a:cubicBezTo>
                <a:cubicBezTo>
                  <a:pt x="2440" y="62"/>
                  <a:pt x="2437" y="62"/>
                  <a:pt x="2436" y="61"/>
                </a:cubicBezTo>
                <a:cubicBezTo>
                  <a:pt x="2435" y="61"/>
                  <a:pt x="2434" y="61"/>
                  <a:pt x="2433" y="61"/>
                </a:cubicBezTo>
                <a:cubicBezTo>
                  <a:pt x="2430" y="61"/>
                  <a:pt x="2434" y="62"/>
                  <a:pt x="2428" y="61"/>
                </a:cubicBezTo>
                <a:cubicBezTo>
                  <a:pt x="2426" y="61"/>
                  <a:pt x="2426" y="61"/>
                  <a:pt x="2425" y="62"/>
                </a:cubicBezTo>
                <a:cubicBezTo>
                  <a:pt x="2424" y="62"/>
                  <a:pt x="2424" y="62"/>
                  <a:pt x="2424" y="63"/>
                </a:cubicBezTo>
                <a:cubicBezTo>
                  <a:pt x="2424" y="63"/>
                  <a:pt x="2424" y="63"/>
                  <a:pt x="2424" y="63"/>
                </a:cubicBezTo>
                <a:cubicBezTo>
                  <a:pt x="2423" y="63"/>
                  <a:pt x="2423" y="62"/>
                  <a:pt x="2421" y="62"/>
                </a:cubicBezTo>
                <a:cubicBezTo>
                  <a:pt x="2420" y="62"/>
                  <a:pt x="2418" y="62"/>
                  <a:pt x="2417" y="62"/>
                </a:cubicBezTo>
                <a:cubicBezTo>
                  <a:pt x="2413" y="60"/>
                  <a:pt x="2413" y="61"/>
                  <a:pt x="2412" y="61"/>
                </a:cubicBezTo>
                <a:cubicBezTo>
                  <a:pt x="2410" y="60"/>
                  <a:pt x="2410" y="60"/>
                  <a:pt x="2410" y="60"/>
                </a:cubicBezTo>
                <a:cubicBezTo>
                  <a:pt x="2410" y="59"/>
                  <a:pt x="2407" y="59"/>
                  <a:pt x="2407" y="60"/>
                </a:cubicBezTo>
                <a:cubicBezTo>
                  <a:pt x="2405" y="61"/>
                  <a:pt x="2402" y="61"/>
                  <a:pt x="2402" y="62"/>
                </a:cubicBezTo>
                <a:cubicBezTo>
                  <a:pt x="2402" y="64"/>
                  <a:pt x="2402" y="64"/>
                  <a:pt x="2402" y="64"/>
                </a:cubicBezTo>
                <a:cubicBezTo>
                  <a:pt x="2402" y="64"/>
                  <a:pt x="2401" y="65"/>
                  <a:pt x="2403" y="65"/>
                </a:cubicBezTo>
                <a:close/>
                <a:moveTo>
                  <a:pt x="2432" y="72"/>
                </a:moveTo>
                <a:cubicBezTo>
                  <a:pt x="2431" y="72"/>
                  <a:pt x="2430" y="72"/>
                  <a:pt x="2430" y="72"/>
                </a:cubicBezTo>
                <a:cubicBezTo>
                  <a:pt x="2430" y="72"/>
                  <a:pt x="2430" y="72"/>
                  <a:pt x="2430" y="72"/>
                </a:cubicBezTo>
                <a:cubicBezTo>
                  <a:pt x="2430" y="72"/>
                  <a:pt x="2431" y="72"/>
                  <a:pt x="2432" y="72"/>
                </a:cubicBezTo>
                <a:close/>
                <a:moveTo>
                  <a:pt x="2824" y="323"/>
                </a:moveTo>
                <a:cubicBezTo>
                  <a:pt x="2824" y="323"/>
                  <a:pt x="2822" y="323"/>
                  <a:pt x="2822" y="324"/>
                </a:cubicBezTo>
                <a:cubicBezTo>
                  <a:pt x="2822" y="325"/>
                  <a:pt x="2822" y="325"/>
                  <a:pt x="2822" y="326"/>
                </a:cubicBezTo>
                <a:cubicBezTo>
                  <a:pt x="2823" y="327"/>
                  <a:pt x="2829" y="326"/>
                  <a:pt x="2827" y="325"/>
                </a:cubicBezTo>
                <a:cubicBezTo>
                  <a:pt x="2829" y="322"/>
                  <a:pt x="2829" y="323"/>
                  <a:pt x="2829" y="321"/>
                </a:cubicBezTo>
                <a:cubicBezTo>
                  <a:pt x="2829" y="320"/>
                  <a:pt x="2827" y="316"/>
                  <a:pt x="2826" y="317"/>
                </a:cubicBezTo>
                <a:cubicBezTo>
                  <a:pt x="2826" y="317"/>
                  <a:pt x="2824" y="317"/>
                  <a:pt x="2824" y="318"/>
                </a:cubicBezTo>
                <a:cubicBezTo>
                  <a:pt x="2824" y="319"/>
                  <a:pt x="2825" y="319"/>
                  <a:pt x="2825" y="321"/>
                </a:cubicBezTo>
                <a:cubicBezTo>
                  <a:pt x="2825" y="323"/>
                  <a:pt x="2826" y="323"/>
                  <a:pt x="2824" y="323"/>
                </a:cubicBezTo>
                <a:close/>
                <a:moveTo>
                  <a:pt x="2248" y="74"/>
                </a:moveTo>
                <a:cubicBezTo>
                  <a:pt x="2247" y="74"/>
                  <a:pt x="2247" y="75"/>
                  <a:pt x="2247" y="75"/>
                </a:cubicBezTo>
                <a:cubicBezTo>
                  <a:pt x="2245" y="77"/>
                  <a:pt x="2244" y="77"/>
                  <a:pt x="2247" y="78"/>
                </a:cubicBezTo>
                <a:cubicBezTo>
                  <a:pt x="2249" y="78"/>
                  <a:pt x="2251" y="78"/>
                  <a:pt x="2251" y="78"/>
                </a:cubicBezTo>
                <a:cubicBezTo>
                  <a:pt x="2251" y="78"/>
                  <a:pt x="2252" y="79"/>
                  <a:pt x="2254" y="79"/>
                </a:cubicBezTo>
                <a:cubicBezTo>
                  <a:pt x="2254" y="79"/>
                  <a:pt x="2258" y="80"/>
                  <a:pt x="2257" y="78"/>
                </a:cubicBezTo>
                <a:cubicBezTo>
                  <a:pt x="2257" y="78"/>
                  <a:pt x="2257" y="77"/>
                  <a:pt x="2257" y="77"/>
                </a:cubicBezTo>
                <a:cubicBezTo>
                  <a:pt x="2258" y="77"/>
                  <a:pt x="2260" y="76"/>
                  <a:pt x="2258" y="75"/>
                </a:cubicBezTo>
                <a:cubicBezTo>
                  <a:pt x="2257" y="74"/>
                  <a:pt x="2258" y="73"/>
                  <a:pt x="2257" y="74"/>
                </a:cubicBezTo>
                <a:cubicBezTo>
                  <a:pt x="2254" y="75"/>
                  <a:pt x="2250" y="74"/>
                  <a:pt x="2248" y="74"/>
                </a:cubicBezTo>
                <a:close/>
                <a:moveTo>
                  <a:pt x="2828" y="333"/>
                </a:moveTo>
                <a:cubicBezTo>
                  <a:pt x="2827" y="333"/>
                  <a:pt x="2827" y="333"/>
                  <a:pt x="2827" y="331"/>
                </a:cubicBezTo>
                <a:cubicBezTo>
                  <a:pt x="2827" y="330"/>
                  <a:pt x="2824" y="330"/>
                  <a:pt x="2824" y="331"/>
                </a:cubicBezTo>
                <a:cubicBezTo>
                  <a:pt x="2824" y="332"/>
                  <a:pt x="2824" y="332"/>
                  <a:pt x="2824" y="332"/>
                </a:cubicBezTo>
                <a:cubicBezTo>
                  <a:pt x="2824" y="335"/>
                  <a:pt x="2824" y="335"/>
                  <a:pt x="2828" y="334"/>
                </a:cubicBezTo>
                <a:cubicBezTo>
                  <a:pt x="2830" y="334"/>
                  <a:pt x="2830" y="334"/>
                  <a:pt x="2828" y="333"/>
                </a:cubicBezTo>
                <a:close/>
                <a:moveTo>
                  <a:pt x="1817" y="23"/>
                </a:moveTo>
                <a:cubicBezTo>
                  <a:pt x="1817" y="23"/>
                  <a:pt x="1822" y="23"/>
                  <a:pt x="1822" y="22"/>
                </a:cubicBezTo>
                <a:cubicBezTo>
                  <a:pt x="1832" y="21"/>
                  <a:pt x="1828" y="25"/>
                  <a:pt x="1832" y="23"/>
                </a:cubicBezTo>
                <a:cubicBezTo>
                  <a:pt x="1835" y="22"/>
                  <a:pt x="1841" y="22"/>
                  <a:pt x="1841" y="21"/>
                </a:cubicBezTo>
                <a:cubicBezTo>
                  <a:pt x="1841" y="20"/>
                  <a:pt x="1836" y="19"/>
                  <a:pt x="1835" y="19"/>
                </a:cubicBezTo>
                <a:cubicBezTo>
                  <a:pt x="1834" y="19"/>
                  <a:pt x="1834" y="19"/>
                  <a:pt x="1833" y="19"/>
                </a:cubicBezTo>
                <a:cubicBezTo>
                  <a:pt x="1837" y="17"/>
                  <a:pt x="1838" y="19"/>
                  <a:pt x="1841" y="19"/>
                </a:cubicBezTo>
                <a:cubicBezTo>
                  <a:pt x="1843" y="18"/>
                  <a:pt x="1839" y="14"/>
                  <a:pt x="1837" y="15"/>
                </a:cubicBezTo>
                <a:cubicBezTo>
                  <a:pt x="1834" y="15"/>
                  <a:pt x="1835" y="15"/>
                  <a:pt x="1831" y="15"/>
                </a:cubicBezTo>
                <a:cubicBezTo>
                  <a:pt x="1830" y="15"/>
                  <a:pt x="1830" y="16"/>
                  <a:pt x="1829" y="16"/>
                </a:cubicBezTo>
                <a:cubicBezTo>
                  <a:pt x="1828" y="17"/>
                  <a:pt x="1821" y="17"/>
                  <a:pt x="1821" y="18"/>
                </a:cubicBezTo>
                <a:cubicBezTo>
                  <a:pt x="1821" y="19"/>
                  <a:pt x="1822" y="19"/>
                  <a:pt x="1823" y="19"/>
                </a:cubicBezTo>
                <a:cubicBezTo>
                  <a:pt x="1823" y="19"/>
                  <a:pt x="1826" y="21"/>
                  <a:pt x="1822" y="20"/>
                </a:cubicBezTo>
                <a:cubicBezTo>
                  <a:pt x="1820" y="20"/>
                  <a:pt x="1817" y="20"/>
                  <a:pt x="1816" y="21"/>
                </a:cubicBezTo>
                <a:cubicBezTo>
                  <a:pt x="1816" y="22"/>
                  <a:pt x="1815" y="22"/>
                  <a:pt x="1817" y="23"/>
                </a:cubicBezTo>
                <a:close/>
                <a:moveTo>
                  <a:pt x="1848" y="82"/>
                </a:moveTo>
                <a:cubicBezTo>
                  <a:pt x="1849" y="83"/>
                  <a:pt x="1852" y="81"/>
                  <a:pt x="1852" y="83"/>
                </a:cubicBezTo>
                <a:cubicBezTo>
                  <a:pt x="1852" y="83"/>
                  <a:pt x="1851" y="84"/>
                  <a:pt x="1851" y="85"/>
                </a:cubicBezTo>
                <a:cubicBezTo>
                  <a:pt x="1850" y="86"/>
                  <a:pt x="1846" y="84"/>
                  <a:pt x="1847" y="87"/>
                </a:cubicBezTo>
                <a:cubicBezTo>
                  <a:pt x="1848" y="89"/>
                  <a:pt x="1845" y="88"/>
                  <a:pt x="1843" y="89"/>
                </a:cubicBezTo>
                <a:cubicBezTo>
                  <a:pt x="1840" y="90"/>
                  <a:pt x="1841" y="91"/>
                  <a:pt x="1844" y="91"/>
                </a:cubicBezTo>
                <a:cubicBezTo>
                  <a:pt x="1846" y="90"/>
                  <a:pt x="1846" y="91"/>
                  <a:pt x="1846" y="92"/>
                </a:cubicBezTo>
                <a:cubicBezTo>
                  <a:pt x="1845" y="93"/>
                  <a:pt x="1844" y="93"/>
                  <a:pt x="1843" y="95"/>
                </a:cubicBezTo>
                <a:cubicBezTo>
                  <a:pt x="1841" y="97"/>
                  <a:pt x="1842" y="96"/>
                  <a:pt x="1839" y="97"/>
                </a:cubicBezTo>
                <a:cubicBezTo>
                  <a:pt x="1834" y="97"/>
                  <a:pt x="1836" y="99"/>
                  <a:pt x="1836" y="102"/>
                </a:cubicBezTo>
                <a:cubicBezTo>
                  <a:pt x="1836" y="103"/>
                  <a:pt x="1842" y="102"/>
                  <a:pt x="1842" y="102"/>
                </a:cubicBezTo>
                <a:cubicBezTo>
                  <a:pt x="1844" y="102"/>
                  <a:pt x="1845" y="101"/>
                  <a:pt x="1846" y="101"/>
                </a:cubicBezTo>
                <a:cubicBezTo>
                  <a:pt x="1846" y="104"/>
                  <a:pt x="1847" y="106"/>
                  <a:pt x="1850" y="106"/>
                </a:cubicBezTo>
                <a:cubicBezTo>
                  <a:pt x="1852" y="107"/>
                  <a:pt x="1852" y="104"/>
                  <a:pt x="1852" y="103"/>
                </a:cubicBezTo>
                <a:cubicBezTo>
                  <a:pt x="1854" y="103"/>
                  <a:pt x="1855" y="102"/>
                  <a:pt x="1859" y="106"/>
                </a:cubicBezTo>
                <a:cubicBezTo>
                  <a:pt x="1860" y="108"/>
                  <a:pt x="1858" y="107"/>
                  <a:pt x="1862" y="110"/>
                </a:cubicBezTo>
                <a:cubicBezTo>
                  <a:pt x="1863" y="111"/>
                  <a:pt x="1864" y="111"/>
                  <a:pt x="1867" y="111"/>
                </a:cubicBezTo>
                <a:cubicBezTo>
                  <a:pt x="1868" y="111"/>
                  <a:pt x="1872" y="110"/>
                  <a:pt x="1873" y="110"/>
                </a:cubicBezTo>
                <a:cubicBezTo>
                  <a:pt x="1876" y="112"/>
                  <a:pt x="1876" y="112"/>
                  <a:pt x="1876" y="112"/>
                </a:cubicBezTo>
                <a:cubicBezTo>
                  <a:pt x="1876" y="112"/>
                  <a:pt x="1893" y="112"/>
                  <a:pt x="1892" y="109"/>
                </a:cubicBezTo>
                <a:cubicBezTo>
                  <a:pt x="1893" y="108"/>
                  <a:pt x="1893" y="106"/>
                  <a:pt x="1891" y="106"/>
                </a:cubicBezTo>
                <a:cubicBezTo>
                  <a:pt x="1890" y="105"/>
                  <a:pt x="1884" y="107"/>
                  <a:pt x="1883" y="106"/>
                </a:cubicBezTo>
                <a:cubicBezTo>
                  <a:pt x="1878" y="105"/>
                  <a:pt x="1882" y="104"/>
                  <a:pt x="1875" y="102"/>
                </a:cubicBezTo>
                <a:cubicBezTo>
                  <a:pt x="1874" y="102"/>
                  <a:pt x="1871" y="101"/>
                  <a:pt x="1871" y="100"/>
                </a:cubicBezTo>
                <a:cubicBezTo>
                  <a:pt x="1870" y="99"/>
                  <a:pt x="1868" y="97"/>
                  <a:pt x="1868" y="96"/>
                </a:cubicBezTo>
                <a:cubicBezTo>
                  <a:pt x="1868" y="93"/>
                  <a:pt x="1865" y="94"/>
                  <a:pt x="1865" y="93"/>
                </a:cubicBezTo>
                <a:cubicBezTo>
                  <a:pt x="1865" y="91"/>
                  <a:pt x="1870" y="91"/>
                  <a:pt x="1869" y="89"/>
                </a:cubicBezTo>
                <a:cubicBezTo>
                  <a:pt x="1868" y="86"/>
                  <a:pt x="1876" y="86"/>
                  <a:pt x="1876" y="83"/>
                </a:cubicBezTo>
                <a:cubicBezTo>
                  <a:pt x="1876" y="82"/>
                  <a:pt x="1874" y="81"/>
                  <a:pt x="1875" y="81"/>
                </a:cubicBezTo>
                <a:cubicBezTo>
                  <a:pt x="1877" y="81"/>
                  <a:pt x="1877" y="80"/>
                  <a:pt x="1874" y="79"/>
                </a:cubicBezTo>
                <a:cubicBezTo>
                  <a:pt x="1871" y="78"/>
                  <a:pt x="1872" y="77"/>
                  <a:pt x="1872" y="77"/>
                </a:cubicBezTo>
                <a:cubicBezTo>
                  <a:pt x="1873" y="77"/>
                  <a:pt x="1875" y="79"/>
                  <a:pt x="1877" y="79"/>
                </a:cubicBezTo>
                <a:cubicBezTo>
                  <a:pt x="1879" y="78"/>
                  <a:pt x="1874" y="75"/>
                  <a:pt x="1879" y="75"/>
                </a:cubicBezTo>
                <a:cubicBezTo>
                  <a:pt x="1881" y="75"/>
                  <a:pt x="1882" y="74"/>
                  <a:pt x="1887" y="73"/>
                </a:cubicBezTo>
                <a:cubicBezTo>
                  <a:pt x="1889" y="72"/>
                  <a:pt x="1889" y="72"/>
                  <a:pt x="1889" y="71"/>
                </a:cubicBezTo>
                <a:cubicBezTo>
                  <a:pt x="1889" y="70"/>
                  <a:pt x="1887" y="71"/>
                  <a:pt x="1887" y="70"/>
                </a:cubicBezTo>
                <a:cubicBezTo>
                  <a:pt x="1887" y="69"/>
                  <a:pt x="1887" y="70"/>
                  <a:pt x="1887" y="70"/>
                </a:cubicBezTo>
                <a:cubicBezTo>
                  <a:pt x="1898" y="69"/>
                  <a:pt x="1897" y="65"/>
                  <a:pt x="1904" y="65"/>
                </a:cubicBezTo>
                <a:cubicBezTo>
                  <a:pt x="1908" y="65"/>
                  <a:pt x="1908" y="65"/>
                  <a:pt x="1908" y="65"/>
                </a:cubicBezTo>
                <a:cubicBezTo>
                  <a:pt x="1910" y="65"/>
                  <a:pt x="1909" y="65"/>
                  <a:pt x="1910" y="64"/>
                </a:cubicBezTo>
                <a:cubicBezTo>
                  <a:pt x="1911" y="63"/>
                  <a:pt x="1916" y="62"/>
                  <a:pt x="1917" y="62"/>
                </a:cubicBezTo>
                <a:cubicBezTo>
                  <a:pt x="1918" y="62"/>
                  <a:pt x="1924" y="62"/>
                  <a:pt x="1924" y="61"/>
                </a:cubicBezTo>
                <a:cubicBezTo>
                  <a:pt x="1923" y="61"/>
                  <a:pt x="1923" y="61"/>
                  <a:pt x="1923" y="61"/>
                </a:cubicBezTo>
                <a:cubicBezTo>
                  <a:pt x="1924" y="60"/>
                  <a:pt x="1928" y="60"/>
                  <a:pt x="1928" y="60"/>
                </a:cubicBezTo>
                <a:cubicBezTo>
                  <a:pt x="1929" y="59"/>
                  <a:pt x="1933" y="58"/>
                  <a:pt x="1935" y="58"/>
                </a:cubicBezTo>
                <a:cubicBezTo>
                  <a:pt x="1938" y="58"/>
                  <a:pt x="1936" y="58"/>
                  <a:pt x="1938" y="56"/>
                </a:cubicBezTo>
                <a:cubicBezTo>
                  <a:pt x="1940" y="54"/>
                  <a:pt x="1938" y="54"/>
                  <a:pt x="1935" y="53"/>
                </a:cubicBezTo>
                <a:cubicBezTo>
                  <a:pt x="1934" y="53"/>
                  <a:pt x="1929" y="53"/>
                  <a:pt x="1928" y="53"/>
                </a:cubicBezTo>
                <a:cubicBezTo>
                  <a:pt x="1926" y="52"/>
                  <a:pt x="1920" y="52"/>
                  <a:pt x="1918" y="53"/>
                </a:cubicBezTo>
                <a:cubicBezTo>
                  <a:pt x="1916" y="54"/>
                  <a:pt x="1919" y="56"/>
                  <a:pt x="1910" y="56"/>
                </a:cubicBezTo>
                <a:cubicBezTo>
                  <a:pt x="1908" y="56"/>
                  <a:pt x="1900" y="57"/>
                  <a:pt x="1899" y="57"/>
                </a:cubicBezTo>
                <a:cubicBezTo>
                  <a:pt x="1898" y="58"/>
                  <a:pt x="1892" y="58"/>
                  <a:pt x="1891" y="57"/>
                </a:cubicBezTo>
                <a:cubicBezTo>
                  <a:pt x="1889" y="56"/>
                  <a:pt x="1887" y="61"/>
                  <a:pt x="1883" y="61"/>
                </a:cubicBezTo>
                <a:cubicBezTo>
                  <a:pt x="1882" y="61"/>
                  <a:pt x="1882" y="61"/>
                  <a:pt x="1879" y="61"/>
                </a:cubicBezTo>
                <a:cubicBezTo>
                  <a:pt x="1874" y="61"/>
                  <a:pt x="1874" y="62"/>
                  <a:pt x="1871" y="62"/>
                </a:cubicBezTo>
                <a:cubicBezTo>
                  <a:pt x="1869" y="62"/>
                  <a:pt x="1868" y="64"/>
                  <a:pt x="1866" y="64"/>
                </a:cubicBezTo>
                <a:cubicBezTo>
                  <a:pt x="1863" y="64"/>
                  <a:pt x="1863" y="63"/>
                  <a:pt x="1862" y="67"/>
                </a:cubicBezTo>
                <a:cubicBezTo>
                  <a:pt x="1861" y="70"/>
                  <a:pt x="1860" y="70"/>
                  <a:pt x="1858" y="70"/>
                </a:cubicBezTo>
                <a:cubicBezTo>
                  <a:pt x="1857" y="69"/>
                  <a:pt x="1856" y="76"/>
                  <a:pt x="1855" y="77"/>
                </a:cubicBezTo>
                <a:cubicBezTo>
                  <a:pt x="1854" y="77"/>
                  <a:pt x="1854" y="77"/>
                  <a:pt x="1853" y="77"/>
                </a:cubicBezTo>
                <a:cubicBezTo>
                  <a:pt x="1850" y="77"/>
                  <a:pt x="1850" y="77"/>
                  <a:pt x="1849" y="79"/>
                </a:cubicBezTo>
                <a:cubicBezTo>
                  <a:pt x="1849" y="79"/>
                  <a:pt x="1848" y="81"/>
                  <a:pt x="1848" y="82"/>
                </a:cubicBezTo>
                <a:close/>
                <a:moveTo>
                  <a:pt x="1840" y="23"/>
                </a:moveTo>
                <a:cubicBezTo>
                  <a:pt x="1841" y="23"/>
                  <a:pt x="1842" y="24"/>
                  <a:pt x="1842" y="25"/>
                </a:cubicBezTo>
                <a:cubicBezTo>
                  <a:pt x="1842" y="27"/>
                  <a:pt x="1839" y="27"/>
                  <a:pt x="1838" y="27"/>
                </a:cubicBezTo>
                <a:cubicBezTo>
                  <a:pt x="1830" y="29"/>
                  <a:pt x="1833" y="25"/>
                  <a:pt x="1834" y="25"/>
                </a:cubicBezTo>
                <a:cubicBezTo>
                  <a:pt x="1835" y="24"/>
                  <a:pt x="1838" y="23"/>
                  <a:pt x="1840" y="23"/>
                </a:cubicBezTo>
                <a:close/>
                <a:moveTo>
                  <a:pt x="1851" y="26"/>
                </a:moveTo>
                <a:cubicBezTo>
                  <a:pt x="1851" y="27"/>
                  <a:pt x="1851" y="27"/>
                  <a:pt x="1851" y="27"/>
                </a:cubicBezTo>
                <a:cubicBezTo>
                  <a:pt x="1857" y="30"/>
                  <a:pt x="1857" y="31"/>
                  <a:pt x="1857" y="26"/>
                </a:cubicBezTo>
                <a:cubicBezTo>
                  <a:pt x="1857" y="25"/>
                  <a:pt x="1857" y="25"/>
                  <a:pt x="1856" y="25"/>
                </a:cubicBezTo>
                <a:cubicBezTo>
                  <a:pt x="1855" y="25"/>
                  <a:pt x="1851" y="26"/>
                  <a:pt x="1851" y="26"/>
                </a:cubicBezTo>
                <a:close/>
                <a:moveTo>
                  <a:pt x="2622" y="268"/>
                </a:moveTo>
                <a:cubicBezTo>
                  <a:pt x="2622" y="268"/>
                  <a:pt x="2614" y="269"/>
                  <a:pt x="2619" y="271"/>
                </a:cubicBezTo>
                <a:cubicBezTo>
                  <a:pt x="2620" y="271"/>
                  <a:pt x="2623" y="270"/>
                  <a:pt x="2623" y="270"/>
                </a:cubicBezTo>
                <a:cubicBezTo>
                  <a:pt x="2623" y="269"/>
                  <a:pt x="2623" y="270"/>
                  <a:pt x="2623" y="269"/>
                </a:cubicBezTo>
                <a:cubicBezTo>
                  <a:pt x="2623" y="268"/>
                  <a:pt x="2622" y="268"/>
                  <a:pt x="2622" y="268"/>
                </a:cubicBezTo>
                <a:close/>
                <a:moveTo>
                  <a:pt x="1845" y="28"/>
                </a:moveTo>
                <a:cubicBezTo>
                  <a:pt x="1844" y="28"/>
                  <a:pt x="1844" y="28"/>
                  <a:pt x="1843" y="27"/>
                </a:cubicBezTo>
                <a:cubicBezTo>
                  <a:pt x="1843" y="27"/>
                  <a:pt x="1842" y="24"/>
                  <a:pt x="1843" y="24"/>
                </a:cubicBezTo>
                <a:cubicBezTo>
                  <a:pt x="1843" y="24"/>
                  <a:pt x="1848" y="22"/>
                  <a:pt x="1849" y="24"/>
                </a:cubicBezTo>
                <a:cubicBezTo>
                  <a:pt x="1849" y="28"/>
                  <a:pt x="1848" y="28"/>
                  <a:pt x="1845" y="28"/>
                </a:cubicBezTo>
                <a:close/>
                <a:moveTo>
                  <a:pt x="2805" y="231"/>
                </a:moveTo>
                <a:cubicBezTo>
                  <a:pt x="2806" y="234"/>
                  <a:pt x="2805" y="232"/>
                  <a:pt x="2807" y="233"/>
                </a:cubicBezTo>
                <a:cubicBezTo>
                  <a:pt x="2809" y="235"/>
                  <a:pt x="2809" y="230"/>
                  <a:pt x="2812" y="230"/>
                </a:cubicBezTo>
                <a:cubicBezTo>
                  <a:pt x="2813" y="230"/>
                  <a:pt x="2813" y="229"/>
                  <a:pt x="2812" y="229"/>
                </a:cubicBezTo>
                <a:cubicBezTo>
                  <a:pt x="2811" y="226"/>
                  <a:pt x="2809" y="226"/>
                  <a:pt x="2806" y="226"/>
                </a:cubicBezTo>
                <a:cubicBezTo>
                  <a:pt x="2806" y="226"/>
                  <a:pt x="2803" y="228"/>
                  <a:pt x="2803" y="229"/>
                </a:cubicBezTo>
                <a:cubicBezTo>
                  <a:pt x="2805" y="230"/>
                  <a:pt x="2805" y="230"/>
                  <a:pt x="2805" y="230"/>
                </a:cubicBezTo>
                <a:cubicBezTo>
                  <a:pt x="2805" y="231"/>
                  <a:pt x="2805" y="231"/>
                  <a:pt x="2805" y="231"/>
                </a:cubicBezTo>
                <a:close/>
                <a:moveTo>
                  <a:pt x="1763" y="23"/>
                </a:moveTo>
                <a:cubicBezTo>
                  <a:pt x="1763" y="24"/>
                  <a:pt x="1767" y="24"/>
                  <a:pt x="1767" y="24"/>
                </a:cubicBezTo>
                <a:cubicBezTo>
                  <a:pt x="1771" y="24"/>
                  <a:pt x="1770" y="25"/>
                  <a:pt x="1774" y="26"/>
                </a:cubicBezTo>
                <a:cubicBezTo>
                  <a:pt x="1776" y="27"/>
                  <a:pt x="1775" y="26"/>
                  <a:pt x="1775" y="25"/>
                </a:cubicBezTo>
                <a:cubicBezTo>
                  <a:pt x="1776" y="25"/>
                  <a:pt x="1777" y="25"/>
                  <a:pt x="1778" y="25"/>
                </a:cubicBezTo>
                <a:cubicBezTo>
                  <a:pt x="1780" y="29"/>
                  <a:pt x="1787" y="28"/>
                  <a:pt x="1789" y="25"/>
                </a:cubicBezTo>
                <a:cubicBezTo>
                  <a:pt x="1790" y="24"/>
                  <a:pt x="1790" y="24"/>
                  <a:pt x="1790" y="24"/>
                </a:cubicBezTo>
                <a:cubicBezTo>
                  <a:pt x="1791" y="24"/>
                  <a:pt x="1802" y="24"/>
                  <a:pt x="1802" y="21"/>
                </a:cubicBezTo>
                <a:cubicBezTo>
                  <a:pt x="1802" y="20"/>
                  <a:pt x="1800" y="21"/>
                  <a:pt x="1800" y="21"/>
                </a:cubicBezTo>
                <a:cubicBezTo>
                  <a:pt x="1800" y="21"/>
                  <a:pt x="1796" y="19"/>
                  <a:pt x="1794" y="19"/>
                </a:cubicBezTo>
                <a:cubicBezTo>
                  <a:pt x="1791" y="19"/>
                  <a:pt x="1784" y="23"/>
                  <a:pt x="1783" y="22"/>
                </a:cubicBezTo>
                <a:cubicBezTo>
                  <a:pt x="1782" y="16"/>
                  <a:pt x="1777" y="22"/>
                  <a:pt x="1772" y="21"/>
                </a:cubicBezTo>
                <a:cubicBezTo>
                  <a:pt x="1768" y="20"/>
                  <a:pt x="1766" y="21"/>
                  <a:pt x="1763" y="23"/>
                </a:cubicBezTo>
                <a:cubicBezTo>
                  <a:pt x="1762" y="23"/>
                  <a:pt x="1763" y="23"/>
                  <a:pt x="1763" y="23"/>
                </a:cubicBezTo>
                <a:close/>
                <a:moveTo>
                  <a:pt x="2632" y="271"/>
                </a:moveTo>
                <a:cubicBezTo>
                  <a:pt x="2631" y="270"/>
                  <a:pt x="2629" y="267"/>
                  <a:pt x="2627" y="267"/>
                </a:cubicBezTo>
                <a:cubicBezTo>
                  <a:pt x="2626" y="267"/>
                  <a:pt x="2625" y="266"/>
                  <a:pt x="2624" y="267"/>
                </a:cubicBezTo>
                <a:cubicBezTo>
                  <a:pt x="2624" y="267"/>
                  <a:pt x="2624" y="270"/>
                  <a:pt x="2625" y="271"/>
                </a:cubicBezTo>
                <a:cubicBezTo>
                  <a:pt x="2625" y="271"/>
                  <a:pt x="2627" y="273"/>
                  <a:pt x="2628" y="273"/>
                </a:cubicBezTo>
                <a:cubicBezTo>
                  <a:pt x="2629" y="273"/>
                  <a:pt x="2634" y="273"/>
                  <a:pt x="2632" y="271"/>
                </a:cubicBezTo>
                <a:close/>
                <a:moveTo>
                  <a:pt x="1837" y="126"/>
                </a:moveTo>
                <a:cubicBezTo>
                  <a:pt x="1838" y="126"/>
                  <a:pt x="1842" y="124"/>
                  <a:pt x="1841" y="123"/>
                </a:cubicBezTo>
                <a:cubicBezTo>
                  <a:pt x="1841" y="123"/>
                  <a:pt x="1839" y="122"/>
                  <a:pt x="1837" y="122"/>
                </a:cubicBezTo>
                <a:cubicBezTo>
                  <a:pt x="1836" y="122"/>
                  <a:pt x="1829" y="119"/>
                  <a:pt x="1829" y="119"/>
                </a:cubicBezTo>
                <a:cubicBezTo>
                  <a:pt x="1825" y="120"/>
                  <a:pt x="1826" y="120"/>
                  <a:pt x="1825" y="122"/>
                </a:cubicBezTo>
                <a:cubicBezTo>
                  <a:pt x="1825" y="122"/>
                  <a:pt x="1826" y="127"/>
                  <a:pt x="1826" y="127"/>
                </a:cubicBezTo>
                <a:cubicBezTo>
                  <a:pt x="1832" y="127"/>
                  <a:pt x="1829" y="128"/>
                  <a:pt x="1837" y="128"/>
                </a:cubicBezTo>
                <a:cubicBezTo>
                  <a:pt x="1838" y="128"/>
                  <a:pt x="1836" y="126"/>
                  <a:pt x="1837" y="126"/>
                </a:cubicBezTo>
                <a:close/>
                <a:moveTo>
                  <a:pt x="2814" y="368"/>
                </a:moveTo>
                <a:cubicBezTo>
                  <a:pt x="2814" y="368"/>
                  <a:pt x="2812" y="370"/>
                  <a:pt x="2811" y="371"/>
                </a:cubicBezTo>
                <a:cubicBezTo>
                  <a:pt x="2811" y="371"/>
                  <a:pt x="2809" y="374"/>
                  <a:pt x="2810" y="374"/>
                </a:cubicBezTo>
                <a:cubicBezTo>
                  <a:pt x="2811" y="376"/>
                  <a:pt x="2811" y="376"/>
                  <a:pt x="2814" y="373"/>
                </a:cubicBezTo>
                <a:cubicBezTo>
                  <a:pt x="2814" y="373"/>
                  <a:pt x="2815" y="372"/>
                  <a:pt x="2814" y="372"/>
                </a:cubicBezTo>
                <a:cubicBezTo>
                  <a:pt x="2815" y="372"/>
                  <a:pt x="2816" y="370"/>
                  <a:pt x="2815" y="369"/>
                </a:cubicBezTo>
                <a:cubicBezTo>
                  <a:pt x="2814" y="368"/>
                  <a:pt x="2814" y="368"/>
                  <a:pt x="2814" y="368"/>
                </a:cubicBezTo>
                <a:close/>
                <a:moveTo>
                  <a:pt x="1809" y="27"/>
                </a:moveTo>
                <a:cubicBezTo>
                  <a:pt x="1807" y="27"/>
                  <a:pt x="1810" y="24"/>
                  <a:pt x="1811" y="24"/>
                </a:cubicBezTo>
                <a:cubicBezTo>
                  <a:pt x="1812" y="23"/>
                  <a:pt x="1819" y="25"/>
                  <a:pt x="1819" y="26"/>
                </a:cubicBezTo>
                <a:cubicBezTo>
                  <a:pt x="1820" y="29"/>
                  <a:pt x="1816" y="27"/>
                  <a:pt x="1813" y="27"/>
                </a:cubicBezTo>
                <a:cubicBezTo>
                  <a:pt x="1810" y="27"/>
                  <a:pt x="1810" y="28"/>
                  <a:pt x="1809" y="27"/>
                </a:cubicBezTo>
                <a:close/>
                <a:moveTo>
                  <a:pt x="1538" y="406"/>
                </a:moveTo>
                <a:cubicBezTo>
                  <a:pt x="1537" y="406"/>
                  <a:pt x="1536" y="405"/>
                  <a:pt x="1533" y="407"/>
                </a:cubicBezTo>
                <a:cubicBezTo>
                  <a:pt x="1529" y="410"/>
                  <a:pt x="1533" y="410"/>
                  <a:pt x="1533" y="412"/>
                </a:cubicBezTo>
                <a:cubicBezTo>
                  <a:pt x="1533" y="413"/>
                  <a:pt x="1531" y="415"/>
                  <a:pt x="1533" y="415"/>
                </a:cubicBezTo>
                <a:cubicBezTo>
                  <a:pt x="1535" y="418"/>
                  <a:pt x="1532" y="418"/>
                  <a:pt x="1534" y="420"/>
                </a:cubicBezTo>
                <a:cubicBezTo>
                  <a:pt x="1535" y="420"/>
                  <a:pt x="1535" y="420"/>
                  <a:pt x="1536" y="421"/>
                </a:cubicBezTo>
                <a:cubicBezTo>
                  <a:pt x="1538" y="422"/>
                  <a:pt x="1539" y="422"/>
                  <a:pt x="1539" y="419"/>
                </a:cubicBezTo>
                <a:cubicBezTo>
                  <a:pt x="1540" y="412"/>
                  <a:pt x="1542" y="413"/>
                  <a:pt x="1541" y="409"/>
                </a:cubicBezTo>
                <a:cubicBezTo>
                  <a:pt x="1541" y="407"/>
                  <a:pt x="1540" y="407"/>
                  <a:pt x="1541" y="406"/>
                </a:cubicBezTo>
                <a:cubicBezTo>
                  <a:pt x="1542" y="405"/>
                  <a:pt x="1540" y="402"/>
                  <a:pt x="1539" y="402"/>
                </a:cubicBezTo>
                <a:cubicBezTo>
                  <a:pt x="1539" y="402"/>
                  <a:pt x="1538" y="402"/>
                  <a:pt x="1538" y="403"/>
                </a:cubicBezTo>
                <a:cubicBezTo>
                  <a:pt x="1538" y="404"/>
                  <a:pt x="1540" y="406"/>
                  <a:pt x="1538" y="406"/>
                </a:cubicBezTo>
                <a:close/>
                <a:moveTo>
                  <a:pt x="1411" y="342"/>
                </a:moveTo>
                <a:cubicBezTo>
                  <a:pt x="1411" y="342"/>
                  <a:pt x="1412" y="341"/>
                  <a:pt x="1412" y="341"/>
                </a:cubicBezTo>
                <a:cubicBezTo>
                  <a:pt x="1412" y="341"/>
                  <a:pt x="1412" y="339"/>
                  <a:pt x="1411" y="339"/>
                </a:cubicBezTo>
                <a:cubicBezTo>
                  <a:pt x="1409" y="340"/>
                  <a:pt x="1408" y="340"/>
                  <a:pt x="1410" y="342"/>
                </a:cubicBezTo>
                <a:cubicBezTo>
                  <a:pt x="1411" y="342"/>
                  <a:pt x="1411" y="342"/>
                  <a:pt x="1411" y="342"/>
                </a:cubicBezTo>
                <a:close/>
                <a:moveTo>
                  <a:pt x="1434" y="362"/>
                </a:moveTo>
                <a:cubicBezTo>
                  <a:pt x="1435" y="362"/>
                  <a:pt x="1436" y="361"/>
                  <a:pt x="1436" y="361"/>
                </a:cubicBezTo>
                <a:cubicBezTo>
                  <a:pt x="1435" y="359"/>
                  <a:pt x="1436" y="359"/>
                  <a:pt x="1433" y="359"/>
                </a:cubicBezTo>
                <a:cubicBezTo>
                  <a:pt x="1432" y="360"/>
                  <a:pt x="1433" y="362"/>
                  <a:pt x="1434" y="362"/>
                </a:cubicBezTo>
                <a:close/>
                <a:moveTo>
                  <a:pt x="1428" y="355"/>
                </a:moveTo>
                <a:cubicBezTo>
                  <a:pt x="1428" y="355"/>
                  <a:pt x="1430" y="353"/>
                  <a:pt x="1429" y="353"/>
                </a:cubicBezTo>
                <a:cubicBezTo>
                  <a:pt x="1428" y="352"/>
                  <a:pt x="1425" y="352"/>
                  <a:pt x="1426" y="353"/>
                </a:cubicBezTo>
                <a:cubicBezTo>
                  <a:pt x="1428" y="355"/>
                  <a:pt x="1428" y="355"/>
                  <a:pt x="1428" y="355"/>
                </a:cubicBezTo>
                <a:close/>
                <a:moveTo>
                  <a:pt x="1436" y="333"/>
                </a:moveTo>
                <a:cubicBezTo>
                  <a:pt x="1439" y="334"/>
                  <a:pt x="1438" y="334"/>
                  <a:pt x="1440" y="332"/>
                </a:cubicBezTo>
                <a:cubicBezTo>
                  <a:pt x="1441" y="331"/>
                  <a:pt x="1438" y="330"/>
                  <a:pt x="1438" y="330"/>
                </a:cubicBezTo>
                <a:cubicBezTo>
                  <a:pt x="1438" y="330"/>
                  <a:pt x="1435" y="333"/>
                  <a:pt x="1436" y="333"/>
                </a:cubicBezTo>
                <a:close/>
              </a:path>
            </a:pathLst>
          </a:custGeom>
          <a:solidFill>
            <a:srgbClr val="E8E8E8"/>
          </a:solidFill>
          <a:ln>
            <a:noFill/>
          </a:ln>
        </p:spPr>
        <p:txBody>
          <a:bodyPr vert="horz" wrap="square" lIns="121990" tIns="60995" rIns="121990" bIns="60995" numCol="1" anchor="t" anchorCtr="0" compatLnSpc="1"/>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advTm="3000">
    <p:push dir="u"/>
  </p:transition>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9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9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90204" pitchFamily="34" charset="0"/>
          <a:ea typeface="微软雅黑"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800" u="none" strike="noStrike" kern="1200" cap="none" spc="150" normalizeH="0" baseline="0">
          <a:solidFill>
            <a:schemeClr val="tx1">
              <a:lumMod val="65000"/>
              <a:lumOff val="35000"/>
            </a:schemeClr>
          </a:solidFill>
          <a:uFillTx/>
          <a:latin typeface="Arial" panose="020B0604020202090204" pitchFamily="34" charset="0"/>
          <a:ea typeface="微软雅黑"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90204" pitchFamily="34" charset="0"/>
          <a:ea typeface="微软雅黑"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uFillTx/>
          <a:latin typeface="Arial" panose="020B0604020202090204" pitchFamily="34" charset="0"/>
          <a:ea typeface="微软雅黑"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90204" pitchFamily="34" charset="0"/>
          <a:ea typeface="微软雅黑" charset="-122"/>
          <a:cs typeface="+mn-cs"/>
        </a:defRPr>
      </a:lvl4pPr>
      <a:lvl5pPr marL="2056765" indent="-228600" algn="l" defTabSz="914400" rtl="0" eaLnBrk="1" fontAlgn="auto" latinLnBrk="0" hangingPunct="1">
        <a:lnSpc>
          <a:spcPct val="120000"/>
        </a:lnSpc>
        <a:spcBef>
          <a:spcPts val="0"/>
        </a:spcBef>
        <a:spcAft>
          <a:spcPts val="300"/>
        </a:spcAft>
        <a:buFont typeface="Arial" panose="020B0604020202090204" pitchFamily="34" charset="0"/>
        <a:buChar char="•"/>
        <a:defRPr sz="1400" u="none" strike="noStrike" kern="1200" cap="none" spc="150" normalizeH="0" baseline="0">
          <a:solidFill>
            <a:schemeClr val="tx1">
              <a:lumMod val="65000"/>
              <a:lumOff val="35000"/>
            </a:schemeClr>
          </a:solidFill>
          <a:uFillTx/>
          <a:latin typeface="Arial" panose="020B0604020202090204" pitchFamily="34" charset="0"/>
          <a:ea typeface="微软雅黑" charset="-122"/>
          <a:cs typeface="+mn-cs"/>
        </a:defRPr>
      </a:lvl5pPr>
      <a:lvl6pPr marL="251396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0.xml"/><Relationship Id="rId2" Type="http://schemas.openxmlformats.org/officeDocument/2006/relationships/image" Target="../media/image7.png"/><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image" Target="../media/image9.png"/><Relationship Id="rId10" Type="http://schemas.openxmlformats.org/officeDocument/2006/relationships/slideLayout" Target="../slideLayouts/slideLayout10.xml"/><Relationship Id="rId1" Type="http://schemas.openxmlformats.org/officeDocument/2006/relationships/tags" Target="../tags/tag53.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0.xml"/><Relationship Id="rId6" Type="http://schemas.openxmlformats.org/officeDocument/2006/relationships/tags" Target="../tags/tag65.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tags" Target="../tags/tag64.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0.xml"/><Relationship Id="rId3" Type="http://schemas.openxmlformats.org/officeDocument/2006/relationships/image" Target="../media/image9.png"/><Relationship Id="rId2" Type="http://schemas.openxmlformats.org/officeDocument/2006/relationships/tags" Target="../tags/tag66.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0.xml"/><Relationship Id="rId3" Type="http://schemas.openxmlformats.org/officeDocument/2006/relationships/image" Target="../media/image9.png"/><Relationship Id="rId2" Type="http://schemas.openxmlformats.org/officeDocument/2006/relationships/tags" Target="../tags/tag11.xml"/><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image" Target="../media/image9.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0.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image" Target="../media/image9.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image" Target="../media/image9.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image" Target="../media/image9.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image" Target="../media/image9.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image" Target="../media/image9.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image" Target="../media/image9.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image" Target="../media/image9.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image" Target="../media/image9.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image" Target="../media/image9.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9.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image" Target="../media/image9.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image" Target="../media/image9.pn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0.xml"/><Relationship Id="rId3" Type="http://schemas.openxmlformats.org/officeDocument/2006/relationships/image" Target="../media/image9.png"/><Relationship Id="rId2" Type="http://schemas.openxmlformats.org/officeDocument/2006/relationships/tags" Target="../tags/tag123.xml"/><Relationship Id="rId1" Type="http://schemas.openxmlformats.org/officeDocument/2006/relationships/image" Target="../media/image8.png"/></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0.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image" Target="../media/image9.pn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image" Target="../media/image9.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image" Target="../media/image9.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image" Target="../media/image9.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image" Target="../media/image9.pn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image" Target="../media/image9.png"/></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9.pn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image" Target="../media/image9.png"/></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image" Target="../media/image9.png"/></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image" Target="../media/image9.png"/></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image" Target="../media/image9.png"/></Relationships>
</file>

<file path=ppt/slides/_rels/slide54.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150.xml"/><Relationship Id="rId4" Type="http://schemas.openxmlformats.org/officeDocument/2006/relationships/image" Target="../media/image13.png"/><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slideLayout" Target="../slideLayouts/slideLayout10.xml"/><Relationship Id="rId10" Type="http://schemas.openxmlformats.org/officeDocument/2006/relationships/tags" Target="../tags/tag28.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1" Type="http://schemas.openxmlformats.org/officeDocument/2006/relationships/slideLayout" Target="../slideLayouts/slideLayout10.xml"/><Relationship Id="rId10" Type="http://schemas.openxmlformats.org/officeDocument/2006/relationships/tags" Target="../tags/tag37.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image" Target="../media/image9.png"/><Relationship Id="rId1" Type="http://schemas.openxmlformats.org/officeDocument/2006/relationships/tags" Target="../tags/tag38.xml"/></Relationships>
</file>

<file path=ppt/slides/_rels/slide9.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image" Target="../media/image9.png"/><Relationship Id="rId10" Type="http://schemas.openxmlformats.org/officeDocument/2006/relationships/slideLayout" Target="../slideLayouts/slideLayout10.xml"/><Relationship Id="rId1"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pic>
        <p:nvPicPr>
          <p:cNvPr id="5" name="图片 4" descr="E:\梁伟工作文件\南财\ppt用图\资源 1.png资源 1"/>
          <p:cNvPicPr>
            <a:picLocks noChangeAspect="1"/>
          </p:cNvPicPr>
          <p:nvPr/>
        </p:nvPicPr>
        <p:blipFill>
          <a:blip r:embed="rId2" cstate="print"/>
          <a:srcRect/>
          <a:stretch>
            <a:fillRect/>
          </a:stretch>
        </p:blipFill>
        <p:spPr>
          <a:xfrm>
            <a:off x="334645" y="332740"/>
            <a:ext cx="1501775" cy="631825"/>
          </a:xfrm>
          <a:prstGeom prst="rect">
            <a:avLst/>
          </a:prstGeom>
        </p:spPr>
      </p:pic>
      <p:sp>
        <p:nvSpPr>
          <p:cNvPr id="7" name="文本框 6"/>
          <p:cNvSpPr txBox="1"/>
          <p:nvPr/>
        </p:nvSpPr>
        <p:spPr>
          <a:xfrm>
            <a:off x="2782570" y="1341755"/>
            <a:ext cx="6751955" cy="1691640"/>
          </a:xfrm>
          <a:prstGeom prst="rect">
            <a:avLst/>
          </a:prstGeom>
          <a:noFill/>
        </p:spPr>
        <p:txBody>
          <a:bodyPr wrap="square" rtlCol="0">
            <a:spAutoFit/>
          </a:bodyPr>
          <a:lstStyle/>
          <a:p>
            <a:pPr algn="ctr"/>
            <a:r>
              <a:rPr lang="zh-CN" sz="4000" b="1">
                <a:solidFill>
                  <a:srgbClr val="A1713C"/>
                </a:solidFill>
                <a:latin typeface="Heiti SC Medium" panose="02000000000000000000" charset="-122"/>
                <a:ea typeface="Heiti SC Medium" panose="02000000000000000000" charset="-122"/>
                <a:cs typeface="Heiti SC Medium" panose="02000000000000000000" charset="-122"/>
                <a:sym typeface="+mn-ea"/>
              </a:rPr>
              <a:t>科技金融</a:t>
            </a:r>
            <a:r>
              <a:rPr lang="zh-CN" sz="4000" b="1">
                <a:solidFill>
                  <a:srgbClr val="A1713C"/>
                </a:solidFill>
                <a:latin typeface="Heiti SC Medium" panose="02000000000000000000" charset="-122"/>
                <a:ea typeface="Heiti SC Medium" panose="02000000000000000000" charset="-122"/>
                <a:cs typeface="Heiti SC Medium" panose="02000000000000000000" charset="-122"/>
                <a:sym typeface="+mn-ea"/>
              </a:rPr>
              <a:t>典型案例</a:t>
            </a:r>
            <a:endParaRPr lang="zh-CN" sz="4000" b="1">
              <a:solidFill>
                <a:srgbClr val="A1713C"/>
              </a:solidFill>
              <a:latin typeface="Heiti SC Medium" panose="02000000000000000000" charset="-122"/>
              <a:ea typeface="Heiti SC Medium" panose="02000000000000000000" charset="-122"/>
              <a:cs typeface="Heiti SC Medium" panose="02000000000000000000" charset="-122"/>
              <a:sym typeface="+mn-ea"/>
            </a:endParaRPr>
          </a:p>
          <a:p>
            <a:pPr algn="ctr"/>
            <a:endParaRPr lang="zh-CN" sz="3200" b="1">
              <a:solidFill>
                <a:srgbClr val="A1713C"/>
              </a:solidFill>
              <a:latin typeface="Heiti SC Medium" panose="02000000000000000000" charset="-122"/>
              <a:ea typeface="Heiti SC Medium" panose="02000000000000000000" charset="-122"/>
              <a:cs typeface="Heiti SC Medium" panose="02000000000000000000" charset="-122"/>
              <a:sym typeface="+mn-ea"/>
            </a:endParaRPr>
          </a:p>
          <a:p>
            <a:pPr algn="ctr"/>
            <a:r>
              <a:rPr lang="zh-CN" sz="3200" b="1">
                <a:solidFill>
                  <a:srgbClr val="A1713C"/>
                </a:solidFill>
                <a:latin typeface="Heiti SC Medium" panose="02000000000000000000" charset="-122"/>
                <a:ea typeface="Heiti SC Medium" panose="02000000000000000000" charset="-122"/>
                <a:cs typeface="Heiti SC Medium" panose="02000000000000000000" charset="-122"/>
                <a:sym typeface="+mn-ea"/>
              </a:rPr>
              <a:t>案例撰写注意</a:t>
            </a:r>
            <a:r>
              <a:rPr lang="zh-CN" sz="3200" b="1">
                <a:solidFill>
                  <a:srgbClr val="A1713C"/>
                </a:solidFill>
                <a:latin typeface="Heiti SC Medium" panose="02000000000000000000" charset="-122"/>
                <a:ea typeface="Heiti SC Medium" panose="02000000000000000000" charset="-122"/>
                <a:cs typeface="Heiti SC Medium" panose="02000000000000000000" charset="-122"/>
                <a:sym typeface="+mn-ea"/>
              </a:rPr>
              <a:t>要点</a:t>
            </a:r>
            <a:endParaRPr lang="zh-CN" sz="3200" b="1">
              <a:solidFill>
                <a:srgbClr val="A1713C"/>
              </a:solidFill>
              <a:latin typeface="Heiti SC Medium" panose="02000000000000000000" charset="-122"/>
              <a:ea typeface="Heiti SC Medium" panose="02000000000000000000" charset="-122"/>
              <a:cs typeface="Heiti SC Medium" panose="02000000000000000000" charset="-122"/>
              <a:sym typeface="+mn-ea"/>
            </a:endParaRPr>
          </a:p>
        </p:txBody>
      </p:sp>
      <p:sp>
        <p:nvSpPr>
          <p:cNvPr id="3" name="文本框 2"/>
          <p:cNvSpPr txBox="1"/>
          <p:nvPr/>
        </p:nvSpPr>
        <p:spPr>
          <a:xfrm>
            <a:off x="2598420" y="3933190"/>
            <a:ext cx="6993255" cy="706755"/>
          </a:xfrm>
          <a:prstGeom prst="rect">
            <a:avLst/>
          </a:prstGeom>
          <a:noFill/>
        </p:spPr>
        <p:txBody>
          <a:bodyPr wrap="square" rtlCol="0" anchor="t">
            <a:spAutoFit/>
          </a:bodyPr>
          <a:lstStyle/>
          <a:p>
            <a:pPr algn="ctr"/>
            <a:r>
              <a:rPr lang="zh-CN" altLang="en-US" sz="2000" b="1">
                <a:solidFill>
                  <a:schemeClr val="tx1">
                    <a:lumMod val="75000"/>
                    <a:lumOff val="25000"/>
                  </a:schemeClr>
                </a:solidFill>
                <a:latin typeface="黑体" charset="0"/>
                <a:ea typeface="黑体" charset="0"/>
                <a:cs typeface="黑体" charset="0"/>
                <a:sym typeface="方正兰亭黑简体" panose="02000000000000000000" charset="-122"/>
              </a:rPr>
              <a:t>南方财经全媒体集团</a:t>
            </a:r>
            <a:endParaRPr lang="zh-CN" altLang="en-US" sz="2000" b="1">
              <a:solidFill>
                <a:schemeClr val="tx1">
                  <a:lumMod val="75000"/>
                  <a:lumOff val="25000"/>
                </a:schemeClr>
              </a:solidFill>
              <a:latin typeface="黑体" charset="0"/>
              <a:ea typeface="黑体" charset="0"/>
              <a:cs typeface="黑体" charset="0"/>
              <a:sym typeface="方正兰亭黑简体" panose="02000000000000000000" charset="-122"/>
            </a:endParaRPr>
          </a:p>
          <a:p>
            <a:pPr algn="ctr"/>
            <a:endParaRPr lang="en-US" altLang="zh-CN" sz="2000" b="1">
              <a:solidFill>
                <a:schemeClr val="tx1">
                  <a:lumMod val="75000"/>
                  <a:lumOff val="25000"/>
                </a:schemeClr>
              </a:solidFill>
              <a:latin typeface="黑体" charset="0"/>
              <a:ea typeface="黑体" charset="0"/>
              <a:cs typeface="黑体" charset="0"/>
              <a:sym typeface="方正兰亭黑简体" panose="02000000000000000000"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2494915" y="4286885"/>
            <a:ext cx="7061200" cy="187896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pic>
        <p:nvPicPr>
          <p:cNvPr id="2" name="图片 1" descr="图片2-removebg-preview"/>
          <p:cNvPicPr>
            <a:picLocks noChangeAspect="1"/>
          </p:cNvPicPr>
          <p:nvPr/>
        </p:nvPicPr>
        <p:blipFill>
          <a:blip r:embed="rId2"/>
          <a:srcRect l="12332" t="13984" r="9130" b="13440"/>
          <a:stretch>
            <a:fillRect/>
          </a:stretch>
        </p:blipFill>
        <p:spPr>
          <a:xfrm>
            <a:off x="267970" y="287655"/>
            <a:ext cx="840105" cy="377825"/>
          </a:xfrm>
          <a:prstGeom prst="rect">
            <a:avLst/>
          </a:prstGeom>
        </p:spPr>
      </p:pic>
      <p:sp>
        <p:nvSpPr>
          <p:cNvPr id="15" name="副标题 1"/>
          <p:cNvSpPr>
            <a:spLocks noGrp="1"/>
          </p:cNvSpPr>
          <p:nvPr>
            <p:custDataLst>
              <p:tags r:id="rId3"/>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a:t>
            </a:r>
            <a:r>
              <a:rPr lang="zh-CN" altLang="en-US" sz="2800" b="1" dirty="0">
                <a:solidFill>
                  <a:schemeClr val="tx1"/>
                </a:solidFill>
                <a:latin typeface="微软雅黑" charset="-122"/>
                <a:sym typeface="方正中等线简体" charset="-122"/>
              </a:rPr>
              <a:t>标题</a:t>
            </a:r>
            <a:r>
              <a:rPr lang="zh-CN" altLang="en-US" sz="2800" b="1" dirty="0">
                <a:solidFill>
                  <a:schemeClr val="tx1"/>
                </a:solidFill>
                <a:latin typeface="微软雅黑" charset="-122"/>
                <a:sym typeface="方正中等线简体" charset="-122"/>
              </a:rPr>
              <a:t>撰写</a:t>
            </a:r>
            <a:endParaRPr lang="zh-CN" altLang="en-US" sz="2800" b="1" dirty="0">
              <a:solidFill>
                <a:schemeClr val="tx1"/>
              </a:solidFill>
              <a:latin typeface="微软雅黑" charset="-122"/>
              <a:sym typeface="方正中等线简体" charset="-122"/>
            </a:endParaRPr>
          </a:p>
        </p:txBody>
      </p:sp>
      <p:sp>
        <p:nvSpPr>
          <p:cNvPr id="16" name="矩形 15"/>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6" name="矩形 5"/>
          <p:cNvSpPr/>
          <p:nvPr/>
        </p:nvSpPr>
        <p:spPr>
          <a:xfrm>
            <a:off x="0" y="829945"/>
            <a:ext cx="3484245" cy="58356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案例标题注意</a:t>
            </a:r>
            <a:r>
              <a:rPr lang="zh-CN" altLang="en-US" sz="2400" b="1" dirty="0">
                <a:latin typeface="微软雅黑" charset="-122"/>
                <a:ea typeface="微软雅黑" charset="-122"/>
              </a:rPr>
              <a:t>事项</a:t>
            </a:r>
            <a:endParaRPr lang="zh-CN" altLang="en-US" sz="2400" b="1" dirty="0">
              <a:latin typeface="微软雅黑" charset="-122"/>
              <a:ea typeface="微软雅黑" charset="-122"/>
            </a:endParaRPr>
          </a:p>
        </p:txBody>
      </p:sp>
      <p:sp>
        <p:nvSpPr>
          <p:cNvPr id="7" name="文本框 6"/>
          <p:cNvSpPr txBox="1"/>
          <p:nvPr>
            <p:custDataLst>
              <p:tags r:id="rId4"/>
            </p:custDataLst>
          </p:nvPr>
        </p:nvSpPr>
        <p:spPr>
          <a:xfrm>
            <a:off x="334645" y="1629410"/>
            <a:ext cx="8050530" cy="473075"/>
          </a:xfrm>
          <a:prstGeom prst="rect">
            <a:avLst/>
          </a:prstGeom>
          <a:noFill/>
        </p:spPr>
        <p:txBody>
          <a:bodyPr wrap="square" rtlCol="0">
            <a:noAutofit/>
          </a:bodyPr>
          <a:p>
            <a:r>
              <a:rPr lang="zh-CN" altLang="en-US" sz="2000" b="1">
                <a:latin typeface="微软雅黑" charset="-122"/>
                <a:ea typeface="微软雅黑" charset="-122"/>
              </a:rPr>
              <a:t>目前，我们提交过来的案例标题主要有以下几点需要注意：</a:t>
            </a:r>
            <a:endParaRPr lang="zh-CN" altLang="en-US" sz="2000" b="1">
              <a:latin typeface="微软雅黑" charset="-122"/>
              <a:ea typeface="微软雅黑" charset="-122"/>
            </a:endParaRPr>
          </a:p>
        </p:txBody>
      </p:sp>
      <p:sp>
        <p:nvSpPr>
          <p:cNvPr id="8" name="文本框 7"/>
          <p:cNvSpPr txBox="1"/>
          <p:nvPr>
            <p:custDataLst>
              <p:tags r:id="rId5"/>
            </p:custDataLst>
          </p:nvPr>
        </p:nvSpPr>
        <p:spPr>
          <a:xfrm>
            <a:off x="3484245" y="2840355"/>
            <a:ext cx="6469380" cy="669290"/>
          </a:xfrm>
          <a:prstGeom prst="rect">
            <a:avLst/>
          </a:prstGeom>
          <a:noFill/>
        </p:spPr>
        <p:txBody>
          <a:bodyPr wrap="square" rtlCol="0">
            <a:noAutofit/>
          </a:bodyPr>
          <a:p>
            <a:r>
              <a:rPr sz="2800" b="1">
                <a:latin typeface="微软雅黑" charset="-122"/>
                <a:ea typeface="微软雅黑" charset="-122"/>
                <a:sym typeface="+mn-ea"/>
              </a:rPr>
              <a:t>标题内容要实，不需要太多的修饰润色</a:t>
            </a:r>
            <a:endParaRPr sz="2800" b="1">
              <a:latin typeface="微软雅黑" charset="-122"/>
              <a:ea typeface="微软雅黑" charset="-122"/>
              <a:cs typeface="微软雅黑" charset="-122"/>
              <a:sym typeface="+mn-ea"/>
            </a:endParaRPr>
          </a:p>
          <a:p>
            <a:endParaRPr sz="2800" b="1">
              <a:latin typeface="微软雅黑" charset="-122"/>
              <a:ea typeface="微软雅黑" charset="-122"/>
              <a:sym typeface="+mn-ea"/>
            </a:endParaRPr>
          </a:p>
          <a:p>
            <a:endParaRPr lang="zh-CN" altLang="en-US" sz="2800" b="1">
              <a:latin typeface="微软雅黑" charset="-122"/>
              <a:ea typeface="微软雅黑" charset="-122"/>
              <a:sym typeface="+mn-ea"/>
            </a:endParaRPr>
          </a:p>
        </p:txBody>
      </p:sp>
      <p:sp>
        <p:nvSpPr>
          <p:cNvPr id="10" name="椭圆 9"/>
          <p:cNvSpPr/>
          <p:nvPr/>
        </p:nvSpPr>
        <p:spPr>
          <a:xfrm>
            <a:off x="2854960" y="2925445"/>
            <a:ext cx="442595" cy="4070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3" name="文本框 2"/>
          <p:cNvSpPr txBox="1"/>
          <p:nvPr/>
        </p:nvSpPr>
        <p:spPr>
          <a:xfrm>
            <a:off x="2134870" y="3573145"/>
            <a:ext cx="8960485" cy="874395"/>
          </a:xfrm>
          <a:prstGeom prst="rect">
            <a:avLst/>
          </a:prstGeom>
          <a:noFill/>
        </p:spPr>
        <p:txBody>
          <a:bodyPr wrap="square" rtlCol="0" anchor="t">
            <a:noAutofit/>
          </a:bodyPr>
          <a:p>
            <a:pPr indent="0"/>
            <a:r>
              <a:rPr lang="zh-CN" sz="2400">
                <a:latin typeface="微软雅黑" charset="-122"/>
                <a:ea typeface="微软雅黑" charset="-122"/>
                <a:cs typeface="微软雅黑" charset="-122"/>
                <a:sym typeface="+mn-ea"/>
              </a:rPr>
              <a:t>例如，做大做强、新高度、蓬勃发展等表述不适合放案例标题</a:t>
            </a:r>
            <a:endParaRPr lang="zh-CN" altLang="en-US" sz="2400" dirty="0">
              <a:solidFill>
                <a:schemeClr val="tx1">
                  <a:lumMod val="75000"/>
                  <a:lumOff val="25000"/>
                </a:schemeClr>
              </a:solidFill>
              <a:latin typeface="微软雅黑" charset="-122"/>
              <a:ea typeface="微软雅黑" charset="-122"/>
              <a:cs typeface="微软雅黑" charset="-122"/>
              <a:sym typeface="+mn-ea"/>
            </a:endParaRPr>
          </a:p>
        </p:txBody>
      </p:sp>
      <p:sp>
        <p:nvSpPr>
          <p:cNvPr id="13" name="文本框 12"/>
          <p:cNvSpPr txBox="1"/>
          <p:nvPr>
            <p:custDataLst>
              <p:tags r:id="rId6"/>
            </p:custDataLst>
          </p:nvPr>
        </p:nvSpPr>
        <p:spPr>
          <a:xfrm>
            <a:off x="2494915" y="3717290"/>
            <a:ext cx="1089660" cy="1268095"/>
          </a:xfrm>
          <a:prstGeom prst="rect">
            <a:avLst/>
          </a:prstGeom>
          <a:noFill/>
        </p:spPr>
        <p:txBody>
          <a:bodyPr wrap="square" rtlCol="0" anchor="t">
            <a:noAutofit/>
          </a:bodyPr>
          <a:p>
            <a:pPr algn="just">
              <a:lnSpc>
                <a:spcPct val="150000"/>
              </a:lnSpc>
            </a:pPr>
            <a:r>
              <a:rPr lang="zh-CN" altLang="zh-CN" sz="11500">
                <a:solidFill>
                  <a:schemeClr val="tx1"/>
                </a:solidFill>
                <a:latin typeface="微软雅黑" charset="-122"/>
                <a:sym typeface="Wingdings" panose="05000000000000000000" charset="0"/>
              </a:rPr>
              <a:t></a:t>
            </a:r>
            <a:endParaRPr lang="zh-CN" altLang="zh-CN" sz="11500" dirty="0">
              <a:solidFill>
                <a:schemeClr val="tx1"/>
              </a:solidFill>
              <a:latin typeface="微软雅黑" charset="-122"/>
              <a:ea typeface="微软雅黑" charset="-122"/>
              <a:cs typeface="微软雅黑" charset="-122"/>
              <a:sym typeface="Wingdings" panose="05000000000000000000" charset="0"/>
            </a:endParaRPr>
          </a:p>
        </p:txBody>
      </p:sp>
      <p:sp>
        <p:nvSpPr>
          <p:cNvPr id="5" name="文本框 4"/>
          <p:cNvSpPr txBox="1"/>
          <p:nvPr>
            <p:custDataLst>
              <p:tags r:id="rId7"/>
            </p:custDataLst>
          </p:nvPr>
        </p:nvSpPr>
        <p:spPr>
          <a:xfrm>
            <a:off x="4528185" y="4293235"/>
            <a:ext cx="3395345" cy="553085"/>
          </a:xfrm>
          <a:prstGeom prst="rect">
            <a:avLst/>
          </a:prstGeom>
          <a:noFill/>
        </p:spPr>
        <p:txBody>
          <a:bodyPr wrap="square" rtlCol="0" anchor="t">
            <a:spAutoFit/>
          </a:bodyPr>
          <a:p>
            <a:pPr algn="just">
              <a:lnSpc>
                <a:spcPct val="150000"/>
              </a:lnSpc>
            </a:pPr>
            <a:r>
              <a:rPr lang="zh-CN" sz="2000" b="1">
                <a:latin typeface="微软雅黑" charset="-122"/>
                <a:ea typeface="微软雅黑" charset="-122"/>
                <a:sym typeface="+mn-ea"/>
              </a:rPr>
              <a:t>人民银行案例汇编示例</a:t>
            </a:r>
            <a:endParaRPr lang="zh-CN" altLang="en-US" sz="2000" b="1" dirty="0">
              <a:solidFill>
                <a:schemeClr val="tx1">
                  <a:lumMod val="75000"/>
                  <a:lumOff val="25000"/>
                </a:schemeClr>
              </a:solidFill>
              <a:latin typeface="微软雅黑" charset="-122"/>
              <a:ea typeface="微软雅黑" charset="-122"/>
              <a:cs typeface="微软雅黑" charset="-122"/>
              <a:sym typeface="+mn-ea"/>
            </a:endParaRPr>
          </a:p>
        </p:txBody>
      </p:sp>
      <p:sp>
        <p:nvSpPr>
          <p:cNvPr id="4" name="文本框 3"/>
          <p:cNvSpPr txBox="1"/>
          <p:nvPr>
            <p:custDataLst>
              <p:tags r:id="rId8"/>
            </p:custDataLst>
          </p:nvPr>
        </p:nvSpPr>
        <p:spPr>
          <a:xfrm>
            <a:off x="4511040" y="4869815"/>
            <a:ext cx="4892675" cy="1014730"/>
          </a:xfrm>
          <a:prstGeom prst="rect">
            <a:avLst/>
          </a:prstGeom>
          <a:noFill/>
        </p:spPr>
        <p:txBody>
          <a:bodyPr wrap="square" rtlCol="0" anchor="t">
            <a:spAutoFit/>
          </a:bodyPr>
          <a:p>
            <a:pPr algn="just">
              <a:lnSpc>
                <a:spcPct val="150000"/>
              </a:lnSpc>
            </a:pPr>
            <a:r>
              <a:rPr lang="zh-CN" altLang="en-US" sz="2000" dirty="0">
                <a:solidFill>
                  <a:schemeClr val="tx1"/>
                </a:solidFill>
                <a:latin typeface="微软雅黑" charset="-122"/>
                <a:ea typeface="微软雅黑" charset="-122"/>
                <a:cs typeface="微软雅黑" charset="-122"/>
                <a:sym typeface="方正兰亭黑简体" panose="02000000000000000000" charset="-122"/>
              </a:rPr>
              <a:t>林业碳汇支持</a:t>
            </a:r>
            <a:r>
              <a:rPr lang="zh-CN" altLang="en-US" sz="2000" dirty="0">
                <a:solidFill>
                  <a:schemeClr val="accent2"/>
                </a:solidFill>
                <a:latin typeface="微软雅黑" charset="-122"/>
                <a:ea typeface="微软雅黑" charset="-122"/>
                <a:cs typeface="微软雅黑" charset="-122"/>
                <a:sym typeface="方正兰亭黑简体" panose="02000000000000000000" charset="-122"/>
              </a:rPr>
              <a:t>环境改善和精准扶贫</a:t>
            </a:r>
            <a:endParaRPr lang="en-US" altLang="zh-CN" sz="2000" dirty="0">
              <a:solidFill>
                <a:schemeClr val="accent2"/>
              </a:solidFill>
              <a:latin typeface="微软雅黑" charset="-122"/>
              <a:ea typeface="微软雅黑" charset="-122"/>
              <a:cs typeface="微软雅黑" charset="-122"/>
              <a:sym typeface="方正兰亭黑简体" panose="02000000000000000000" charset="-122"/>
            </a:endParaRPr>
          </a:p>
          <a:p>
            <a:pPr algn="just">
              <a:lnSpc>
                <a:spcPct val="150000"/>
              </a:lnSpc>
            </a:pPr>
            <a:r>
              <a:rPr lang="zh-CN" altLang="en-US" sz="2000"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绿色供应链金融推动</a:t>
            </a:r>
            <a:r>
              <a:rPr lang="zh-CN" altLang="en-US" sz="2000" dirty="0">
                <a:solidFill>
                  <a:schemeClr val="accent2"/>
                </a:solidFill>
                <a:latin typeface="微软雅黑" charset="-122"/>
                <a:ea typeface="微软雅黑" charset="-122"/>
                <a:cs typeface="微软雅黑" charset="-122"/>
                <a:sym typeface="方正兰亭黑简体" panose="02000000000000000000" charset="-122"/>
              </a:rPr>
              <a:t>现代农业发展</a:t>
            </a:r>
            <a:endParaRPr lang="zh-CN" altLang="en-US" sz="2000" dirty="0">
              <a:solidFill>
                <a:schemeClr val="accent2"/>
              </a:solidFill>
              <a:latin typeface="微软雅黑" charset="-122"/>
              <a:ea typeface="微软雅黑" charset="-122"/>
              <a:cs typeface="微软雅黑" charset="-122"/>
              <a:sym typeface="方正兰亭黑简体" panose="02000000000000000000"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15"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a:t>
            </a:r>
            <a:r>
              <a:rPr lang="zh-CN" altLang="en-US" sz="2800" b="1" dirty="0">
                <a:solidFill>
                  <a:schemeClr val="tx1"/>
                </a:solidFill>
                <a:latin typeface="微软雅黑" charset="-122"/>
                <a:sym typeface="方正中等线简体" charset="-122"/>
              </a:rPr>
              <a:t>标题</a:t>
            </a:r>
            <a:r>
              <a:rPr lang="zh-CN" altLang="en-US" sz="2800" b="1" dirty="0">
                <a:solidFill>
                  <a:schemeClr val="tx1"/>
                </a:solidFill>
                <a:latin typeface="微软雅黑" charset="-122"/>
                <a:sym typeface="方正中等线简体" charset="-122"/>
              </a:rPr>
              <a:t>撰写</a:t>
            </a:r>
            <a:endParaRPr lang="zh-CN" altLang="en-US" sz="2800" b="1" dirty="0">
              <a:solidFill>
                <a:schemeClr val="tx1"/>
              </a:solidFill>
              <a:latin typeface="微软雅黑" charset="-122"/>
              <a:sym typeface="方正中等线简体" charset="-122"/>
            </a:endParaRPr>
          </a:p>
        </p:txBody>
      </p:sp>
      <p:sp>
        <p:nvSpPr>
          <p:cNvPr id="16" name="矩形 15"/>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6" name="矩形 5"/>
          <p:cNvSpPr/>
          <p:nvPr/>
        </p:nvSpPr>
        <p:spPr>
          <a:xfrm>
            <a:off x="0" y="829945"/>
            <a:ext cx="2397760" cy="58356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建议</a:t>
            </a:r>
            <a:r>
              <a:rPr lang="zh-CN" altLang="en-US" sz="2400" b="1" dirty="0">
                <a:latin typeface="微软雅黑" charset="-122"/>
                <a:ea typeface="微软雅黑" charset="-122"/>
              </a:rPr>
              <a:t>优化</a:t>
            </a:r>
            <a:endParaRPr lang="zh-CN" altLang="en-US" sz="2400" b="1" dirty="0">
              <a:latin typeface="微软雅黑" charset="-122"/>
              <a:ea typeface="微软雅黑" charset="-122"/>
            </a:endParaRPr>
          </a:p>
        </p:txBody>
      </p:sp>
      <p:sp>
        <p:nvSpPr>
          <p:cNvPr id="12" name="文本框 11"/>
          <p:cNvSpPr txBox="1"/>
          <p:nvPr/>
        </p:nvSpPr>
        <p:spPr>
          <a:xfrm>
            <a:off x="406400" y="1917065"/>
            <a:ext cx="2257425" cy="3276600"/>
          </a:xfrm>
          <a:prstGeom prst="rect">
            <a:avLst/>
          </a:prstGeom>
          <a:noFill/>
        </p:spPr>
        <p:txBody>
          <a:bodyPr wrap="square" rtlCol="0" anchor="t">
            <a:spAutoFit/>
          </a:bodyPr>
          <a:p>
            <a:pPr algn="just">
              <a:lnSpc>
                <a:spcPct val="150000"/>
              </a:lnSpc>
            </a:pPr>
            <a:r>
              <a:rPr lang="zh-CN" altLang="zh-CN" sz="13800">
                <a:latin typeface="微软雅黑" charset="-122"/>
                <a:sym typeface="Wingdings" panose="05000000000000000000" charset="0"/>
              </a:rPr>
              <a:t></a:t>
            </a:r>
            <a:endParaRPr lang="zh-CN" altLang="zh-CN" sz="13800" dirty="0">
              <a:solidFill>
                <a:schemeClr val="tx1">
                  <a:lumMod val="75000"/>
                  <a:lumOff val="25000"/>
                </a:schemeClr>
              </a:solidFill>
              <a:latin typeface="微软雅黑" charset="-122"/>
              <a:ea typeface="微软雅黑" charset="-122"/>
              <a:cs typeface="微软雅黑" charset="-122"/>
              <a:sym typeface="Wingdings" panose="05000000000000000000" charset="0"/>
            </a:endParaRPr>
          </a:p>
        </p:txBody>
      </p:sp>
      <p:sp>
        <p:nvSpPr>
          <p:cNvPr id="17" name="文本框 16"/>
          <p:cNvSpPr txBox="1"/>
          <p:nvPr>
            <p:custDataLst>
              <p:tags r:id="rId3"/>
            </p:custDataLst>
          </p:nvPr>
        </p:nvSpPr>
        <p:spPr>
          <a:xfrm>
            <a:off x="2397760" y="1464945"/>
            <a:ext cx="8517255" cy="2858135"/>
          </a:xfrm>
          <a:prstGeom prst="rect">
            <a:avLst/>
          </a:prstGeom>
          <a:noFill/>
        </p:spPr>
        <p:txBody>
          <a:bodyPr wrap="square" rtlCol="0">
            <a:noAutofit/>
          </a:bodyPr>
          <a:p>
            <a:pPr marL="457200" indent="-457200" algn="just">
              <a:lnSpc>
                <a:spcPct val="150000"/>
              </a:lnSpc>
              <a:buFont typeface="Wingdings" panose="05000000000000000000" charset="0"/>
              <a:buChar char=""/>
            </a:pPr>
            <a:r>
              <a:rPr lang="zh-CN" altLang="en-US"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践行高质量发展理念，为合作区内中小型科创企业高质量发展赋能</a:t>
            </a:r>
            <a:endParaRPr lang="zh-CN" altLang="en-US"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endParaRPr>
          </a:p>
          <a:p>
            <a:pPr marL="457200" indent="-457200" algn="just">
              <a:lnSpc>
                <a:spcPct val="150000"/>
              </a:lnSpc>
              <a:buFont typeface="Wingdings" panose="05000000000000000000" charset="0"/>
              <a:buChar char=""/>
            </a:pPr>
            <a:r>
              <a:rPr lang="zh-CN" altLang="en-US"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科创企业全生命周期服务方案</a:t>
            </a:r>
            <a:endParaRPr lang="zh-CN" altLang="en-US"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endParaRPr>
          </a:p>
          <a:p>
            <a:pPr marL="457200" indent="-457200" algn="just">
              <a:lnSpc>
                <a:spcPct val="150000"/>
              </a:lnSpc>
              <a:buFont typeface="Wingdings" panose="05000000000000000000" charset="0"/>
              <a:buChar char=""/>
            </a:pPr>
            <a:r>
              <a:rPr lang="zh-CN" altLang="en-US"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金融助力广东企业高质量出海</a:t>
            </a:r>
            <a:endParaRPr lang="zh-CN" altLang="en-US"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endParaRPr>
          </a:p>
          <a:p>
            <a:pPr marL="457200" indent="-457200" algn="just">
              <a:lnSpc>
                <a:spcPct val="150000"/>
              </a:lnSpc>
              <a:buFont typeface="Wingdings" panose="05000000000000000000" charset="0"/>
              <a:buChar char=""/>
            </a:pPr>
            <a:r>
              <a:rPr lang="zh-CN" altLang="en-US"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广州市首单</a:t>
            </a:r>
            <a:r>
              <a:rPr lang="en-US" altLang="zh-CN"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xxxx</a:t>
            </a:r>
            <a:r>
              <a:rPr lang="zh-CN" altLang="en-US"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项目</a:t>
            </a:r>
            <a:endParaRPr lang="zh-CN" altLang="en-US"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endParaRPr>
          </a:p>
          <a:p>
            <a:pPr marL="457200" indent="-457200" algn="just">
              <a:lnSpc>
                <a:spcPct val="150000"/>
              </a:lnSpc>
              <a:buFont typeface="Wingdings" panose="05000000000000000000" charset="0"/>
              <a:buChar char=""/>
            </a:pPr>
            <a:r>
              <a:rPr lang="zh-CN" altLang="en-US"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写好科技金融</a:t>
            </a:r>
            <a:r>
              <a:rPr lang="en-US" altLang="zh-CN"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“xx</a:t>
            </a:r>
            <a:r>
              <a:rPr lang="zh-CN" altLang="en-US"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答卷</a:t>
            </a:r>
            <a:r>
              <a:rPr lang="en-US" altLang="zh-CN"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 </a:t>
            </a:r>
            <a:endParaRPr lang="en-US" altLang="zh-CN"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endParaRPr>
          </a:p>
          <a:p>
            <a:pPr marL="457200" indent="-457200" algn="just">
              <a:lnSpc>
                <a:spcPct val="150000"/>
              </a:lnSpc>
              <a:buFont typeface="Wingdings" panose="05000000000000000000" charset="0"/>
              <a:buChar char=""/>
            </a:pPr>
            <a:r>
              <a:rPr lang="en-US" altLang="zh-CN"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a:t>
            </a:r>
            <a:r>
              <a:rPr lang="zh-CN" altLang="en-US"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创新积分贷</a:t>
            </a:r>
            <a:r>
              <a:rPr lang="en-US" altLang="zh-CN"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a:t>
            </a:r>
            <a:r>
              <a:rPr lang="zh-CN" altLang="en-US"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科技企业融资的创新之路</a:t>
            </a:r>
            <a:endParaRPr lang="zh-CN" altLang="en-US"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endParaRPr>
          </a:p>
          <a:p>
            <a:pPr marL="457200" indent="-457200" algn="just">
              <a:lnSpc>
                <a:spcPct val="150000"/>
              </a:lnSpc>
              <a:buFont typeface="Wingdings" panose="05000000000000000000" charset="0"/>
              <a:buChar char=""/>
            </a:pPr>
            <a:r>
              <a:rPr lang="en-US"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xx</a:t>
            </a:r>
            <a:r>
              <a:rPr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银行携手</a:t>
            </a:r>
            <a:r>
              <a:rPr lang="en-US"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xx</a:t>
            </a:r>
            <a:r>
              <a:rPr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保理 助力珠澳经济乘风破浪</a:t>
            </a:r>
            <a:endParaRPr sz="2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endParaRPr>
          </a:p>
          <a:p>
            <a:pPr algn="just">
              <a:lnSpc>
                <a:spcPct val="150000"/>
              </a:lnSpc>
            </a:pPr>
            <a:endParaRPr lang="zh-CN" altLang="en-US" sz="28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endParaRPr>
          </a:p>
          <a:p>
            <a:pPr algn="just">
              <a:lnSpc>
                <a:spcPct val="150000"/>
              </a:lnSpc>
            </a:pPr>
            <a:endParaRPr lang="zh-CN" altLang="en-US" sz="28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15"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a:t>
            </a:r>
            <a:r>
              <a:rPr lang="zh-CN" altLang="en-US" sz="2800" b="1" dirty="0">
                <a:solidFill>
                  <a:schemeClr val="tx1"/>
                </a:solidFill>
                <a:latin typeface="微软雅黑" charset="-122"/>
                <a:sym typeface="方正中等线简体" charset="-122"/>
              </a:rPr>
              <a:t>标题</a:t>
            </a:r>
            <a:r>
              <a:rPr lang="zh-CN" altLang="en-US" sz="2800" b="1" dirty="0">
                <a:solidFill>
                  <a:schemeClr val="tx1"/>
                </a:solidFill>
                <a:latin typeface="微软雅黑" charset="-122"/>
                <a:sym typeface="方正中等线简体" charset="-122"/>
              </a:rPr>
              <a:t>撰写</a:t>
            </a:r>
            <a:endParaRPr lang="zh-CN" altLang="en-US" sz="2800" b="1" dirty="0">
              <a:solidFill>
                <a:schemeClr val="tx1"/>
              </a:solidFill>
              <a:latin typeface="微软雅黑" charset="-122"/>
              <a:sym typeface="方正中等线简体" charset="-122"/>
            </a:endParaRPr>
          </a:p>
        </p:txBody>
      </p:sp>
      <p:sp>
        <p:nvSpPr>
          <p:cNvPr id="16" name="矩形 15"/>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6" name="矩形 5"/>
          <p:cNvSpPr/>
          <p:nvPr/>
        </p:nvSpPr>
        <p:spPr>
          <a:xfrm>
            <a:off x="0" y="829945"/>
            <a:ext cx="3484245" cy="58356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更多优秀案例</a:t>
            </a:r>
            <a:r>
              <a:rPr lang="zh-CN" altLang="en-US" sz="2400" b="1" dirty="0">
                <a:latin typeface="微软雅黑" charset="-122"/>
                <a:ea typeface="微软雅黑" charset="-122"/>
              </a:rPr>
              <a:t>展示</a:t>
            </a:r>
            <a:endParaRPr lang="zh-CN" altLang="en-US" sz="2400" b="1" dirty="0">
              <a:latin typeface="微软雅黑" charset="-122"/>
              <a:ea typeface="微软雅黑" charset="-122"/>
            </a:endParaRPr>
          </a:p>
        </p:txBody>
      </p:sp>
      <p:sp>
        <p:nvSpPr>
          <p:cNvPr id="7" name="文本框 6"/>
          <p:cNvSpPr txBox="1"/>
          <p:nvPr/>
        </p:nvSpPr>
        <p:spPr>
          <a:xfrm>
            <a:off x="9047480" y="6165850"/>
            <a:ext cx="1967230" cy="414020"/>
          </a:xfrm>
          <a:prstGeom prst="rect">
            <a:avLst/>
          </a:prstGeom>
          <a:noFill/>
        </p:spPr>
        <p:txBody>
          <a:bodyPr wrap="none" rtlCol="0" anchor="t">
            <a:spAutoFit/>
          </a:bodyPr>
          <a:p>
            <a:pPr algn="just">
              <a:lnSpc>
                <a:spcPct val="150000"/>
              </a:lnSpc>
            </a:pPr>
            <a:r>
              <a:rPr lang="zh-CN" sz="1400" b="1">
                <a:latin typeface="微软雅黑" charset="-122"/>
                <a:ea typeface="微软雅黑" charset="-122"/>
                <a:sym typeface="+mn-ea"/>
              </a:rPr>
              <a:t>人民银行案例汇编示例</a:t>
            </a:r>
            <a:endParaRPr lang="zh-CN" altLang="en-US" sz="1400" dirty="0">
              <a:solidFill>
                <a:schemeClr val="tx1">
                  <a:lumMod val="75000"/>
                  <a:lumOff val="25000"/>
                </a:schemeClr>
              </a:solidFill>
              <a:latin typeface="微软雅黑" charset="-122"/>
              <a:ea typeface="微软雅黑" charset="-122"/>
              <a:cs typeface="微软雅黑" charset="-122"/>
              <a:sym typeface="方正兰亭黑简体" panose="02000000000000000000" charset="-122"/>
            </a:endParaRPr>
          </a:p>
        </p:txBody>
      </p:sp>
      <p:pic>
        <p:nvPicPr>
          <p:cNvPr id="8" name="图片 7" descr="WechatIMG38"/>
          <p:cNvPicPr>
            <a:picLocks noChangeAspect="1"/>
          </p:cNvPicPr>
          <p:nvPr/>
        </p:nvPicPr>
        <p:blipFill>
          <a:blip r:embed="rId3"/>
          <a:srcRect b="15575"/>
          <a:stretch>
            <a:fillRect/>
          </a:stretch>
        </p:blipFill>
        <p:spPr>
          <a:xfrm>
            <a:off x="118110" y="1557020"/>
            <a:ext cx="4187190" cy="4715510"/>
          </a:xfrm>
          <a:prstGeom prst="rect">
            <a:avLst/>
          </a:prstGeom>
        </p:spPr>
      </p:pic>
      <p:pic>
        <p:nvPicPr>
          <p:cNvPr id="9" name="图片 8" descr="WechatIMG39"/>
          <p:cNvPicPr>
            <a:picLocks noChangeAspect="1"/>
          </p:cNvPicPr>
          <p:nvPr/>
        </p:nvPicPr>
        <p:blipFill>
          <a:blip r:embed="rId4"/>
          <a:stretch>
            <a:fillRect/>
          </a:stretch>
        </p:blipFill>
        <p:spPr>
          <a:xfrm>
            <a:off x="4438650" y="1557020"/>
            <a:ext cx="3816985" cy="5091430"/>
          </a:xfrm>
          <a:prstGeom prst="rect">
            <a:avLst/>
          </a:prstGeom>
        </p:spPr>
      </p:pic>
      <p:pic>
        <p:nvPicPr>
          <p:cNvPr id="10" name="图片 9" descr="WechatIMG40"/>
          <p:cNvPicPr>
            <a:picLocks noChangeAspect="1"/>
          </p:cNvPicPr>
          <p:nvPr/>
        </p:nvPicPr>
        <p:blipFill>
          <a:blip r:embed="rId5"/>
          <a:srcRect b="20187"/>
          <a:stretch>
            <a:fillRect/>
          </a:stretch>
        </p:blipFill>
        <p:spPr>
          <a:xfrm>
            <a:off x="8388985" y="1557020"/>
            <a:ext cx="3663950" cy="390144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30805"/>
            <a:ext cx="12190730" cy="1597660"/>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图片 1" descr="图片1-removebg-preview"/>
          <p:cNvPicPr>
            <a:picLocks noChangeAspect="1"/>
          </p:cNvPicPr>
          <p:nvPr/>
        </p:nvPicPr>
        <p:blipFill>
          <a:blip r:embed="rId1">
            <a:lum bright="70000" contrast="-70000"/>
          </a:blip>
          <a:srcRect l="35057" t="35045" r="1949" b="23173"/>
          <a:stretch>
            <a:fillRect/>
          </a:stretch>
        </p:blipFill>
        <p:spPr>
          <a:xfrm>
            <a:off x="8235950" y="5388610"/>
            <a:ext cx="3954145" cy="1470660"/>
          </a:xfrm>
          <a:prstGeom prst="rect">
            <a:avLst/>
          </a:prstGeom>
        </p:spPr>
      </p:pic>
      <p:sp>
        <p:nvSpPr>
          <p:cNvPr id="5" name="副标题 1"/>
          <p:cNvSpPr>
            <a:spLocks noGrp="1"/>
          </p:cNvSpPr>
          <p:nvPr>
            <p:custDataLst>
              <p:tags r:id="rId2"/>
            </p:custDataLst>
          </p:nvPr>
        </p:nvSpPr>
        <p:spPr>
          <a:xfrm>
            <a:off x="838835" y="3076575"/>
            <a:ext cx="11000105"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ctr">
              <a:lnSpc>
                <a:spcPct val="100000"/>
              </a:lnSpc>
            </a:pPr>
            <a:r>
              <a:rPr lang="en-US" altLang="zh-CN" sz="4400" b="1" dirty="0">
                <a:solidFill>
                  <a:schemeClr val="bg1"/>
                </a:solidFill>
                <a:latin typeface="Arial Black" panose="020B0A04020102020204" charset="0"/>
                <a:cs typeface="Arial Black" panose="020B0A04020102020204" charset="0"/>
                <a:sym typeface="方正中等线简体" charset="-122"/>
              </a:rPr>
              <a:t>PART 2</a:t>
            </a:r>
            <a:r>
              <a:rPr lang="zh-CN" altLang="en-US" sz="4400" b="1" dirty="0">
                <a:solidFill>
                  <a:schemeClr val="bg1"/>
                </a:solidFill>
                <a:latin typeface="微软雅黑" charset="-122"/>
                <a:sym typeface="方正中等线简体" charset="-122"/>
              </a:rPr>
              <a:t>丨 案例简介</a:t>
            </a:r>
            <a:r>
              <a:rPr lang="zh-CN" altLang="en-US" sz="4400" b="1" dirty="0">
                <a:solidFill>
                  <a:schemeClr val="bg1"/>
                </a:solidFill>
                <a:latin typeface="微软雅黑" charset="-122"/>
                <a:sym typeface="方正中等线简体" charset="-122"/>
              </a:rPr>
              <a:t>撰写</a:t>
            </a:r>
            <a:endParaRPr lang="zh-CN" altLang="en-US" sz="4400" b="1" dirty="0">
              <a:solidFill>
                <a:schemeClr val="bg1"/>
              </a:solidFill>
              <a:latin typeface="微软雅黑" charset="-122"/>
              <a:sym typeface="方正中等线简体" charset="-122"/>
            </a:endParaRPr>
          </a:p>
        </p:txBody>
      </p:sp>
      <p:pic>
        <p:nvPicPr>
          <p:cNvPr id="3" name="图片 2" descr="图片2-removebg-preview"/>
          <p:cNvPicPr>
            <a:picLocks noChangeAspect="1"/>
          </p:cNvPicPr>
          <p:nvPr/>
        </p:nvPicPr>
        <p:blipFill>
          <a:blip r:embed="rId3"/>
          <a:srcRect l="12332" t="13984" r="9130" b="13440"/>
          <a:stretch>
            <a:fillRect/>
          </a:stretch>
        </p:blipFill>
        <p:spPr>
          <a:xfrm>
            <a:off x="267970" y="287655"/>
            <a:ext cx="840105" cy="3778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0"/>
    </mc:Choice>
    <mc:Fallback>
      <p:transition spd="slow"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15"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a:t>
            </a:r>
            <a:r>
              <a:rPr lang="zh-CN" altLang="en-US" sz="2800" b="1" dirty="0">
                <a:solidFill>
                  <a:schemeClr val="tx1"/>
                </a:solidFill>
                <a:latin typeface="微软雅黑" charset="-122"/>
                <a:sym typeface="方正中等线简体" charset="-122"/>
              </a:rPr>
              <a:t>撰写</a:t>
            </a:r>
            <a:endParaRPr lang="zh-CN" altLang="en-US" sz="2800" b="1" dirty="0">
              <a:solidFill>
                <a:schemeClr val="tx1"/>
              </a:solidFill>
              <a:latin typeface="微软雅黑" charset="-122"/>
              <a:sym typeface="方正中等线简体" charset="-122"/>
            </a:endParaRPr>
          </a:p>
        </p:txBody>
      </p:sp>
      <p:sp>
        <p:nvSpPr>
          <p:cNvPr id="16" name="矩形 15"/>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6" name="矩形 5"/>
          <p:cNvSpPr/>
          <p:nvPr/>
        </p:nvSpPr>
        <p:spPr>
          <a:xfrm>
            <a:off x="0" y="82994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sz="2400">
                <a:latin typeface="方正正粗黑简体" panose="02000500000000000000" charset="-122"/>
                <a:ea typeface="方正正粗黑简体" panose="02000500000000000000" charset="-122"/>
                <a:sym typeface="+mn-ea"/>
              </a:rPr>
              <a:t>撰写三步法</a:t>
            </a:r>
            <a:endParaRPr lang="zh-CN" altLang="en-US" sz="2400" b="1" dirty="0">
              <a:latin typeface="微软雅黑" charset="-122"/>
              <a:ea typeface="微软雅黑" charset="-122"/>
            </a:endParaRPr>
          </a:p>
        </p:txBody>
      </p:sp>
      <p:sp>
        <p:nvSpPr>
          <p:cNvPr id="7" name="文本框 6"/>
          <p:cNvSpPr txBox="1"/>
          <p:nvPr/>
        </p:nvSpPr>
        <p:spPr>
          <a:xfrm>
            <a:off x="3862705" y="1447800"/>
            <a:ext cx="5456555" cy="3415030"/>
          </a:xfrm>
          <a:prstGeom prst="rect">
            <a:avLst/>
          </a:prstGeom>
          <a:noFill/>
        </p:spPr>
        <p:txBody>
          <a:bodyPr wrap="square" rtlCol="0" anchor="t">
            <a:spAutoFit/>
          </a:bodyPr>
          <a:p>
            <a:pPr marL="571500" indent="-571500" fontAlgn="auto">
              <a:lnSpc>
                <a:spcPct val="150000"/>
              </a:lnSpc>
              <a:buFont typeface="Wingdings" panose="05000000000000000000" charset="0"/>
              <a:buChar char=""/>
            </a:pPr>
            <a:r>
              <a:rPr sz="3600">
                <a:latin typeface="方正正粗黑简体" panose="02000500000000000000" charset="-122"/>
                <a:ea typeface="方正正粗黑简体" panose="02000500000000000000" charset="-122"/>
                <a:sym typeface="+mn-ea"/>
              </a:rPr>
              <a:t>案例背景</a:t>
            </a:r>
            <a:endParaRPr sz="3600">
              <a:latin typeface="方正正粗黑简体" panose="02000500000000000000" charset="-122"/>
              <a:ea typeface="方正正粗黑简体" panose="02000500000000000000" charset="-122"/>
            </a:endParaRPr>
          </a:p>
          <a:p>
            <a:pPr marL="571500" indent="-571500" fontAlgn="auto">
              <a:lnSpc>
                <a:spcPct val="150000"/>
              </a:lnSpc>
              <a:buFont typeface="Wingdings" panose="05000000000000000000" charset="0"/>
              <a:buChar char=""/>
            </a:pPr>
            <a:r>
              <a:rPr sz="3600">
                <a:latin typeface="方正正粗黑简体" panose="02000500000000000000" charset="-122"/>
                <a:ea typeface="方正正粗黑简体" panose="02000500000000000000" charset="-122"/>
                <a:sym typeface="+mn-ea"/>
              </a:rPr>
              <a:t>具体做法</a:t>
            </a:r>
            <a:endParaRPr sz="3600">
              <a:latin typeface="方正正粗黑简体" panose="02000500000000000000" charset="-122"/>
              <a:ea typeface="方正正粗黑简体" panose="02000500000000000000" charset="-122"/>
            </a:endParaRPr>
          </a:p>
          <a:p>
            <a:pPr marL="571500" indent="-571500" fontAlgn="auto">
              <a:lnSpc>
                <a:spcPct val="150000"/>
              </a:lnSpc>
              <a:buFont typeface="Wingdings" panose="05000000000000000000" charset="0"/>
              <a:buChar char=""/>
            </a:pPr>
            <a:r>
              <a:rPr sz="3600">
                <a:latin typeface="方正正粗黑简体" panose="02000500000000000000" charset="-122"/>
                <a:ea typeface="方正正粗黑简体" panose="02000500000000000000" charset="-122"/>
                <a:sym typeface="+mn-ea"/>
              </a:rPr>
              <a:t>实践效果</a:t>
            </a:r>
            <a:endParaRPr sz="3600">
              <a:latin typeface="方正正粗黑简体" panose="02000500000000000000" charset="-122"/>
              <a:ea typeface="方正正粗黑简体" panose="02000500000000000000" charset="-122"/>
              <a:sym typeface="+mn-ea"/>
            </a:endParaRPr>
          </a:p>
          <a:p>
            <a:pPr marL="571500" indent="-571500" fontAlgn="auto">
              <a:lnSpc>
                <a:spcPct val="150000"/>
              </a:lnSpc>
              <a:buFont typeface="Wingdings" panose="05000000000000000000" charset="0"/>
              <a:buChar char=""/>
            </a:pPr>
            <a:r>
              <a:rPr lang="zh-CN" altLang="en-US" sz="3600">
                <a:latin typeface="方正正粗黑简体" panose="02000500000000000000" charset="-122"/>
                <a:ea typeface="方正正粗黑简体" panose="02000500000000000000" charset="-122"/>
                <a:sym typeface="+mn-ea"/>
              </a:rPr>
              <a:t>创新</a:t>
            </a:r>
            <a:r>
              <a:rPr lang="zh-CN" altLang="en-US" sz="3600">
                <a:latin typeface="方正正粗黑简体" panose="02000500000000000000" charset="-122"/>
                <a:ea typeface="方正正粗黑简体" panose="02000500000000000000" charset="-122"/>
                <a:sym typeface="+mn-ea"/>
              </a:rPr>
              <a:t>亮点</a:t>
            </a:r>
            <a:endParaRPr lang="zh-CN" altLang="en-US" sz="3600">
              <a:latin typeface="方正正粗黑简体" panose="02000500000000000000" charset="-122"/>
              <a:ea typeface="方正正粗黑简体" panose="02000500000000000000" charset="-122"/>
              <a:sym typeface="+mn-ea"/>
            </a:endParaRPr>
          </a:p>
        </p:txBody>
      </p:sp>
      <p:grpSp>
        <p:nvGrpSpPr>
          <p:cNvPr id="14" name="组合 13"/>
          <p:cNvGrpSpPr/>
          <p:nvPr/>
        </p:nvGrpSpPr>
        <p:grpSpPr>
          <a:xfrm>
            <a:off x="1108075" y="4798060"/>
            <a:ext cx="10962640" cy="1753870"/>
            <a:chOff x="-4811" y="2884"/>
            <a:chExt cx="22023" cy="888"/>
          </a:xfrm>
        </p:grpSpPr>
        <p:sp>
          <p:nvSpPr>
            <p:cNvPr id="9" name="矩形 8"/>
            <p:cNvSpPr/>
            <p:nvPr/>
          </p:nvSpPr>
          <p:spPr>
            <a:xfrm>
              <a:off x="-3550" y="2884"/>
              <a:ext cx="17579" cy="724"/>
            </a:xfrm>
            <a:prstGeom prst="rect">
              <a:avLst/>
            </a:prstGeom>
            <a:solidFill>
              <a:srgbClr val="F3D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latin typeface="方正兰亭黑简体" panose="02000000000000000000" charset="-122"/>
                <a:ea typeface="方正兰亭黑简体" panose="02000000000000000000" charset="-122"/>
                <a:cs typeface="方正兰亭黑简体" panose="02000000000000000000" charset="-122"/>
              </a:endParaRPr>
            </a:p>
          </p:txBody>
        </p:sp>
        <p:sp>
          <p:nvSpPr>
            <p:cNvPr id="10" name="文本框 9"/>
            <p:cNvSpPr txBox="1"/>
            <p:nvPr/>
          </p:nvSpPr>
          <p:spPr>
            <a:xfrm>
              <a:off x="-4811" y="2884"/>
              <a:ext cx="22023" cy="888"/>
            </a:xfrm>
            <a:prstGeom prst="rect">
              <a:avLst/>
            </a:prstGeom>
            <a:noFill/>
          </p:spPr>
          <p:txBody>
            <a:bodyPr wrap="square" rtlCol="0" anchor="t">
              <a:spAutoFit/>
            </a:bodyPr>
            <a:p>
              <a:pPr algn="l"/>
              <a:r>
                <a:rPr lang="en-US" sz="3600">
                  <a:latin typeface="方正正粗黑简体" panose="02000500000000000000" charset="-122"/>
                  <a:ea typeface="方正正粗黑简体" panose="02000500000000000000" charset="-122"/>
                  <a:sym typeface="+mn-ea"/>
                </a:rPr>
                <a:t>    </a:t>
              </a:r>
              <a:r>
                <a:rPr lang="zh-CN" altLang="en-US" sz="3600">
                  <a:latin typeface="方正正粗黑简体" panose="02000500000000000000" charset="-122"/>
                  <a:ea typeface="方正正粗黑简体" panose="02000500000000000000" charset="-122"/>
                  <a:sym typeface="+mn-ea"/>
                </a:rPr>
                <a:t>四个段落呈现</a:t>
              </a:r>
              <a:r>
                <a:rPr lang="en-US" altLang="zh-CN" sz="3600">
                  <a:latin typeface="方正正粗黑简体" panose="02000500000000000000" charset="-122"/>
                  <a:ea typeface="方正正粗黑简体" panose="02000500000000000000" charset="-122"/>
                  <a:sym typeface="+mn-ea"/>
                </a:rPr>
                <a:t>，600</a:t>
              </a:r>
              <a:r>
                <a:rPr lang="zh-CN" altLang="en-US" sz="3600">
                  <a:latin typeface="方正正粗黑简体" panose="02000500000000000000" charset="-122"/>
                  <a:ea typeface="方正正粗黑简体" panose="02000500000000000000" charset="-122"/>
                  <a:sym typeface="+mn-ea"/>
                </a:rPr>
                <a:t>字左右</a:t>
              </a:r>
              <a:endParaRPr lang="zh-CN" altLang="en-US" sz="3600">
                <a:latin typeface="方正正粗黑简体" panose="02000500000000000000" charset="-122"/>
                <a:ea typeface="方正正粗黑简体" panose="02000500000000000000" charset="-122"/>
                <a:sym typeface="+mn-ea"/>
              </a:endParaRPr>
            </a:p>
            <a:p>
              <a:pPr algn="l"/>
              <a:r>
                <a:rPr lang="en-US" altLang="zh-CN" sz="3600">
                  <a:latin typeface="方正正粗黑简体" panose="02000500000000000000" charset="-122"/>
                  <a:ea typeface="方正正粗黑简体" panose="02000500000000000000" charset="-122"/>
                  <a:sym typeface="+mn-ea"/>
                </a:rPr>
                <a:t>    </a:t>
              </a:r>
              <a:r>
                <a:rPr lang="zh-CN" altLang="en-US" sz="3600">
                  <a:latin typeface="方正正粗黑简体" panose="02000500000000000000" charset="-122"/>
                  <a:ea typeface="方正正粗黑简体" panose="02000500000000000000" charset="-122"/>
                  <a:sym typeface="+mn-ea"/>
                </a:rPr>
                <a:t>最多</a:t>
              </a:r>
              <a:r>
                <a:rPr lang="zh-CN" sz="3600">
                  <a:latin typeface="方正正粗黑简体" panose="02000500000000000000" charset="-122"/>
                  <a:ea typeface="方正正粗黑简体" panose="02000500000000000000" charset="-122"/>
                  <a:sym typeface="+mn-ea"/>
                </a:rPr>
                <a:t>不超</a:t>
              </a:r>
              <a:r>
                <a:rPr lang="en-US" altLang="zh-CN" sz="3600">
                  <a:latin typeface="方正正粗黑简体" panose="02000500000000000000" charset="-122"/>
                  <a:ea typeface="方正正粗黑简体" panose="02000500000000000000" charset="-122"/>
                  <a:sym typeface="+mn-ea"/>
                </a:rPr>
                <a:t>800</a:t>
              </a:r>
              <a:r>
                <a:rPr lang="zh-CN" altLang="en-US" sz="3600">
                  <a:latin typeface="方正正粗黑简体" panose="02000500000000000000" charset="-122"/>
                  <a:ea typeface="方正正粗黑简体" panose="02000500000000000000" charset="-122"/>
                  <a:sym typeface="+mn-ea"/>
                </a:rPr>
                <a:t>字</a:t>
              </a:r>
              <a:r>
                <a:rPr lang="en-US" altLang="zh-CN" sz="3600">
                  <a:latin typeface="方正正粗黑简体" panose="02000500000000000000" charset="-122"/>
                  <a:ea typeface="方正正粗黑简体" panose="02000500000000000000" charset="-122"/>
                  <a:sym typeface="+mn-ea"/>
                </a:rPr>
                <a:t>，</a:t>
              </a:r>
              <a:r>
                <a:rPr sz="3600">
                  <a:latin typeface="方正正粗黑简体" panose="02000500000000000000" charset="-122"/>
                  <a:ea typeface="方正正粗黑简体" panose="02000500000000000000" charset="-122"/>
                  <a:sym typeface="+mn-ea"/>
                </a:rPr>
                <a:t>点出创新亮点</a:t>
              </a:r>
              <a:endParaRPr lang="zh-CN" altLang="en-US" sz="3600">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a:p>
              <a:pPr algn="l"/>
              <a:endParaRPr lang="zh-CN" altLang="en-US" sz="3600">
                <a:solidFill>
                  <a:schemeClr val="tx1">
                    <a:lumMod val="75000"/>
                    <a:lumOff val="25000"/>
                  </a:schemeClr>
                </a:solidFill>
                <a:latin typeface="方正兰亭粗黑简体" panose="02000500000000000000" charset="-122"/>
                <a:ea typeface="方正兰亭粗黑简体" panose="02000500000000000000" charset="-122"/>
                <a:cs typeface="方正兰亭黑简体" panose="02000000000000000000" charset="-122"/>
                <a:sym typeface="方正兰亭黑简体" panose="02000000000000000000" charset="-122"/>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718560" y="1629410"/>
            <a:ext cx="4542155" cy="617855"/>
          </a:xfrm>
          <a:prstGeom prst="rect">
            <a:avLst/>
          </a:prstGeom>
          <a:solidFill>
            <a:srgbClr val="F3D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latin typeface="方正兰亭黑简体" panose="02000000000000000000" charset="-122"/>
              <a:ea typeface="方正兰亭黑简体" panose="02000000000000000000" charset="-122"/>
              <a:cs typeface="方正兰亭黑简体" panose="02000000000000000000" charset="-122"/>
            </a:endParaRPr>
          </a:p>
        </p:txBody>
      </p:sp>
      <p:sp>
        <p:nvSpPr>
          <p:cNvPr id="10" name="文本框 9"/>
          <p:cNvSpPr txBox="1"/>
          <p:nvPr/>
        </p:nvSpPr>
        <p:spPr>
          <a:xfrm>
            <a:off x="4078605" y="1701165"/>
            <a:ext cx="4182110" cy="3415030"/>
          </a:xfrm>
          <a:prstGeom prst="rect">
            <a:avLst/>
          </a:prstGeom>
          <a:noFill/>
        </p:spPr>
        <p:txBody>
          <a:bodyPr wrap="square" rtlCol="0" anchor="t">
            <a:spAutoFit/>
          </a:bodyPr>
          <a:lstStyle/>
          <a:p>
            <a:pPr indent="0" algn="l" fontAlgn="auto">
              <a:lnSpc>
                <a:spcPct val="150000"/>
              </a:lnSpc>
              <a:buClrTx/>
              <a:buSzTx/>
              <a:buFont typeface="Wingdings" panose="05000000000000000000" charset="0"/>
              <a:buNone/>
            </a:pPr>
            <a:endParaRPr sz="3600">
              <a:latin typeface="方正正粗黑简体" panose="02000500000000000000" charset="-122"/>
              <a:ea typeface="方正正粗黑简体" panose="02000500000000000000" charset="-122"/>
              <a:sym typeface="+mn-ea"/>
            </a:endParaRPr>
          </a:p>
          <a:p>
            <a:pPr indent="0" algn="l" fontAlgn="auto">
              <a:lnSpc>
                <a:spcPct val="150000"/>
              </a:lnSpc>
              <a:buClrTx/>
              <a:buSzTx/>
              <a:buFont typeface="Wingdings" panose="05000000000000000000" charset="0"/>
              <a:buChar char=""/>
            </a:pPr>
            <a:r>
              <a:rPr sz="3600">
                <a:latin typeface="方正正粗黑简体" panose="02000500000000000000" charset="-122"/>
                <a:ea typeface="方正正粗黑简体" panose="02000500000000000000" charset="-122"/>
                <a:sym typeface="+mn-ea"/>
              </a:rPr>
              <a:t>面临现状</a:t>
            </a:r>
            <a:endParaRPr sz="3600">
              <a:latin typeface="方正正粗黑简体" panose="02000500000000000000" charset="-122"/>
              <a:ea typeface="方正正粗黑简体" panose="02000500000000000000" charset="-122"/>
              <a:sym typeface="+mn-ea"/>
            </a:endParaRPr>
          </a:p>
          <a:p>
            <a:pPr indent="0" algn="l" fontAlgn="auto">
              <a:lnSpc>
                <a:spcPct val="150000"/>
              </a:lnSpc>
              <a:buClrTx/>
              <a:buSzTx/>
              <a:buFont typeface="Wingdings" panose="05000000000000000000" charset="0"/>
              <a:buNone/>
            </a:pPr>
            <a:r>
              <a:rPr lang="en-US" sz="3600">
                <a:latin typeface="方正正粗黑简体" panose="02000500000000000000" charset="-122"/>
                <a:ea typeface="方正正粗黑简体" panose="02000500000000000000" charset="-122"/>
                <a:sym typeface="+mn-ea"/>
              </a:rPr>
              <a:t> </a:t>
            </a:r>
            <a:r>
              <a:rPr sz="3600">
                <a:solidFill>
                  <a:srgbClr val="C00000"/>
                </a:solidFill>
                <a:latin typeface="方正正粗黑简体" panose="02000500000000000000" charset="-122"/>
                <a:ea typeface="方正正粗黑简体" panose="02000500000000000000" charset="-122"/>
                <a:sym typeface="+mn-ea"/>
              </a:rPr>
              <a:t>（困难或机遇）</a:t>
            </a:r>
            <a:endParaRPr sz="3600">
              <a:solidFill>
                <a:srgbClr val="C00000"/>
              </a:solidFill>
              <a:latin typeface="方正正粗黑简体" panose="02000500000000000000" charset="-122"/>
              <a:ea typeface="方正正粗黑简体" panose="02000500000000000000" charset="-122"/>
              <a:sym typeface="+mn-ea"/>
            </a:endParaRPr>
          </a:p>
          <a:p>
            <a:pPr marL="571500" indent="-571500" algn="l" fontAlgn="auto">
              <a:lnSpc>
                <a:spcPct val="150000"/>
              </a:lnSpc>
              <a:buClrTx/>
              <a:buSzTx/>
              <a:buFont typeface="Wingdings" panose="05000000000000000000" charset="0"/>
              <a:buChar char=""/>
            </a:pPr>
            <a:r>
              <a:rPr sz="3600">
                <a:latin typeface="方正正粗黑简体" panose="02000500000000000000" charset="-122"/>
                <a:ea typeface="方正正粗黑简体" panose="02000500000000000000" charset="-122"/>
                <a:sym typeface="+mn-ea"/>
              </a:rPr>
              <a:t>简要简要再简要</a:t>
            </a:r>
            <a:endParaRPr sz="3600">
              <a:latin typeface="方正正粗黑简体" panose="02000500000000000000" charset="-122"/>
              <a:ea typeface="方正正粗黑简体" panose="02000500000000000000" charset="-122"/>
              <a:sym typeface="方正兰亭黑简体" panose="02000000000000000000" charset="-122"/>
            </a:endParaRPr>
          </a:p>
        </p:txBody>
      </p:sp>
      <p:sp>
        <p:nvSpPr>
          <p:cNvPr id="8" name="文本框 7"/>
          <p:cNvSpPr txBox="1"/>
          <p:nvPr/>
        </p:nvSpPr>
        <p:spPr>
          <a:xfrm>
            <a:off x="4078605" y="1629410"/>
            <a:ext cx="3521710" cy="645160"/>
          </a:xfrm>
          <a:prstGeom prst="rect">
            <a:avLst/>
          </a:prstGeom>
          <a:noFill/>
        </p:spPr>
        <p:txBody>
          <a:bodyPr wrap="square" rtlCol="0" anchor="t">
            <a:spAutoFit/>
          </a:bodyPr>
          <a:lstStyle/>
          <a:p>
            <a:pPr algn="ctr"/>
            <a:r>
              <a:rPr lang="zh-CN" sz="3600" b="1">
                <a:solidFill>
                  <a:schemeClr val="tx1">
                    <a:lumMod val="75000"/>
                    <a:lumOff val="25000"/>
                  </a:schemeClr>
                </a:solidFill>
                <a:latin typeface="Heiti SC Medium" panose="02000000000000000000" charset="-122"/>
                <a:ea typeface="Heiti SC Medium" panose="02000000000000000000" charset="-122"/>
                <a:cs typeface="方正兰亭黑简体" panose="02000000000000000000" charset="-122"/>
                <a:sym typeface="方正兰亭黑简体" panose="02000000000000000000" charset="-122"/>
              </a:rPr>
              <a:t>关键词</a:t>
            </a:r>
            <a:endParaRPr lang="zh-CN" sz="3600" b="1">
              <a:solidFill>
                <a:schemeClr val="tx1">
                  <a:lumMod val="75000"/>
                  <a:lumOff val="25000"/>
                </a:schemeClr>
              </a:solidFill>
              <a:latin typeface="Heiti SC Medium" panose="02000000000000000000" charset="-122"/>
              <a:ea typeface="Heiti SC Medium" panose="02000000000000000000" charset="-122"/>
              <a:cs typeface="方正兰亭黑简体" panose="02000000000000000000" charset="-122"/>
              <a:sym typeface="方正兰亭黑简体" panose="02000000000000000000" charset="-122"/>
            </a:endParaRPr>
          </a:p>
        </p:txBody>
      </p:sp>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5" name="矩形 4"/>
          <p:cNvSpPr/>
          <p:nvPr/>
        </p:nvSpPr>
        <p:spPr>
          <a:xfrm>
            <a:off x="46355" y="76517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Heiti SC Medium" panose="02000000000000000000" charset="-122"/>
                <a:ea typeface="Heiti SC Medium" panose="02000000000000000000" charset="-122"/>
                <a:cs typeface="Heiti SC Medium" panose="02000000000000000000" charset="-122"/>
              </a:rPr>
              <a:t>一、案例背景</a:t>
            </a:r>
            <a:endParaRPr lang="zh-CN" altLang="en-US" sz="2400" b="1" dirty="0">
              <a:latin typeface="Heiti SC Medium" panose="02000000000000000000" charset="-122"/>
              <a:ea typeface="Heiti SC Medium" panose="02000000000000000000" charset="-122"/>
              <a:cs typeface="Heiti SC Medium" panose="020000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3" name="文本框 2"/>
          <p:cNvSpPr txBox="1"/>
          <p:nvPr/>
        </p:nvSpPr>
        <p:spPr>
          <a:xfrm>
            <a:off x="478155" y="2565400"/>
            <a:ext cx="2257425" cy="2745740"/>
          </a:xfrm>
          <a:prstGeom prst="rect">
            <a:avLst/>
          </a:prstGeom>
          <a:noFill/>
        </p:spPr>
        <p:txBody>
          <a:bodyPr wrap="square" rtlCol="0" anchor="t">
            <a:spAutoFit/>
          </a:bodyPr>
          <a:p>
            <a:pPr algn="just">
              <a:lnSpc>
                <a:spcPct val="150000"/>
              </a:lnSpc>
            </a:pPr>
            <a:r>
              <a:rPr lang="zh-CN" altLang="zh-CN" sz="11500">
                <a:latin typeface="微软雅黑" charset="-122"/>
                <a:sym typeface="Wingdings" panose="05000000000000000000" charset="0"/>
              </a:rPr>
              <a:t></a:t>
            </a:r>
            <a:endParaRPr lang="zh-CN" altLang="zh-CN" sz="11500" dirty="0">
              <a:solidFill>
                <a:schemeClr val="tx1">
                  <a:lumMod val="75000"/>
                  <a:lumOff val="25000"/>
                </a:schemeClr>
              </a:solidFill>
              <a:latin typeface="微软雅黑" charset="-122"/>
              <a:ea typeface="微软雅黑" charset="-122"/>
              <a:cs typeface="微软雅黑" charset="-122"/>
              <a:sym typeface="Wingdings" panose="05000000000000000000" charset="0"/>
            </a:endParaRPr>
          </a:p>
        </p:txBody>
      </p:sp>
      <p:grpSp>
        <p:nvGrpSpPr>
          <p:cNvPr id="14" name="组合 13"/>
          <p:cNvGrpSpPr/>
          <p:nvPr/>
        </p:nvGrpSpPr>
        <p:grpSpPr>
          <a:xfrm>
            <a:off x="3646805" y="765175"/>
            <a:ext cx="5695495" cy="977900"/>
            <a:chOff x="780" y="2516"/>
            <a:chExt cx="10048" cy="724"/>
          </a:xfrm>
        </p:grpSpPr>
        <p:sp>
          <p:nvSpPr>
            <p:cNvPr id="9" name="矩形 8"/>
            <p:cNvSpPr/>
            <p:nvPr/>
          </p:nvSpPr>
          <p:spPr>
            <a:xfrm>
              <a:off x="780" y="2516"/>
              <a:ext cx="8428" cy="724"/>
            </a:xfrm>
            <a:prstGeom prst="rect">
              <a:avLst/>
            </a:prstGeom>
            <a:solidFill>
              <a:srgbClr val="F3D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latin typeface="方正兰亭黑简体" panose="02000000000000000000" charset="-122"/>
                <a:ea typeface="方正兰亭黑简体" panose="02000000000000000000" charset="-122"/>
                <a:cs typeface="方正兰亭黑简体" panose="02000000000000000000" charset="-122"/>
              </a:endParaRPr>
            </a:p>
          </p:txBody>
        </p:sp>
        <p:sp>
          <p:nvSpPr>
            <p:cNvPr id="6" name="文本框 5"/>
            <p:cNvSpPr txBox="1"/>
            <p:nvPr/>
          </p:nvSpPr>
          <p:spPr>
            <a:xfrm>
              <a:off x="840" y="2563"/>
              <a:ext cx="9988" cy="523"/>
            </a:xfrm>
            <a:prstGeom prst="rect">
              <a:avLst/>
            </a:prstGeom>
            <a:noFill/>
          </p:spPr>
          <p:txBody>
            <a:bodyPr wrap="square" rtlCol="0" anchor="t">
              <a:spAutoFit/>
            </a:bodyPr>
            <a:p>
              <a:pPr algn="l"/>
              <a:r>
                <a:rPr lang="en-US" sz="4000">
                  <a:latin typeface="方正正粗黑简体" panose="02000500000000000000" charset="-122"/>
                  <a:ea typeface="方正正粗黑简体" panose="02000500000000000000" charset="-122"/>
                  <a:sym typeface="+mn-ea"/>
                </a:rPr>
                <a:t> </a:t>
              </a:r>
              <a:r>
                <a:rPr lang="zh-CN" sz="4000">
                  <a:latin typeface="方正正粗黑简体" panose="02000500000000000000" charset="-122"/>
                  <a:ea typeface="方正正粗黑简体" panose="02000500000000000000" charset="-122"/>
                  <a:sym typeface="+mn-ea"/>
                </a:rPr>
                <a:t>大战略背景无需</a:t>
              </a:r>
              <a:r>
                <a:rPr lang="zh-CN" sz="4000">
                  <a:latin typeface="方正正粗黑简体" panose="02000500000000000000" charset="-122"/>
                  <a:ea typeface="方正正粗黑简体" panose="02000500000000000000" charset="-122"/>
                  <a:sym typeface="+mn-ea"/>
                </a:rPr>
                <a:t>写</a:t>
              </a:r>
              <a:endParaRPr lang="zh-CN" sz="4000">
                <a:latin typeface="方正正粗黑简体" panose="02000500000000000000" charset="-122"/>
                <a:ea typeface="方正正粗黑简体" panose="02000500000000000000" charset="-122"/>
                <a:sym typeface="+mn-ea"/>
              </a:endParaRPr>
            </a:p>
          </p:txBody>
        </p:sp>
      </p:grpSp>
      <p:sp>
        <p:nvSpPr>
          <p:cNvPr id="100" name="文本框 99"/>
          <p:cNvSpPr txBox="1"/>
          <p:nvPr/>
        </p:nvSpPr>
        <p:spPr>
          <a:xfrm>
            <a:off x="1774825" y="1845310"/>
            <a:ext cx="10127615" cy="5031105"/>
          </a:xfrm>
          <a:prstGeom prst="rect">
            <a:avLst/>
          </a:prstGeom>
          <a:noFill/>
          <a:ln w="9525">
            <a:noFill/>
          </a:ln>
        </p:spPr>
        <p:txBody>
          <a:bodyPr wrap="square">
            <a:spAutoFit/>
          </a:bodyPr>
          <a:p>
            <a:pPr indent="0" algn="l" fontAlgn="auto">
              <a:lnSpc>
                <a:spcPct val="150000"/>
              </a:lnSpc>
              <a:buFont typeface="Wingdings" panose="05000000000000000000" charset="0"/>
              <a:buNone/>
            </a:pPr>
            <a:r>
              <a:rPr lang="zh-CN" sz="1600" b="0">
                <a:latin typeface="方正正粗黑简体" panose="02000500000000000000" charset="-122"/>
                <a:ea typeface="方正正粗黑简体" panose="02000500000000000000" charset="-122"/>
              </a:rPr>
              <a:t>举例：</a:t>
            </a:r>
            <a:endParaRPr lang="zh-CN" sz="1600" b="0">
              <a:latin typeface="方正正粗黑简体" panose="02000500000000000000" charset="-122"/>
              <a:ea typeface="方正正粗黑简体" panose="02000500000000000000" charset="-122"/>
            </a:endParaRPr>
          </a:p>
          <a:p>
            <a:pPr marL="285750" indent="-285750" algn="l" fontAlgn="auto">
              <a:lnSpc>
                <a:spcPct val="150000"/>
              </a:lnSpc>
              <a:buFont typeface="Wingdings" panose="05000000000000000000" charset="0"/>
              <a:buChar char=""/>
            </a:pPr>
            <a:r>
              <a:rPr lang="zh-CN" altLang="en-US" sz="1800" b="0">
                <a:latin typeface="方正正粗黑简体" panose="02000500000000000000" charset="-122"/>
                <a:ea typeface="方正正粗黑简体" panose="02000500000000000000" charset="-122"/>
              </a:rPr>
              <a:t>我国正在经历新一代技术革命的关键时期，以新质生产力为代表的战略性新兴产业正在重塑经济发展格局。中央金融工作会议强调要做好</a:t>
            </a:r>
            <a:r>
              <a:rPr lang="en-US" altLang="zh-CN" sz="1800" b="0">
                <a:latin typeface="方正正粗黑简体" panose="02000500000000000000" charset="-122"/>
                <a:ea typeface="方正正粗黑简体" panose="02000500000000000000" charset="-122"/>
              </a:rPr>
              <a:t>“</a:t>
            </a:r>
            <a:r>
              <a:rPr lang="zh-CN" altLang="en-US" sz="1800" b="0">
                <a:latin typeface="方正正粗黑简体" panose="02000500000000000000" charset="-122"/>
                <a:ea typeface="方正正粗黑简体" panose="02000500000000000000" charset="-122"/>
              </a:rPr>
              <a:t>五篇大文章</a:t>
            </a:r>
            <a:r>
              <a:rPr lang="en-US" altLang="zh-CN" sz="1800" b="0">
                <a:latin typeface="方正正粗黑简体" panose="02000500000000000000" charset="-122"/>
                <a:ea typeface="方正正粗黑简体" panose="02000500000000000000" charset="-122"/>
              </a:rPr>
              <a:t>”</a:t>
            </a:r>
            <a:r>
              <a:rPr lang="zh-CN" altLang="en-US" sz="1800" b="0">
                <a:latin typeface="方正正粗黑简体" panose="02000500000000000000" charset="-122"/>
                <a:ea typeface="方正正粗黑简体" panose="02000500000000000000" charset="-122"/>
              </a:rPr>
              <a:t>，科技金融居于首位；</a:t>
            </a:r>
            <a:r>
              <a:rPr lang="en-US" altLang="zh-CN" sz="1800" b="0">
                <a:latin typeface="方正正粗黑简体" panose="02000500000000000000" charset="-122"/>
                <a:ea typeface="方正正粗黑简体" panose="02000500000000000000" charset="-122"/>
              </a:rPr>
              <a:t>2024</a:t>
            </a:r>
            <a:r>
              <a:rPr lang="zh-CN" altLang="en-US" sz="1800" b="0">
                <a:latin typeface="方正正粗黑简体" panose="02000500000000000000" charset="-122"/>
                <a:ea typeface="方正正粗黑简体" panose="02000500000000000000" charset="-122"/>
              </a:rPr>
              <a:t>年发展新质生产力被写入《政府工作报告》中，并被列为十大任务之首。面对当前的新经济形势，我行将科技金融定位为</a:t>
            </a:r>
            <a:r>
              <a:rPr lang="en-US" altLang="zh-CN" sz="1800" b="0">
                <a:latin typeface="方正正粗黑简体" panose="02000500000000000000" charset="-122"/>
                <a:ea typeface="方正正粗黑简体" panose="02000500000000000000" charset="-122"/>
              </a:rPr>
              <a:t>“</a:t>
            </a:r>
            <a:r>
              <a:rPr lang="zh-CN" altLang="en-US" sz="1800" b="0">
                <a:latin typeface="方正正粗黑简体" panose="02000500000000000000" charset="-122"/>
                <a:ea typeface="方正正粗黑简体" panose="02000500000000000000" charset="-122"/>
              </a:rPr>
              <a:t>五大新赛道</a:t>
            </a:r>
            <a:r>
              <a:rPr lang="en-US" altLang="zh-CN" sz="1800" b="0">
                <a:latin typeface="方正正粗黑简体" panose="02000500000000000000" charset="-122"/>
                <a:ea typeface="方正正粗黑简体" panose="02000500000000000000" charset="-122"/>
              </a:rPr>
              <a:t>”</a:t>
            </a:r>
            <a:r>
              <a:rPr lang="zh-CN" altLang="en-US" sz="1800" b="0">
                <a:latin typeface="方正正粗黑简体" panose="02000500000000000000" charset="-122"/>
                <a:ea typeface="方正正粗黑简体" panose="02000500000000000000" charset="-122"/>
              </a:rPr>
              <a:t>之一，定位为全行未来十年经营发展的重要增长极。重视科技金融、发展科技金融已成为我行当下顺应经济发展趋势与同业竞争格局的必然选择，是我行战略转型发展的实践回应。</a:t>
            </a:r>
            <a:endParaRPr lang="zh-CN" altLang="en-US" sz="1800" b="0">
              <a:latin typeface="方正正粗黑简体" panose="02000500000000000000" charset="-122"/>
              <a:ea typeface="方正正粗黑简体" panose="02000500000000000000" charset="-122"/>
            </a:endParaRPr>
          </a:p>
          <a:p>
            <a:pPr marL="285750" indent="-285750" algn="l" fontAlgn="auto">
              <a:lnSpc>
                <a:spcPct val="150000"/>
              </a:lnSpc>
              <a:buFont typeface="Wingdings" panose="05000000000000000000" charset="0"/>
              <a:buChar char=""/>
            </a:pPr>
            <a:r>
              <a:rPr lang="zh-CN" altLang="en-US" sz="1800" b="0">
                <a:latin typeface="方正正粗黑简体" panose="02000500000000000000" charset="-122"/>
                <a:ea typeface="方正正粗黑简体" panose="02000500000000000000" charset="-122"/>
              </a:rPr>
              <a:t>在全行科技金融工作会议上</a:t>
            </a:r>
            <a:r>
              <a:rPr lang="en-US" altLang="zh-CN" sz="1800" b="0">
                <a:latin typeface="方正正粗黑简体" panose="02000500000000000000" charset="-122"/>
                <a:ea typeface="方正正粗黑简体" panose="02000500000000000000" charset="-122"/>
              </a:rPr>
              <a:t>xx</a:t>
            </a:r>
            <a:r>
              <a:rPr lang="zh-CN" altLang="en-US" sz="1800" b="0">
                <a:latin typeface="方正正粗黑简体" panose="02000500000000000000" charset="-122"/>
                <a:ea typeface="方正正粗黑简体" panose="02000500000000000000" charset="-122"/>
              </a:rPr>
              <a:t>银行董事长做出重要指示：</a:t>
            </a:r>
            <a:r>
              <a:rPr lang="en-US" altLang="zh-CN" sz="1800" b="0">
                <a:latin typeface="方正正粗黑简体" panose="02000500000000000000" charset="-122"/>
                <a:ea typeface="方正正粗黑简体" panose="02000500000000000000" charset="-122"/>
              </a:rPr>
              <a:t>“</a:t>
            </a:r>
            <a:r>
              <a:rPr lang="zh-CN" altLang="en-US" sz="1800" b="0">
                <a:latin typeface="方正正粗黑简体" panose="02000500000000000000" charset="-122"/>
                <a:ea typeface="方正正粗黑简体" panose="02000500000000000000" charset="-122"/>
              </a:rPr>
              <a:t>要发挥好金融机构的差异化优势做好生态圈构建</a:t>
            </a:r>
            <a:r>
              <a:rPr lang="en-US" altLang="zh-CN" sz="1800" b="0">
                <a:latin typeface="方正正粗黑简体" panose="02000500000000000000" charset="-122"/>
                <a:ea typeface="方正正粗黑简体" panose="02000500000000000000" charset="-122"/>
              </a:rPr>
              <a:t>”</a:t>
            </a:r>
            <a:r>
              <a:rPr lang="zh-CN" altLang="en-US" sz="1800" b="0">
                <a:latin typeface="方正正粗黑简体" panose="02000500000000000000" charset="-122"/>
                <a:ea typeface="方正正粗黑简体" panose="02000500000000000000" charset="-122"/>
              </a:rPr>
              <a:t>。立足于科技创新之城，</a:t>
            </a:r>
            <a:r>
              <a:rPr lang="en-US" altLang="zh-CN" sz="1800" b="0">
                <a:latin typeface="方正正粗黑简体" panose="02000500000000000000" charset="-122"/>
                <a:ea typeface="方正正粗黑简体" panose="02000500000000000000" charset="-122"/>
              </a:rPr>
              <a:t>xx</a:t>
            </a:r>
            <a:r>
              <a:rPr lang="zh-CN" altLang="en-US" sz="1800" b="0">
                <a:latin typeface="方正正粗黑简体" panose="02000500000000000000" charset="-122"/>
                <a:ea typeface="方正正粗黑简体" panose="02000500000000000000" charset="-122"/>
              </a:rPr>
              <a:t>分行深入贯彻中央金融工作会议精神，认真落实总行科技金融战略部署，在《</a:t>
            </a:r>
            <a:r>
              <a:rPr lang="en-US" altLang="zh-CN" sz="1800" b="0">
                <a:latin typeface="方正正粗黑简体" panose="02000500000000000000" charset="-122"/>
                <a:ea typeface="方正正粗黑简体" panose="02000500000000000000" charset="-122"/>
              </a:rPr>
              <a:t>xx</a:t>
            </a:r>
            <a:r>
              <a:rPr lang="zh-CN" altLang="en-US" sz="1800" b="0">
                <a:latin typeface="方正正粗黑简体" panose="02000500000000000000" charset="-122"/>
                <a:ea typeface="方正正粗黑简体" panose="02000500000000000000" charset="-122"/>
              </a:rPr>
              <a:t>银行关于推进科技金融高标准建设的指导意见》等文件指引下结合区域特点，创新性的以构建科技金融生态伙伴体系为切入点，通过搭建平台汇聚各方合力，形成区域内科技金融竞争优势，致力长效的科技金融生态转化与业务发展。</a:t>
            </a:r>
            <a:endParaRPr lang="zh-CN" altLang="en-US" sz="1800" b="0">
              <a:latin typeface="方正正粗黑简体" panose="02000500000000000000" charset="-122"/>
              <a:ea typeface="方正正粗黑简体" panose="02000500000000000000" charset="-122"/>
            </a:endParaRPr>
          </a:p>
        </p:txBody>
      </p:sp>
      <p:sp>
        <p:nvSpPr>
          <p:cNvPr id="7" name="矩形 6"/>
          <p:cNvSpPr/>
          <p:nvPr/>
        </p:nvSpPr>
        <p:spPr>
          <a:xfrm>
            <a:off x="46355" y="76517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Heiti SC Medium" panose="02000000000000000000" charset="-122"/>
                <a:ea typeface="Heiti SC Medium" panose="02000000000000000000" charset="-122"/>
                <a:cs typeface="Heiti SC Medium" panose="02000000000000000000" charset="-122"/>
              </a:rPr>
              <a:t>一、案例背景</a:t>
            </a:r>
            <a:endParaRPr lang="zh-CN" altLang="en-US" sz="2400" b="1" dirty="0">
              <a:latin typeface="Heiti SC Medium" panose="02000000000000000000" charset="-122"/>
              <a:ea typeface="Heiti SC Medium" panose="02000000000000000000" charset="-122"/>
              <a:cs typeface="Heiti SC Medium" panose="020000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3" name="文本框 2"/>
          <p:cNvSpPr txBox="1"/>
          <p:nvPr/>
        </p:nvSpPr>
        <p:spPr>
          <a:xfrm>
            <a:off x="478155" y="2565400"/>
            <a:ext cx="2257425" cy="2745740"/>
          </a:xfrm>
          <a:prstGeom prst="rect">
            <a:avLst/>
          </a:prstGeom>
          <a:noFill/>
        </p:spPr>
        <p:txBody>
          <a:bodyPr wrap="square" rtlCol="0" anchor="t">
            <a:spAutoFit/>
          </a:bodyPr>
          <a:p>
            <a:pPr algn="just">
              <a:lnSpc>
                <a:spcPct val="150000"/>
              </a:lnSpc>
            </a:pPr>
            <a:r>
              <a:rPr lang="zh-CN" altLang="zh-CN" sz="11500">
                <a:latin typeface="微软雅黑" charset="-122"/>
                <a:sym typeface="Wingdings" panose="05000000000000000000" charset="0"/>
              </a:rPr>
              <a:t></a:t>
            </a:r>
            <a:endParaRPr lang="zh-CN" altLang="zh-CN" sz="11500" dirty="0">
              <a:solidFill>
                <a:schemeClr val="tx1">
                  <a:lumMod val="75000"/>
                  <a:lumOff val="25000"/>
                </a:schemeClr>
              </a:solidFill>
              <a:latin typeface="微软雅黑" charset="-122"/>
              <a:ea typeface="微软雅黑" charset="-122"/>
              <a:cs typeface="微软雅黑" charset="-122"/>
              <a:sym typeface="Wingdings" panose="05000000000000000000" charset="0"/>
            </a:endParaRPr>
          </a:p>
        </p:txBody>
      </p:sp>
      <p:grpSp>
        <p:nvGrpSpPr>
          <p:cNvPr id="14" name="组合 13"/>
          <p:cNvGrpSpPr/>
          <p:nvPr/>
        </p:nvGrpSpPr>
        <p:grpSpPr>
          <a:xfrm>
            <a:off x="3574415" y="1485265"/>
            <a:ext cx="5695495" cy="977900"/>
            <a:chOff x="780" y="2516"/>
            <a:chExt cx="10048" cy="724"/>
          </a:xfrm>
        </p:grpSpPr>
        <p:sp>
          <p:nvSpPr>
            <p:cNvPr id="9" name="矩形 8"/>
            <p:cNvSpPr/>
            <p:nvPr/>
          </p:nvSpPr>
          <p:spPr>
            <a:xfrm>
              <a:off x="780" y="2516"/>
              <a:ext cx="8428" cy="724"/>
            </a:xfrm>
            <a:prstGeom prst="rect">
              <a:avLst/>
            </a:prstGeom>
            <a:solidFill>
              <a:srgbClr val="F3D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latin typeface="方正兰亭黑简体" panose="02000000000000000000" charset="-122"/>
                <a:ea typeface="方正兰亭黑简体" panose="02000000000000000000" charset="-122"/>
                <a:cs typeface="方正兰亭黑简体" panose="02000000000000000000" charset="-122"/>
              </a:endParaRPr>
            </a:p>
          </p:txBody>
        </p:sp>
        <p:sp>
          <p:nvSpPr>
            <p:cNvPr id="6" name="文本框 5"/>
            <p:cNvSpPr txBox="1"/>
            <p:nvPr/>
          </p:nvSpPr>
          <p:spPr>
            <a:xfrm>
              <a:off x="840" y="2563"/>
              <a:ext cx="9988" cy="523"/>
            </a:xfrm>
            <a:prstGeom prst="rect">
              <a:avLst/>
            </a:prstGeom>
            <a:noFill/>
          </p:spPr>
          <p:txBody>
            <a:bodyPr wrap="square" rtlCol="0" anchor="t">
              <a:spAutoFit/>
            </a:bodyPr>
            <a:p>
              <a:pPr algn="l"/>
              <a:r>
                <a:rPr lang="en-US" sz="4000">
                  <a:latin typeface="方正正粗黑简体" panose="02000500000000000000" charset="-122"/>
                  <a:ea typeface="方正正粗黑简体" panose="02000500000000000000" charset="-122"/>
                  <a:sym typeface="+mn-ea"/>
                </a:rPr>
                <a:t> </a:t>
              </a:r>
              <a:r>
                <a:rPr lang="zh-CN" sz="4000">
                  <a:latin typeface="方正正粗黑简体" panose="02000500000000000000" charset="-122"/>
                  <a:ea typeface="方正正粗黑简体" panose="02000500000000000000" charset="-122"/>
                  <a:sym typeface="+mn-ea"/>
                </a:rPr>
                <a:t>大战略背景无需</a:t>
              </a:r>
              <a:r>
                <a:rPr lang="zh-CN" sz="4000">
                  <a:latin typeface="方正正粗黑简体" panose="02000500000000000000" charset="-122"/>
                  <a:ea typeface="方正正粗黑简体" panose="02000500000000000000" charset="-122"/>
                  <a:sym typeface="+mn-ea"/>
                </a:rPr>
                <a:t>写</a:t>
              </a:r>
              <a:endParaRPr lang="zh-CN" sz="4000">
                <a:latin typeface="方正正粗黑简体" panose="02000500000000000000" charset="-122"/>
                <a:ea typeface="方正正粗黑简体" panose="02000500000000000000" charset="-122"/>
                <a:sym typeface="+mn-ea"/>
              </a:endParaRPr>
            </a:p>
          </p:txBody>
        </p:sp>
      </p:grpSp>
      <p:sp>
        <p:nvSpPr>
          <p:cNvPr id="100" name="文本框 99"/>
          <p:cNvSpPr txBox="1"/>
          <p:nvPr/>
        </p:nvSpPr>
        <p:spPr>
          <a:xfrm>
            <a:off x="2206625" y="2277745"/>
            <a:ext cx="9478010" cy="2306955"/>
          </a:xfrm>
          <a:prstGeom prst="rect">
            <a:avLst/>
          </a:prstGeom>
          <a:noFill/>
          <a:ln w="9525">
            <a:noFill/>
          </a:ln>
        </p:spPr>
        <p:txBody>
          <a:bodyPr wrap="square">
            <a:spAutoFit/>
          </a:bodyPr>
          <a:p>
            <a:pPr indent="0" algn="l" fontAlgn="auto">
              <a:lnSpc>
                <a:spcPct val="150000"/>
              </a:lnSpc>
              <a:buFont typeface="Wingdings" panose="05000000000000000000" charset="0"/>
              <a:buNone/>
            </a:pPr>
            <a:r>
              <a:rPr lang="zh-CN" sz="1600" b="0">
                <a:latin typeface="方正正粗黑简体" panose="02000500000000000000" charset="-122"/>
                <a:ea typeface="方正正粗黑简体" panose="02000500000000000000" charset="-122"/>
              </a:rPr>
              <a:t>举例：</a:t>
            </a:r>
            <a:endParaRPr lang="zh-CN" sz="1600" b="0">
              <a:latin typeface="方正正粗黑简体" panose="02000500000000000000" charset="-122"/>
              <a:ea typeface="方正正粗黑简体" panose="02000500000000000000" charset="-122"/>
            </a:endParaRPr>
          </a:p>
          <a:p>
            <a:pPr marL="285750" indent="-285750" algn="l" fontAlgn="auto">
              <a:lnSpc>
                <a:spcPct val="150000"/>
              </a:lnSpc>
              <a:buFont typeface="Wingdings" panose="05000000000000000000" charset="0"/>
              <a:buChar char=""/>
            </a:pPr>
            <a:r>
              <a:rPr lang="en-US" altLang="zh-CN" sz="2000" b="0">
                <a:latin typeface="方正正粗黑简体" panose="02000500000000000000" charset="-122"/>
                <a:ea typeface="方正正粗黑简体" panose="02000500000000000000" charset="-122"/>
              </a:rPr>
              <a:t>xx</a:t>
            </a:r>
            <a:r>
              <a:rPr lang="zh-CN" altLang="en-US" sz="2000" b="0">
                <a:latin typeface="方正正粗黑简体" panose="02000500000000000000" charset="-122"/>
                <a:ea typeface="方正正粗黑简体" panose="02000500000000000000" charset="-122"/>
              </a:rPr>
              <a:t>分行在广东省分行的指导下，瞄准科技企业金融服务的</a:t>
            </a:r>
            <a:r>
              <a:rPr lang="en-US" altLang="zh-CN" sz="2000" b="0">
                <a:latin typeface="方正正粗黑简体" panose="02000500000000000000" charset="-122"/>
                <a:ea typeface="方正正粗黑简体" panose="02000500000000000000" charset="-122"/>
              </a:rPr>
              <a:t>“</a:t>
            </a:r>
            <a:r>
              <a:rPr lang="zh-CN" altLang="en-US" sz="2000" b="0">
                <a:latin typeface="方正正粗黑简体" panose="02000500000000000000" charset="-122"/>
                <a:ea typeface="方正正粗黑简体" panose="02000500000000000000" charset="-122"/>
              </a:rPr>
              <a:t>缺口</a:t>
            </a:r>
            <a:r>
              <a:rPr lang="en-US" altLang="zh-CN" sz="2000" b="0">
                <a:latin typeface="方正正粗黑简体" panose="02000500000000000000" charset="-122"/>
                <a:ea typeface="方正正粗黑简体" panose="02000500000000000000" charset="-122"/>
              </a:rPr>
              <a:t>”</a:t>
            </a:r>
            <a:r>
              <a:rPr lang="zh-CN" altLang="en-US" sz="2000" b="0">
                <a:latin typeface="方正正粗黑简体" panose="02000500000000000000" charset="-122"/>
                <a:ea typeface="方正正粗黑简体" panose="02000500000000000000" charset="-122"/>
              </a:rPr>
              <a:t>，首创科技企业全生命周期金融服务</a:t>
            </a:r>
            <a:r>
              <a:rPr lang="en-US" altLang="zh-CN" sz="2000" b="0">
                <a:latin typeface="方正正粗黑简体" panose="02000500000000000000" charset="-122"/>
                <a:ea typeface="方正正粗黑简体" panose="02000500000000000000" charset="-122"/>
              </a:rPr>
              <a:t>“</a:t>
            </a:r>
            <a:r>
              <a:rPr lang="zh-CN" altLang="en-US" sz="2000" b="0">
                <a:latin typeface="方正正粗黑简体" panose="02000500000000000000" charset="-122"/>
                <a:ea typeface="方正正粗黑简体" panose="02000500000000000000" charset="-122"/>
              </a:rPr>
              <a:t>缺口介入机制</a:t>
            </a:r>
            <a:r>
              <a:rPr lang="en-US" altLang="zh-CN" sz="2000" b="0">
                <a:latin typeface="方正正粗黑简体" panose="02000500000000000000" charset="-122"/>
                <a:ea typeface="方正正粗黑简体" panose="02000500000000000000" charset="-122"/>
              </a:rPr>
              <a:t>”</a:t>
            </a:r>
            <a:r>
              <a:rPr lang="zh-CN" altLang="en-US" sz="2000" b="0">
                <a:latin typeface="方正正粗黑简体" panose="02000500000000000000" charset="-122"/>
                <a:ea typeface="方正正粗黑简体" panose="02000500000000000000" charset="-122"/>
              </a:rPr>
              <a:t>，通过系列创新举措、特色模式，弥补市场手段难以覆盖的服务缺口，以此畅通科技企业信贷融资、投贷担保租联动、资本市场直接融资等各个环节。</a:t>
            </a:r>
            <a:endParaRPr lang="zh-CN" altLang="en-US" sz="2000" b="0">
              <a:latin typeface="方正正粗黑简体" panose="02000500000000000000" charset="-122"/>
              <a:ea typeface="方正正粗黑简体" panose="02000500000000000000" charset="-122"/>
            </a:endParaRPr>
          </a:p>
        </p:txBody>
      </p:sp>
      <p:sp>
        <p:nvSpPr>
          <p:cNvPr id="7" name="矩形 6"/>
          <p:cNvSpPr/>
          <p:nvPr/>
        </p:nvSpPr>
        <p:spPr>
          <a:xfrm>
            <a:off x="46355" y="76517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Heiti SC Medium" panose="02000000000000000000" charset="-122"/>
                <a:ea typeface="Heiti SC Medium" panose="02000000000000000000" charset="-122"/>
                <a:cs typeface="Heiti SC Medium" panose="02000000000000000000" charset="-122"/>
              </a:rPr>
              <a:t>一、案例背景</a:t>
            </a:r>
            <a:endParaRPr lang="zh-CN" altLang="en-US" sz="2400" b="1" dirty="0">
              <a:latin typeface="Heiti SC Medium" panose="02000000000000000000" charset="-122"/>
              <a:ea typeface="Heiti SC Medium" panose="02000000000000000000" charset="-122"/>
              <a:cs typeface="Heiti SC Medium" panose="020000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3" name="文本框 2"/>
          <p:cNvSpPr txBox="1"/>
          <p:nvPr/>
        </p:nvSpPr>
        <p:spPr>
          <a:xfrm>
            <a:off x="478155" y="2565400"/>
            <a:ext cx="2257425" cy="2745740"/>
          </a:xfrm>
          <a:prstGeom prst="rect">
            <a:avLst/>
          </a:prstGeom>
          <a:noFill/>
        </p:spPr>
        <p:txBody>
          <a:bodyPr wrap="square" rtlCol="0" anchor="t">
            <a:spAutoFit/>
          </a:bodyPr>
          <a:p>
            <a:pPr algn="just">
              <a:lnSpc>
                <a:spcPct val="150000"/>
              </a:lnSpc>
            </a:pPr>
            <a:r>
              <a:rPr lang="zh-CN" altLang="zh-CN" sz="11500">
                <a:latin typeface="微软雅黑" charset="-122"/>
                <a:sym typeface="Wingdings" panose="05000000000000000000" charset="0"/>
              </a:rPr>
              <a:t></a:t>
            </a:r>
            <a:endParaRPr lang="zh-CN" altLang="zh-CN" sz="11500" dirty="0">
              <a:solidFill>
                <a:schemeClr val="tx1">
                  <a:lumMod val="75000"/>
                  <a:lumOff val="25000"/>
                </a:schemeClr>
              </a:solidFill>
              <a:latin typeface="微软雅黑" charset="-122"/>
              <a:ea typeface="微软雅黑" charset="-122"/>
              <a:cs typeface="微软雅黑" charset="-122"/>
              <a:sym typeface="Wingdings" panose="05000000000000000000" charset="0"/>
            </a:endParaRPr>
          </a:p>
        </p:txBody>
      </p:sp>
      <p:grpSp>
        <p:nvGrpSpPr>
          <p:cNvPr id="14" name="组合 13"/>
          <p:cNvGrpSpPr/>
          <p:nvPr/>
        </p:nvGrpSpPr>
        <p:grpSpPr>
          <a:xfrm>
            <a:off x="2135083" y="1628856"/>
            <a:ext cx="8657175" cy="977900"/>
            <a:chOff x="-788" y="2698"/>
            <a:chExt cx="15273" cy="724"/>
          </a:xfrm>
        </p:grpSpPr>
        <p:sp>
          <p:nvSpPr>
            <p:cNvPr id="9" name="矩形 8"/>
            <p:cNvSpPr/>
            <p:nvPr/>
          </p:nvSpPr>
          <p:spPr>
            <a:xfrm>
              <a:off x="-788" y="2698"/>
              <a:ext cx="15273" cy="724"/>
            </a:xfrm>
            <a:prstGeom prst="rect">
              <a:avLst/>
            </a:prstGeom>
            <a:solidFill>
              <a:srgbClr val="F3D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latin typeface="方正兰亭黑简体" panose="02000000000000000000" charset="-122"/>
                <a:ea typeface="方正兰亭黑简体" panose="02000000000000000000" charset="-122"/>
                <a:cs typeface="方正兰亭黑简体" panose="02000000000000000000" charset="-122"/>
              </a:endParaRPr>
            </a:p>
          </p:txBody>
        </p:sp>
        <p:sp>
          <p:nvSpPr>
            <p:cNvPr id="6" name="文本框 5"/>
            <p:cNvSpPr txBox="1"/>
            <p:nvPr/>
          </p:nvSpPr>
          <p:spPr>
            <a:xfrm>
              <a:off x="-788" y="2858"/>
              <a:ext cx="14989" cy="523"/>
            </a:xfrm>
            <a:prstGeom prst="rect">
              <a:avLst/>
            </a:prstGeom>
            <a:noFill/>
          </p:spPr>
          <p:txBody>
            <a:bodyPr wrap="square" rtlCol="0" anchor="t">
              <a:spAutoFit/>
            </a:bodyPr>
            <a:p>
              <a:pPr algn="l"/>
              <a:r>
                <a:rPr lang="en-US" sz="4000">
                  <a:latin typeface="方正正粗黑简体" panose="02000500000000000000" charset="-122"/>
                  <a:ea typeface="方正正粗黑简体" panose="02000500000000000000" charset="-122"/>
                  <a:sym typeface="+mn-ea"/>
                </a:rPr>
                <a:t> </a:t>
              </a:r>
              <a:r>
                <a:rPr lang="zh-CN" altLang="en-US" sz="4000">
                  <a:latin typeface="方正正粗黑简体" panose="02000500000000000000" charset="-122"/>
                  <a:ea typeface="方正正粗黑简体" panose="02000500000000000000" charset="-122"/>
                  <a:sym typeface="+mn-ea"/>
                </a:rPr>
                <a:t>与案例相关</a:t>
              </a:r>
              <a:r>
                <a:rPr lang="zh-CN" altLang="en-US" sz="4000">
                  <a:latin typeface="方正正粗黑简体" panose="02000500000000000000" charset="-122"/>
                  <a:ea typeface="方正正粗黑简体" panose="02000500000000000000" charset="-122"/>
                  <a:sym typeface="+mn-ea"/>
                </a:rPr>
                <a:t>的具体文件</a:t>
              </a:r>
              <a:r>
                <a:rPr lang="zh-CN" sz="4000">
                  <a:latin typeface="方正正粗黑简体" panose="02000500000000000000" charset="-122"/>
                  <a:ea typeface="方正正粗黑简体" panose="02000500000000000000" charset="-122"/>
                  <a:sym typeface="+mn-ea"/>
                </a:rPr>
                <a:t>背景可以写</a:t>
              </a:r>
              <a:endParaRPr lang="zh-CN" sz="4000">
                <a:latin typeface="方正正粗黑简体" panose="02000500000000000000" charset="-122"/>
                <a:ea typeface="方正正粗黑简体" panose="02000500000000000000" charset="-122"/>
                <a:sym typeface="+mn-ea"/>
              </a:endParaRPr>
            </a:p>
          </p:txBody>
        </p:sp>
      </p:grpSp>
      <p:sp>
        <p:nvSpPr>
          <p:cNvPr id="100" name="文本框 99"/>
          <p:cNvSpPr txBox="1"/>
          <p:nvPr/>
        </p:nvSpPr>
        <p:spPr>
          <a:xfrm>
            <a:off x="2206625" y="2852420"/>
            <a:ext cx="9116060" cy="2768600"/>
          </a:xfrm>
          <a:prstGeom prst="rect">
            <a:avLst/>
          </a:prstGeom>
          <a:noFill/>
          <a:ln w="9525">
            <a:noFill/>
          </a:ln>
        </p:spPr>
        <p:txBody>
          <a:bodyPr wrap="square">
            <a:spAutoFit/>
          </a:bodyPr>
          <a:p>
            <a:pPr indent="0" algn="l" fontAlgn="auto">
              <a:lnSpc>
                <a:spcPct val="150000"/>
              </a:lnSpc>
              <a:buFont typeface="Wingdings" panose="05000000000000000000" charset="0"/>
              <a:buNone/>
            </a:pPr>
            <a:r>
              <a:rPr lang="zh-CN" sz="1600" b="0">
                <a:latin typeface="方正正粗黑简体" panose="02000500000000000000" charset="-122"/>
                <a:ea typeface="方正正粗黑简体" panose="02000500000000000000" charset="-122"/>
              </a:rPr>
              <a:t>举例：</a:t>
            </a:r>
            <a:endParaRPr lang="zh-CN" sz="1600" b="0">
              <a:latin typeface="方正正粗黑简体" panose="02000500000000000000" charset="-122"/>
              <a:ea typeface="方正正粗黑简体" panose="02000500000000000000" charset="-122"/>
            </a:endParaRPr>
          </a:p>
          <a:p>
            <a:pPr marL="285750" indent="-285750" algn="l" fontAlgn="auto">
              <a:lnSpc>
                <a:spcPct val="150000"/>
              </a:lnSpc>
              <a:buFont typeface="Wingdings" panose="05000000000000000000" charset="0"/>
              <a:buChar char=""/>
            </a:pPr>
            <a:r>
              <a:rPr lang="zh-CN" altLang="en-US" sz="2000" b="0">
                <a:latin typeface="方正正粗黑简体" panose="02000500000000000000" charset="-122"/>
                <a:ea typeface="方正正粗黑简体" panose="02000500000000000000" charset="-122"/>
              </a:rPr>
              <a:t>党的二十大报告提出要加强企业主导的产学研深度融合，强化目标导向，提高科技成果转化和产业化水平。《中共中央关于进一步全面深化改革、推进中国式现代化的决定》也明确提出</a:t>
            </a:r>
            <a:r>
              <a:rPr lang="en-US" altLang="zh-CN" sz="2000" b="0">
                <a:latin typeface="方正正粗黑简体" panose="02000500000000000000" charset="-122"/>
                <a:ea typeface="方正正粗黑简体" panose="02000500000000000000" charset="-122"/>
              </a:rPr>
              <a:t>“</a:t>
            </a:r>
            <a:r>
              <a:rPr lang="zh-CN" altLang="en-US" sz="2000" b="0">
                <a:latin typeface="方正正粗黑简体" panose="02000500000000000000" charset="-122"/>
                <a:ea typeface="方正正粗黑简体" panose="02000500000000000000" charset="-122"/>
              </a:rPr>
              <a:t>加快布局建设一批概念验证、中试验证平台</a:t>
            </a:r>
            <a:r>
              <a:rPr lang="en-US" altLang="zh-CN" sz="2000" b="0">
                <a:latin typeface="方正正粗黑简体" panose="02000500000000000000" charset="-122"/>
                <a:ea typeface="方正正粗黑简体" panose="02000500000000000000" charset="-122"/>
              </a:rPr>
              <a:t>”‌</a:t>
            </a:r>
            <a:r>
              <a:rPr lang="zh-CN" altLang="en-US" sz="2000" b="0">
                <a:latin typeface="方正正粗黑简体" panose="02000500000000000000" charset="-122"/>
                <a:ea typeface="方正正粗黑简体" panose="02000500000000000000" charset="-122"/>
              </a:rPr>
              <a:t>。中试平台的建设是为了解决科技成果放大至产业化规模过程中的工艺匹配性、批量稳定性、成本经济性等问题。</a:t>
            </a:r>
            <a:r>
              <a:rPr lang="en-US" altLang="zh-CN" sz="2000" b="0">
                <a:latin typeface="方正正粗黑简体" panose="02000500000000000000" charset="-122"/>
                <a:ea typeface="方正正粗黑简体" panose="02000500000000000000" charset="-122"/>
              </a:rPr>
              <a:t>（</a:t>
            </a:r>
            <a:r>
              <a:rPr lang="zh-CN" altLang="en-US" sz="2000" b="0">
                <a:latin typeface="方正正粗黑简体" panose="02000500000000000000" charset="-122"/>
                <a:ea typeface="方正正粗黑简体" panose="02000500000000000000" charset="-122"/>
              </a:rPr>
              <a:t>仍需精简</a:t>
            </a:r>
            <a:r>
              <a:rPr lang="en-US" altLang="zh-CN" sz="2000" b="0">
                <a:latin typeface="方正正粗黑简体" panose="02000500000000000000" charset="-122"/>
                <a:ea typeface="方正正粗黑简体" panose="02000500000000000000" charset="-122"/>
              </a:rPr>
              <a:t>）</a:t>
            </a:r>
            <a:endParaRPr lang="en-US" altLang="zh-CN" sz="2000" b="0">
              <a:latin typeface="方正正粗黑简体" panose="02000500000000000000" charset="-122"/>
              <a:ea typeface="方正正粗黑简体" panose="02000500000000000000" charset="-122"/>
            </a:endParaRPr>
          </a:p>
        </p:txBody>
      </p:sp>
      <p:sp>
        <p:nvSpPr>
          <p:cNvPr id="7" name="矩形 6"/>
          <p:cNvSpPr/>
          <p:nvPr/>
        </p:nvSpPr>
        <p:spPr>
          <a:xfrm>
            <a:off x="46355" y="76517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Heiti SC Medium" panose="02000000000000000000" charset="-122"/>
                <a:ea typeface="Heiti SC Medium" panose="02000000000000000000" charset="-122"/>
                <a:cs typeface="Heiti SC Medium" panose="02000000000000000000" charset="-122"/>
              </a:rPr>
              <a:t>一、案例背景</a:t>
            </a:r>
            <a:endParaRPr lang="zh-CN" altLang="en-US" sz="2400" b="1" dirty="0">
              <a:latin typeface="Heiti SC Medium" panose="02000000000000000000" charset="-122"/>
              <a:ea typeface="Heiti SC Medium" panose="02000000000000000000" charset="-122"/>
              <a:cs typeface="Heiti SC Medium" panose="020000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nvGrpSpPr>
          <p:cNvPr id="14" name="组合 13"/>
          <p:cNvGrpSpPr/>
          <p:nvPr/>
        </p:nvGrpSpPr>
        <p:grpSpPr>
          <a:xfrm>
            <a:off x="2614930" y="1485265"/>
            <a:ext cx="6796532" cy="977732"/>
            <a:chOff x="780" y="2516"/>
            <a:chExt cx="10262" cy="724"/>
          </a:xfrm>
        </p:grpSpPr>
        <p:sp>
          <p:nvSpPr>
            <p:cNvPr id="9" name="矩形 8"/>
            <p:cNvSpPr/>
            <p:nvPr/>
          </p:nvSpPr>
          <p:spPr>
            <a:xfrm>
              <a:off x="780" y="2516"/>
              <a:ext cx="10262" cy="724"/>
            </a:xfrm>
            <a:prstGeom prst="rect">
              <a:avLst/>
            </a:prstGeom>
            <a:solidFill>
              <a:srgbClr val="F3D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latin typeface="方正兰亭黑简体" panose="02000000000000000000" charset="-122"/>
                <a:ea typeface="方正兰亭黑简体" panose="02000000000000000000" charset="-122"/>
                <a:cs typeface="方正兰亭黑简体" panose="02000000000000000000" charset="-122"/>
              </a:endParaRPr>
            </a:p>
          </p:txBody>
        </p:sp>
        <p:sp>
          <p:nvSpPr>
            <p:cNvPr id="6" name="文本框 5"/>
            <p:cNvSpPr txBox="1"/>
            <p:nvPr/>
          </p:nvSpPr>
          <p:spPr>
            <a:xfrm>
              <a:off x="840" y="2563"/>
              <a:ext cx="9988" cy="523"/>
            </a:xfrm>
            <a:prstGeom prst="rect">
              <a:avLst/>
            </a:prstGeom>
            <a:noFill/>
          </p:spPr>
          <p:txBody>
            <a:bodyPr wrap="square" rtlCol="0" anchor="t">
              <a:spAutoFit/>
            </a:bodyPr>
            <a:p>
              <a:pPr algn="l"/>
              <a:r>
                <a:rPr lang="en-US" sz="4000">
                  <a:latin typeface="方正正粗黑简体" panose="02000500000000000000" charset="-122"/>
                  <a:ea typeface="方正正粗黑简体" panose="02000500000000000000" charset="-122"/>
                  <a:sym typeface="+mn-ea"/>
                </a:rPr>
                <a:t> </a:t>
              </a:r>
              <a:r>
                <a:rPr lang="zh-CN" sz="4000">
                  <a:latin typeface="方正正粗黑简体" panose="02000500000000000000" charset="-122"/>
                  <a:ea typeface="方正正粗黑简体" panose="02000500000000000000" charset="-122"/>
                  <a:sym typeface="+mn-ea"/>
                </a:rPr>
                <a:t>业务背景可以写，但需简略</a:t>
              </a:r>
              <a:endParaRPr lang="zh-CN" sz="4000">
                <a:latin typeface="方正正粗黑简体" panose="02000500000000000000" charset="-122"/>
                <a:ea typeface="方正正粗黑简体" panose="02000500000000000000" charset="-122"/>
                <a:sym typeface="+mn-ea"/>
              </a:endParaRPr>
            </a:p>
          </p:txBody>
        </p:sp>
      </p:grpSp>
      <p:sp>
        <p:nvSpPr>
          <p:cNvPr id="100" name="文本框 99"/>
          <p:cNvSpPr txBox="1"/>
          <p:nvPr/>
        </p:nvSpPr>
        <p:spPr>
          <a:xfrm>
            <a:off x="2201545" y="3285490"/>
            <a:ext cx="8964295" cy="2399665"/>
          </a:xfrm>
          <a:prstGeom prst="rect">
            <a:avLst/>
          </a:prstGeom>
          <a:noFill/>
          <a:ln w="9525">
            <a:noFill/>
          </a:ln>
        </p:spPr>
        <p:txBody>
          <a:bodyPr wrap="square">
            <a:spAutoFit/>
          </a:bodyPr>
          <a:p>
            <a:pPr marL="171450" indent="-171450" algn="l">
              <a:buFont typeface="Wingdings" panose="05000000000000000000" charset="0"/>
              <a:buChar char=""/>
            </a:pPr>
            <a:r>
              <a:rPr lang="zh-CN" sz="2000">
                <a:latin typeface="方正正粗黑简体" panose="02000500000000000000" charset="-122"/>
                <a:ea typeface="方正正粗黑简体" panose="02000500000000000000" charset="-122"/>
                <a:sym typeface="+mn-ea"/>
              </a:rPr>
              <a:t>数字人民币由中国人民银行发行，以国家信用为支撑，具有法偿性，其不仅可以满足公众对数字化货币的需求，提高支付便利性，还可以有效防范金融风险。当前，数字人民币已落地政务服务、零售消费、乡村振兴等多个应用场景。</a:t>
            </a:r>
            <a:endParaRPr lang="zh-CN" sz="2000">
              <a:latin typeface="方正正粗黑简体" panose="02000500000000000000" charset="-122"/>
              <a:ea typeface="方正正粗黑简体" panose="02000500000000000000" charset="-122"/>
              <a:sym typeface="+mn-ea"/>
            </a:endParaRPr>
          </a:p>
          <a:p>
            <a:pPr indent="0" algn="l">
              <a:buFont typeface="Wingdings" panose="05000000000000000000" charset="0"/>
              <a:buNone/>
            </a:pPr>
            <a:r>
              <a:rPr lang="en-US" altLang="zh-CN" sz="2000">
                <a:solidFill>
                  <a:srgbClr val="C00000"/>
                </a:solidFill>
                <a:latin typeface="方正正粗黑简体" panose="02000500000000000000" charset="-122"/>
                <a:ea typeface="方正正粗黑简体" panose="02000500000000000000" charset="-122"/>
                <a:sym typeface="+mn-ea"/>
              </a:rPr>
              <a:t>  </a:t>
            </a:r>
            <a:endParaRPr lang="zh-CN" sz="2000" b="0">
              <a:latin typeface="方正正粗黑简体" panose="02000500000000000000" charset="-122"/>
              <a:ea typeface="方正正粗黑简体" panose="02000500000000000000" charset="-122"/>
            </a:endParaRPr>
          </a:p>
          <a:p>
            <a:pPr marL="285750" indent="-285750" algn="l" fontAlgn="auto">
              <a:lnSpc>
                <a:spcPct val="150000"/>
              </a:lnSpc>
              <a:buFont typeface="Wingdings" panose="05000000000000000000" charset="0"/>
              <a:buChar char=""/>
            </a:pPr>
            <a:r>
              <a:rPr lang="zh-CN" sz="2000" b="0">
                <a:latin typeface="方正正粗黑简体" panose="02000500000000000000" charset="-122"/>
                <a:ea typeface="方正正粗黑简体" panose="02000500000000000000" charset="-122"/>
                <a:sym typeface="+mn-ea"/>
              </a:rPr>
              <a:t>（</a:t>
            </a:r>
            <a:r>
              <a:rPr lang="zh-CN" sz="2000" b="0">
                <a:solidFill>
                  <a:srgbClr val="FF0000"/>
                </a:solidFill>
                <a:latin typeface="方正正粗黑简体" panose="02000500000000000000" charset="-122"/>
                <a:ea typeface="方正正粗黑简体" panose="02000500000000000000" charset="-122"/>
                <a:sym typeface="+mn-ea"/>
              </a:rPr>
              <a:t>无需做科普</a:t>
            </a:r>
            <a:r>
              <a:rPr lang="zh-CN" sz="2000">
                <a:latin typeface="方正正粗黑简体" panose="02000500000000000000" charset="-122"/>
                <a:ea typeface="方正正粗黑简体" panose="02000500000000000000" charset="-122"/>
                <a:sym typeface="+mn-ea"/>
              </a:rPr>
              <a:t>，详细业务背景可体现在案例详情中）</a:t>
            </a:r>
            <a:endParaRPr lang="zh-CN" sz="2000" b="0">
              <a:latin typeface="方正正粗黑简体" panose="02000500000000000000" charset="-122"/>
              <a:ea typeface="方正正粗黑简体" panose="02000500000000000000" charset="-122"/>
            </a:endParaRPr>
          </a:p>
          <a:p>
            <a:pPr marL="285750" indent="-285750" algn="l">
              <a:buFont typeface="Wingdings" panose="05000000000000000000" charset="0"/>
              <a:buNone/>
            </a:pPr>
            <a:endParaRPr lang="zh-CN" sz="2000" b="0">
              <a:latin typeface="方正正粗黑简体" panose="02000500000000000000" charset="-122"/>
              <a:ea typeface="方正正粗黑简体" panose="02000500000000000000" charset="-122"/>
            </a:endParaRPr>
          </a:p>
        </p:txBody>
      </p:sp>
      <p:sp>
        <p:nvSpPr>
          <p:cNvPr id="7" name="矩形 6"/>
          <p:cNvSpPr/>
          <p:nvPr/>
        </p:nvSpPr>
        <p:spPr>
          <a:xfrm>
            <a:off x="46355" y="76517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Heiti SC Medium" panose="02000000000000000000" charset="-122"/>
                <a:ea typeface="Heiti SC Medium" panose="02000000000000000000" charset="-122"/>
                <a:cs typeface="Heiti SC Medium" panose="02000000000000000000" charset="-122"/>
              </a:rPr>
              <a:t>一、案例背景</a:t>
            </a:r>
            <a:endParaRPr lang="zh-CN" altLang="en-US" sz="2400" b="1" dirty="0">
              <a:latin typeface="Heiti SC Medium" panose="02000000000000000000" charset="-122"/>
              <a:ea typeface="Heiti SC Medium" panose="02000000000000000000" charset="-122"/>
              <a:cs typeface="Heiti SC Medium" panose="02000000000000000000" charset="-122"/>
            </a:endParaRPr>
          </a:p>
        </p:txBody>
      </p:sp>
      <p:sp>
        <p:nvSpPr>
          <p:cNvPr id="5" name="文本框 4"/>
          <p:cNvSpPr txBox="1"/>
          <p:nvPr/>
        </p:nvSpPr>
        <p:spPr>
          <a:xfrm>
            <a:off x="478155" y="2565400"/>
            <a:ext cx="2257425" cy="2745740"/>
          </a:xfrm>
          <a:prstGeom prst="rect">
            <a:avLst/>
          </a:prstGeom>
          <a:noFill/>
        </p:spPr>
        <p:txBody>
          <a:bodyPr wrap="square" rtlCol="0" anchor="t">
            <a:spAutoFit/>
          </a:bodyPr>
          <a:p>
            <a:pPr algn="just">
              <a:lnSpc>
                <a:spcPct val="150000"/>
              </a:lnSpc>
            </a:pPr>
            <a:r>
              <a:rPr lang="zh-CN" altLang="zh-CN" sz="11500">
                <a:latin typeface="微软雅黑" charset="-122"/>
                <a:sym typeface="Wingdings" panose="05000000000000000000" charset="0"/>
              </a:rPr>
              <a:t></a:t>
            </a:r>
            <a:endParaRPr lang="zh-CN" altLang="zh-CN" sz="11500" dirty="0">
              <a:solidFill>
                <a:schemeClr val="tx1">
                  <a:lumMod val="75000"/>
                  <a:lumOff val="25000"/>
                </a:schemeClr>
              </a:solidFill>
              <a:latin typeface="微软雅黑" charset="-122"/>
              <a:ea typeface="微软雅黑" charset="-122"/>
              <a:cs typeface="微软雅黑" charset="-122"/>
              <a:sym typeface="Wingdings" panose="05000000000000000000"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30805"/>
            <a:ext cx="12190730" cy="1597660"/>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图片 1" descr="图片1-removebg-preview"/>
          <p:cNvPicPr>
            <a:picLocks noChangeAspect="1"/>
          </p:cNvPicPr>
          <p:nvPr/>
        </p:nvPicPr>
        <p:blipFill>
          <a:blip r:embed="rId1">
            <a:lum bright="70000" contrast="-70000"/>
          </a:blip>
          <a:srcRect l="35057" t="35045" r="1949" b="23173"/>
          <a:stretch>
            <a:fillRect/>
          </a:stretch>
        </p:blipFill>
        <p:spPr>
          <a:xfrm>
            <a:off x="8235950" y="5388610"/>
            <a:ext cx="3954145" cy="1470660"/>
          </a:xfrm>
          <a:prstGeom prst="rect">
            <a:avLst/>
          </a:prstGeom>
        </p:spPr>
      </p:pic>
      <p:sp>
        <p:nvSpPr>
          <p:cNvPr id="5" name="副标题 1"/>
          <p:cNvSpPr>
            <a:spLocks noGrp="1"/>
          </p:cNvSpPr>
          <p:nvPr>
            <p:custDataLst>
              <p:tags r:id="rId2"/>
            </p:custDataLst>
          </p:nvPr>
        </p:nvSpPr>
        <p:spPr>
          <a:xfrm>
            <a:off x="838835" y="3076575"/>
            <a:ext cx="11000105"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ctr">
              <a:lnSpc>
                <a:spcPct val="100000"/>
              </a:lnSpc>
            </a:pPr>
            <a:r>
              <a:rPr lang="en-US" altLang="zh-CN" sz="4400" b="1" dirty="0">
                <a:solidFill>
                  <a:schemeClr val="bg1"/>
                </a:solidFill>
                <a:latin typeface="Arial Black" panose="020B0A04020102020204" charset="0"/>
                <a:cs typeface="Arial Black" panose="020B0A04020102020204" charset="0"/>
                <a:sym typeface="方正中等线简体" charset="-122"/>
              </a:rPr>
              <a:t>PART 1</a:t>
            </a:r>
            <a:r>
              <a:rPr lang="zh-CN" altLang="en-US" sz="4400" b="1" dirty="0">
                <a:solidFill>
                  <a:schemeClr val="bg1"/>
                </a:solidFill>
                <a:latin typeface="微软雅黑" charset="-122"/>
                <a:sym typeface="方正中等线简体" charset="-122"/>
              </a:rPr>
              <a:t>丨 标题</a:t>
            </a:r>
            <a:r>
              <a:rPr lang="zh-CN" altLang="en-US" sz="4400" b="1" dirty="0">
                <a:solidFill>
                  <a:schemeClr val="bg1"/>
                </a:solidFill>
                <a:latin typeface="微软雅黑" charset="-122"/>
                <a:sym typeface="方正中等线简体" charset="-122"/>
              </a:rPr>
              <a:t>撰写</a:t>
            </a:r>
            <a:endParaRPr lang="zh-CN" altLang="en-US" sz="4400" b="1" dirty="0">
              <a:solidFill>
                <a:schemeClr val="bg1"/>
              </a:solidFill>
              <a:latin typeface="微软雅黑" charset="-122"/>
              <a:sym typeface="方正中等线简体" charset="-122"/>
            </a:endParaRPr>
          </a:p>
        </p:txBody>
      </p:sp>
      <p:pic>
        <p:nvPicPr>
          <p:cNvPr id="3" name="图片 2" descr="图片2-removebg-preview"/>
          <p:cNvPicPr>
            <a:picLocks noChangeAspect="1"/>
          </p:cNvPicPr>
          <p:nvPr/>
        </p:nvPicPr>
        <p:blipFill>
          <a:blip r:embed="rId3"/>
          <a:srcRect l="12332" t="13984" r="9130" b="13440"/>
          <a:stretch>
            <a:fillRect/>
          </a:stretch>
        </p:blipFill>
        <p:spPr>
          <a:xfrm>
            <a:off x="267970" y="287655"/>
            <a:ext cx="840105" cy="3778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0"/>
    </mc:Choice>
    <mc:Fallback>
      <p:transition spd="slow"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3" name="文本框 2"/>
          <p:cNvSpPr txBox="1"/>
          <p:nvPr/>
        </p:nvSpPr>
        <p:spPr>
          <a:xfrm>
            <a:off x="478155" y="2613025"/>
            <a:ext cx="2257425" cy="2745740"/>
          </a:xfrm>
          <a:prstGeom prst="rect">
            <a:avLst/>
          </a:prstGeom>
          <a:noFill/>
        </p:spPr>
        <p:txBody>
          <a:bodyPr wrap="square" rtlCol="0" anchor="t">
            <a:spAutoFit/>
          </a:bodyPr>
          <a:p>
            <a:pPr algn="just">
              <a:lnSpc>
                <a:spcPct val="150000"/>
              </a:lnSpc>
            </a:pPr>
            <a:r>
              <a:rPr lang="zh-CN" altLang="zh-CN" sz="11500">
                <a:solidFill>
                  <a:schemeClr val="tx1"/>
                </a:solidFill>
                <a:latin typeface="微软雅黑" charset="-122"/>
                <a:sym typeface="Wingdings" panose="05000000000000000000" charset="0"/>
              </a:rPr>
              <a:t></a:t>
            </a:r>
            <a:endParaRPr lang="zh-CN" altLang="zh-CN" sz="11500" dirty="0">
              <a:solidFill>
                <a:schemeClr val="tx1"/>
              </a:solidFill>
              <a:latin typeface="微软雅黑" charset="-122"/>
              <a:ea typeface="微软雅黑" charset="-122"/>
              <a:cs typeface="微软雅黑" charset="-122"/>
              <a:sym typeface="Wingdings" panose="05000000000000000000" charset="0"/>
            </a:endParaRPr>
          </a:p>
        </p:txBody>
      </p:sp>
      <p:grpSp>
        <p:nvGrpSpPr>
          <p:cNvPr id="14" name="组合 13"/>
          <p:cNvGrpSpPr/>
          <p:nvPr/>
        </p:nvGrpSpPr>
        <p:grpSpPr>
          <a:xfrm>
            <a:off x="3646805" y="721960"/>
            <a:ext cx="6686590" cy="749505"/>
            <a:chOff x="780" y="2484"/>
            <a:chExt cx="10096" cy="555"/>
          </a:xfrm>
        </p:grpSpPr>
        <p:sp>
          <p:nvSpPr>
            <p:cNvPr id="9" name="矩形 8"/>
            <p:cNvSpPr/>
            <p:nvPr/>
          </p:nvSpPr>
          <p:spPr>
            <a:xfrm>
              <a:off x="780" y="2516"/>
              <a:ext cx="5863" cy="523"/>
            </a:xfrm>
            <a:prstGeom prst="rect">
              <a:avLst/>
            </a:prstGeom>
            <a:solidFill>
              <a:srgbClr val="F3D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latin typeface="方正兰亭黑简体" panose="02000000000000000000" charset="-122"/>
                <a:ea typeface="方正兰亭黑简体" panose="02000000000000000000" charset="-122"/>
                <a:cs typeface="方正兰亭黑简体" panose="02000000000000000000" charset="-122"/>
              </a:endParaRPr>
            </a:p>
          </p:txBody>
        </p:sp>
        <p:sp>
          <p:nvSpPr>
            <p:cNvPr id="6" name="文本框 5"/>
            <p:cNvSpPr txBox="1"/>
            <p:nvPr/>
          </p:nvSpPr>
          <p:spPr>
            <a:xfrm>
              <a:off x="888" y="2484"/>
              <a:ext cx="9988" cy="523"/>
            </a:xfrm>
            <a:prstGeom prst="rect">
              <a:avLst/>
            </a:prstGeom>
            <a:noFill/>
          </p:spPr>
          <p:txBody>
            <a:bodyPr wrap="square" rtlCol="0" anchor="t">
              <a:spAutoFit/>
            </a:bodyPr>
            <a:p>
              <a:pPr algn="l"/>
              <a:r>
                <a:rPr lang="en-US" sz="4000">
                  <a:latin typeface="方正正粗黑简体" panose="02000500000000000000" charset="-122"/>
                  <a:ea typeface="方正正粗黑简体" panose="02000500000000000000" charset="-122"/>
                  <a:sym typeface="+mn-ea"/>
                </a:rPr>
                <a:t>    </a:t>
              </a:r>
              <a:r>
                <a:rPr lang="zh-CN" sz="2400">
                  <a:latin typeface="方正正粗黑简体" panose="02000500000000000000" charset="-122"/>
                  <a:ea typeface="方正正粗黑简体" panose="02000500000000000000" charset="-122"/>
                  <a:sym typeface="+mn-ea"/>
                </a:rPr>
                <a:t>参考</a:t>
              </a:r>
              <a:r>
                <a:rPr lang="zh-CN" sz="2400">
                  <a:latin typeface="方正正粗黑简体" panose="02000500000000000000" charset="-122"/>
                  <a:ea typeface="方正正粗黑简体" panose="02000500000000000000" charset="-122"/>
                  <a:sym typeface="+mn-ea"/>
                </a:rPr>
                <a:t>案例</a:t>
              </a:r>
              <a:endParaRPr lang="zh-CN" sz="2400">
                <a:latin typeface="方正正粗黑简体" panose="02000500000000000000" charset="-122"/>
                <a:ea typeface="方正正粗黑简体" panose="02000500000000000000" charset="-122"/>
                <a:sym typeface="+mn-ea"/>
              </a:endParaRPr>
            </a:p>
          </p:txBody>
        </p:sp>
      </p:grpSp>
      <p:sp>
        <p:nvSpPr>
          <p:cNvPr id="100" name="文本框 99"/>
          <p:cNvSpPr txBox="1"/>
          <p:nvPr/>
        </p:nvSpPr>
        <p:spPr>
          <a:xfrm>
            <a:off x="1990725" y="1701165"/>
            <a:ext cx="9116060" cy="4569460"/>
          </a:xfrm>
          <a:prstGeom prst="rect">
            <a:avLst/>
          </a:prstGeom>
          <a:noFill/>
          <a:ln w="9525">
            <a:noFill/>
          </a:ln>
        </p:spPr>
        <p:txBody>
          <a:bodyPr wrap="square">
            <a:spAutoFit/>
          </a:bodyPr>
          <a:p>
            <a:pPr marL="285750" indent="-285750" algn="l" fontAlgn="auto">
              <a:lnSpc>
                <a:spcPct val="150000"/>
              </a:lnSpc>
              <a:buFont typeface="Wingdings" panose="05000000000000000000" charset="0"/>
              <a:buChar char=""/>
            </a:pPr>
            <a:r>
              <a:rPr lang="zh-CN" altLang="en-US" sz="2000" b="1">
                <a:latin typeface="方正正粗黑简体" panose="02000500000000000000" charset="-122"/>
                <a:ea typeface="方正正粗黑简体" panose="02000500000000000000" charset="-122"/>
                <a:sym typeface="+mn-ea"/>
              </a:rPr>
              <a:t>伴随地面交通拥堵问题日益严重、无人机技术逐步成熟，全球正积极探索培育低空经济产业。</a:t>
            </a:r>
            <a:r>
              <a:rPr lang="en-US" altLang="zh-CN" sz="2000" b="1">
                <a:latin typeface="方正正粗黑简体" panose="02000500000000000000" charset="-122"/>
                <a:ea typeface="方正正粗黑简体" panose="02000500000000000000" charset="-122"/>
                <a:sym typeface="+mn-ea"/>
              </a:rPr>
              <a:t>2021</a:t>
            </a:r>
            <a:r>
              <a:rPr lang="zh-CN" altLang="en-US" sz="2000" b="1">
                <a:latin typeface="方正正粗黑简体" panose="02000500000000000000" charset="-122"/>
                <a:ea typeface="方正正粗黑简体" panose="02000500000000000000" charset="-122"/>
                <a:sym typeface="+mn-ea"/>
              </a:rPr>
              <a:t>年起，低空经济被纳入国家规划，并在</a:t>
            </a:r>
            <a:r>
              <a:rPr lang="en-US" altLang="zh-CN" sz="2000" b="1">
                <a:latin typeface="方正正粗黑简体" panose="02000500000000000000" charset="-122"/>
                <a:ea typeface="方正正粗黑简体" panose="02000500000000000000" charset="-122"/>
                <a:sym typeface="+mn-ea"/>
              </a:rPr>
              <a:t>2023</a:t>
            </a:r>
            <a:r>
              <a:rPr lang="zh-CN" altLang="en-US" sz="2000" b="1">
                <a:latin typeface="方正正粗黑简体" panose="02000500000000000000" charset="-122"/>
                <a:ea typeface="方正正粗黑简体" panose="02000500000000000000" charset="-122"/>
                <a:sym typeface="+mn-ea"/>
              </a:rPr>
              <a:t>年被中央经济工作会议确立为战略性新兴产业。作为新质生产力的代表，低空经济产业辐射面极大，广东省人民政府发布《广东省推动低空经济高质量发展行动方案（</a:t>
            </a:r>
            <a:r>
              <a:rPr lang="en-US" altLang="zh-CN" sz="2000" b="1">
                <a:latin typeface="方正正粗黑简体" panose="02000500000000000000" charset="-122"/>
                <a:ea typeface="方正正粗黑简体" panose="02000500000000000000" charset="-122"/>
                <a:sym typeface="+mn-ea"/>
              </a:rPr>
              <a:t>2024—2026</a:t>
            </a:r>
            <a:r>
              <a:rPr lang="zh-CN" altLang="en-US" sz="2000" b="1">
                <a:latin typeface="方正正粗黑简体" panose="02000500000000000000" charset="-122"/>
                <a:ea typeface="方正正粗黑简体" panose="02000500000000000000" charset="-122"/>
                <a:sym typeface="+mn-ea"/>
              </a:rPr>
              <a:t>年）》，提出到</a:t>
            </a:r>
            <a:r>
              <a:rPr lang="en-US" altLang="zh-CN" sz="2000" b="1">
                <a:latin typeface="方正正粗黑简体" panose="02000500000000000000" charset="-122"/>
                <a:ea typeface="方正正粗黑简体" panose="02000500000000000000" charset="-122"/>
                <a:sym typeface="+mn-ea"/>
              </a:rPr>
              <a:t>2026</a:t>
            </a:r>
            <a:r>
              <a:rPr lang="zh-CN" altLang="en-US" sz="2000" b="1">
                <a:latin typeface="方正正粗黑简体" panose="02000500000000000000" charset="-122"/>
                <a:ea typeface="方正正粗黑简体" panose="02000500000000000000" charset="-122"/>
                <a:sym typeface="+mn-ea"/>
              </a:rPr>
              <a:t>年广东低空经济规模计划超</a:t>
            </a:r>
            <a:r>
              <a:rPr lang="en-US" altLang="zh-CN" sz="2000" b="1">
                <a:latin typeface="方正正粗黑简体" panose="02000500000000000000" charset="-122"/>
                <a:ea typeface="方正正粗黑简体" panose="02000500000000000000" charset="-122"/>
                <a:sym typeface="+mn-ea"/>
              </a:rPr>
              <a:t>3000</a:t>
            </a:r>
            <a:r>
              <a:rPr lang="zh-CN" altLang="en-US" sz="2000" b="1">
                <a:latin typeface="方正正粗黑简体" panose="02000500000000000000" charset="-122"/>
                <a:ea typeface="方正正粗黑简体" panose="02000500000000000000" charset="-122"/>
                <a:sym typeface="+mn-ea"/>
              </a:rPr>
              <a:t>亿元以及要探索构建科技保险服务机制，拥有众多应用场景的低空飞行器产业将成为撬动低空经济蓬勃发展的重要支点，低空飞行器专属保险产品亟待保险市场开发。</a:t>
            </a:r>
            <a:r>
              <a:rPr lang="en-US" altLang="zh-CN" sz="2000" b="1">
                <a:latin typeface="方正正粗黑简体" panose="02000500000000000000" charset="-122"/>
                <a:ea typeface="方正正粗黑简体" panose="02000500000000000000" charset="-122"/>
                <a:sym typeface="+mn-ea"/>
              </a:rPr>
              <a:t>（</a:t>
            </a:r>
            <a:r>
              <a:rPr lang="zh-CN" altLang="en-US" sz="2000" b="1">
                <a:latin typeface="方正正粗黑简体" panose="02000500000000000000" charset="-122"/>
                <a:ea typeface="方正正粗黑简体" panose="02000500000000000000" charset="-122"/>
                <a:sym typeface="+mn-ea"/>
              </a:rPr>
              <a:t>还需简略</a:t>
            </a:r>
            <a:r>
              <a:rPr lang="en-US" altLang="zh-CN" sz="2000" b="1">
                <a:latin typeface="方正正粗黑简体" panose="02000500000000000000" charset="-122"/>
                <a:ea typeface="方正正粗黑简体" panose="02000500000000000000" charset="-122"/>
                <a:sym typeface="+mn-ea"/>
              </a:rPr>
              <a:t>）</a:t>
            </a:r>
            <a:endParaRPr lang="en-US" altLang="zh-CN" sz="2000" b="1">
              <a:latin typeface="方正正粗黑简体" panose="02000500000000000000" charset="-122"/>
              <a:ea typeface="方正正粗黑简体" panose="02000500000000000000" charset="-122"/>
              <a:sym typeface="+mn-ea"/>
            </a:endParaRPr>
          </a:p>
          <a:p>
            <a:pPr marL="285750" indent="-285750" algn="l" fontAlgn="auto">
              <a:lnSpc>
                <a:spcPct val="150000"/>
              </a:lnSpc>
              <a:buFont typeface="Wingdings" panose="05000000000000000000" charset="0"/>
              <a:buChar char=""/>
            </a:pPr>
            <a:endParaRPr lang="zh-CN" altLang="en-US" sz="1800" b="1">
              <a:latin typeface="方正正粗黑简体" panose="02000500000000000000" charset="-122"/>
              <a:ea typeface="方正正粗黑简体" panose="02000500000000000000" charset="-122"/>
              <a:sym typeface="+mn-ea"/>
            </a:endParaRPr>
          </a:p>
          <a:p>
            <a:pPr indent="0" algn="l">
              <a:buFont typeface="Wingdings" panose="05000000000000000000" charset="0"/>
              <a:buNone/>
            </a:pPr>
            <a:r>
              <a:rPr lang="zh-CN" sz="2400" b="1">
                <a:latin typeface="方正正粗黑简体" panose="02000500000000000000" charset="-122"/>
                <a:ea typeface="方正正粗黑简体" panose="02000500000000000000" charset="-122"/>
                <a:sym typeface="+mn-ea"/>
              </a:rPr>
              <a:t> </a:t>
            </a:r>
            <a:r>
              <a:rPr lang="en-US" altLang="zh-CN" sz="2400" b="1">
                <a:latin typeface="方正正粗黑简体" panose="02000500000000000000" charset="-122"/>
                <a:ea typeface="方正正粗黑简体" panose="02000500000000000000" charset="-122"/>
                <a:sym typeface="+mn-ea"/>
              </a:rPr>
              <a:t>            </a:t>
            </a:r>
            <a:r>
              <a:rPr lang="zh-CN" sz="2400" b="1">
                <a:latin typeface="方正正粗黑简体" panose="02000500000000000000" charset="-122"/>
                <a:ea typeface="方正正粗黑简体" panose="02000500000000000000" charset="-122"/>
                <a:sym typeface="+mn-ea"/>
              </a:rPr>
              <a:t>——面临现状，点出问题</a:t>
            </a:r>
            <a:endParaRPr lang="zh-CN" sz="2400" b="1">
              <a:latin typeface="方正正粗黑简体" panose="02000500000000000000" charset="-122"/>
              <a:ea typeface="方正正粗黑简体" panose="02000500000000000000" charset="-122"/>
              <a:sym typeface="+mn-ea"/>
            </a:endParaRPr>
          </a:p>
        </p:txBody>
      </p:sp>
      <p:sp>
        <p:nvSpPr>
          <p:cNvPr id="7" name="矩形 6"/>
          <p:cNvSpPr/>
          <p:nvPr/>
        </p:nvSpPr>
        <p:spPr>
          <a:xfrm>
            <a:off x="46355" y="76517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Heiti SC Medium" panose="02000000000000000000" charset="-122"/>
                <a:ea typeface="Heiti SC Medium" panose="02000000000000000000" charset="-122"/>
                <a:cs typeface="Heiti SC Medium" panose="02000000000000000000" charset="-122"/>
              </a:rPr>
              <a:t>一、案例背景</a:t>
            </a:r>
            <a:endParaRPr lang="zh-CN" altLang="en-US" sz="2400" b="1" dirty="0">
              <a:latin typeface="Heiti SC Medium" panose="02000000000000000000" charset="-122"/>
              <a:ea typeface="Heiti SC Medium" panose="02000000000000000000" charset="-122"/>
              <a:cs typeface="Heiti SC Medium" panose="020000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3" name="文本框 2"/>
          <p:cNvSpPr txBox="1"/>
          <p:nvPr/>
        </p:nvSpPr>
        <p:spPr>
          <a:xfrm>
            <a:off x="478155" y="2613025"/>
            <a:ext cx="2257425" cy="2745740"/>
          </a:xfrm>
          <a:prstGeom prst="rect">
            <a:avLst/>
          </a:prstGeom>
          <a:noFill/>
        </p:spPr>
        <p:txBody>
          <a:bodyPr wrap="square" rtlCol="0" anchor="t">
            <a:spAutoFit/>
          </a:bodyPr>
          <a:p>
            <a:pPr algn="just">
              <a:lnSpc>
                <a:spcPct val="150000"/>
              </a:lnSpc>
            </a:pPr>
            <a:r>
              <a:rPr lang="zh-CN" altLang="zh-CN" sz="11500">
                <a:solidFill>
                  <a:schemeClr val="tx1"/>
                </a:solidFill>
                <a:latin typeface="微软雅黑" charset="-122"/>
                <a:sym typeface="Wingdings" panose="05000000000000000000" charset="0"/>
              </a:rPr>
              <a:t></a:t>
            </a:r>
            <a:endParaRPr lang="zh-CN" altLang="zh-CN" sz="11500" dirty="0">
              <a:solidFill>
                <a:schemeClr val="tx1"/>
              </a:solidFill>
              <a:latin typeface="微软雅黑" charset="-122"/>
              <a:ea typeface="微软雅黑" charset="-122"/>
              <a:cs typeface="微软雅黑" charset="-122"/>
              <a:sym typeface="Wingdings" panose="05000000000000000000" charset="0"/>
            </a:endParaRPr>
          </a:p>
        </p:txBody>
      </p:sp>
      <p:grpSp>
        <p:nvGrpSpPr>
          <p:cNvPr id="14" name="组合 13"/>
          <p:cNvGrpSpPr/>
          <p:nvPr/>
        </p:nvGrpSpPr>
        <p:grpSpPr>
          <a:xfrm>
            <a:off x="3646805" y="721960"/>
            <a:ext cx="6686590" cy="749505"/>
            <a:chOff x="780" y="2484"/>
            <a:chExt cx="10096" cy="555"/>
          </a:xfrm>
        </p:grpSpPr>
        <p:sp>
          <p:nvSpPr>
            <p:cNvPr id="9" name="矩形 8"/>
            <p:cNvSpPr/>
            <p:nvPr/>
          </p:nvSpPr>
          <p:spPr>
            <a:xfrm>
              <a:off x="780" y="2516"/>
              <a:ext cx="5863" cy="523"/>
            </a:xfrm>
            <a:prstGeom prst="rect">
              <a:avLst/>
            </a:prstGeom>
            <a:solidFill>
              <a:srgbClr val="F3D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latin typeface="方正兰亭黑简体" panose="02000000000000000000" charset="-122"/>
                <a:ea typeface="方正兰亭黑简体" panose="02000000000000000000" charset="-122"/>
                <a:cs typeface="方正兰亭黑简体" panose="02000000000000000000" charset="-122"/>
              </a:endParaRPr>
            </a:p>
          </p:txBody>
        </p:sp>
        <p:sp>
          <p:nvSpPr>
            <p:cNvPr id="6" name="文本框 5"/>
            <p:cNvSpPr txBox="1"/>
            <p:nvPr/>
          </p:nvSpPr>
          <p:spPr>
            <a:xfrm>
              <a:off x="888" y="2484"/>
              <a:ext cx="9988" cy="523"/>
            </a:xfrm>
            <a:prstGeom prst="rect">
              <a:avLst/>
            </a:prstGeom>
            <a:noFill/>
          </p:spPr>
          <p:txBody>
            <a:bodyPr wrap="square" rtlCol="0" anchor="t">
              <a:spAutoFit/>
            </a:bodyPr>
            <a:p>
              <a:pPr algn="l"/>
              <a:r>
                <a:rPr lang="en-US" sz="4000">
                  <a:latin typeface="方正正粗黑简体" panose="02000500000000000000" charset="-122"/>
                  <a:ea typeface="方正正粗黑简体" panose="02000500000000000000" charset="-122"/>
                  <a:sym typeface="+mn-ea"/>
                </a:rPr>
                <a:t>    </a:t>
              </a:r>
              <a:r>
                <a:rPr lang="zh-CN" sz="2400">
                  <a:latin typeface="方正正粗黑简体" panose="02000500000000000000" charset="-122"/>
                  <a:ea typeface="方正正粗黑简体" panose="02000500000000000000" charset="-122"/>
                  <a:sym typeface="+mn-ea"/>
                </a:rPr>
                <a:t>参考</a:t>
              </a:r>
              <a:r>
                <a:rPr lang="zh-CN" sz="2400">
                  <a:latin typeface="方正正粗黑简体" panose="02000500000000000000" charset="-122"/>
                  <a:ea typeface="方正正粗黑简体" panose="02000500000000000000" charset="-122"/>
                  <a:sym typeface="+mn-ea"/>
                </a:rPr>
                <a:t>案例</a:t>
              </a:r>
              <a:endParaRPr lang="zh-CN" sz="2400">
                <a:latin typeface="方正正粗黑简体" panose="02000500000000000000" charset="-122"/>
                <a:ea typeface="方正正粗黑简体" panose="02000500000000000000" charset="-122"/>
                <a:sym typeface="+mn-ea"/>
              </a:endParaRPr>
            </a:p>
          </p:txBody>
        </p:sp>
      </p:grpSp>
      <p:sp>
        <p:nvSpPr>
          <p:cNvPr id="100" name="文本框 99"/>
          <p:cNvSpPr txBox="1"/>
          <p:nvPr/>
        </p:nvSpPr>
        <p:spPr>
          <a:xfrm>
            <a:off x="1990725" y="1701165"/>
            <a:ext cx="9116060" cy="4061460"/>
          </a:xfrm>
          <a:prstGeom prst="rect">
            <a:avLst/>
          </a:prstGeom>
          <a:noFill/>
          <a:ln w="9525">
            <a:noFill/>
          </a:ln>
        </p:spPr>
        <p:txBody>
          <a:bodyPr wrap="square">
            <a:spAutoFit/>
          </a:bodyPr>
          <a:p>
            <a:pPr marL="285750" indent="-285750" algn="l" fontAlgn="auto">
              <a:lnSpc>
                <a:spcPct val="150000"/>
              </a:lnSpc>
              <a:buFont typeface="Wingdings" panose="05000000000000000000" charset="0"/>
              <a:buChar char=""/>
            </a:pPr>
            <a:r>
              <a:rPr lang="zh-CN" altLang="en-US" sz="2000" b="1">
                <a:latin typeface="方正正粗黑简体" panose="02000500000000000000" charset="-122"/>
                <a:ea typeface="方正正粗黑简体" panose="02000500000000000000" charset="-122"/>
                <a:sym typeface="+mn-ea"/>
              </a:rPr>
              <a:t>近年来，随着河源市全力打造以千亿级电子信息为牵引的</a:t>
            </a:r>
            <a:r>
              <a:rPr lang="en-US" altLang="zh-CN" sz="2000" b="1">
                <a:latin typeface="方正正粗黑简体" panose="02000500000000000000" charset="-122"/>
                <a:ea typeface="方正正粗黑简体" panose="02000500000000000000" charset="-122"/>
                <a:sym typeface="+mn-ea"/>
              </a:rPr>
              <a:t>“1+3”</a:t>
            </a:r>
            <a:r>
              <a:rPr lang="zh-CN" altLang="en-US" sz="2000" b="1">
                <a:latin typeface="方正正粗黑简体" panose="02000500000000000000" charset="-122"/>
                <a:ea typeface="方正正粗黑简体" panose="02000500000000000000" charset="-122"/>
                <a:sym typeface="+mn-ea"/>
              </a:rPr>
              <a:t>先进制造业集群，先进制造业、科技创新产业实力稳步提升，科技型企业融资需求出现较快增长，科技型企业的信贷供给相对有限</a:t>
            </a:r>
            <a:r>
              <a:rPr lang="en-US" altLang="zh-CN" sz="2000" b="1">
                <a:latin typeface="方正正粗黑简体" panose="02000500000000000000" charset="-122"/>
                <a:ea typeface="方正正粗黑简体" panose="02000500000000000000" charset="-122"/>
                <a:sym typeface="+mn-ea"/>
              </a:rPr>
              <a:t>。</a:t>
            </a:r>
            <a:r>
              <a:rPr lang="en-US" altLang="zh-CN" sz="2000" b="1">
                <a:solidFill>
                  <a:srgbClr val="C00000"/>
                </a:solidFill>
                <a:latin typeface="方正正粗黑简体" panose="02000500000000000000" charset="-122"/>
                <a:ea typeface="方正正粗黑简体" panose="02000500000000000000" charset="-122"/>
                <a:sym typeface="+mn-ea"/>
              </a:rPr>
              <a:t>（</a:t>
            </a:r>
            <a:r>
              <a:rPr lang="zh-CN" altLang="en-US" sz="2000" b="1">
                <a:solidFill>
                  <a:srgbClr val="C00000"/>
                </a:solidFill>
                <a:latin typeface="方正正粗黑简体" panose="02000500000000000000" charset="-122"/>
                <a:ea typeface="方正正粗黑简体" panose="02000500000000000000" charset="-122"/>
                <a:sym typeface="+mn-ea"/>
              </a:rPr>
              <a:t>为解决科技型企业信贷供需不平衡问题，破解法人银行机构科技信贷投放梗阻，在人民银行广东省分行的指导下，</a:t>
            </a:r>
            <a:r>
              <a:rPr lang="en-US" altLang="zh-CN" sz="2000" b="1">
                <a:solidFill>
                  <a:srgbClr val="C00000"/>
                </a:solidFill>
                <a:latin typeface="方正正粗黑简体" panose="02000500000000000000" charset="-122"/>
                <a:ea typeface="方正正粗黑简体" panose="02000500000000000000" charset="-122"/>
                <a:sym typeface="+mn-ea"/>
              </a:rPr>
              <a:t>2024</a:t>
            </a:r>
            <a:r>
              <a:rPr lang="zh-CN" altLang="en-US" sz="2000" b="1">
                <a:solidFill>
                  <a:srgbClr val="C00000"/>
                </a:solidFill>
                <a:latin typeface="方正正粗黑简体" panose="02000500000000000000" charset="-122"/>
                <a:ea typeface="方正正粗黑简体" panose="02000500000000000000" charset="-122"/>
                <a:sym typeface="+mn-ea"/>
              </a:rPr>
              <a:t>年，人民银行河源市分行与市科技局构建</a:t>
            </a:r>
            <a:r>
              <a:rPr lang="en-US" altLang="zh-CN" sz="2000" b="1">
                <a:solidFill>
                  <a:srgbClr val="C00000"/>
                </a:solidFill>
                <a:latin typeface="方正正粗黑简体" panose="02000500000000000000" charset="-122"/>
                <a:ea typeface="方正正粗黑简体" panose="02000500000000000000" charset="-122"/>
                <a:sym typeface="+mn-ea"/>
              </a:rPr>
              <a:t>“</a:t>
            </a:r>
            <a:r>
              <a:rPr lang="zh-CN" altLang="en-US" sz="2000" b="1">
                <a:solidFill>
                  <a:srgbClr val="C00000"/>
                </a:solidFill>
                <a:latin typeface="方正正粗黑简体" panose="02000500000000000000" charset="-122"/>
                <a:ea typeface="方正正粗黑简体" panose="02000500000000000000" charset="-122"/>
                <a:sym typeface="+mn-ea"/>
              </a:rPr>
              <a:t>再贷款</a:t>
            </a:r>
            <a:r>
              <a:rPr lang="en-US" altLang="zh-CN" sz="2000" b="1">
                <a:solidFill>
                  <a:srgbClr val="C00000"/>
                </a:solidFill>
                <a:latin typeface="方正正粗黑简体" panose="02000500000000000000" charset="-122"/>
                <a:ea typeface="方正正粗黑简体" panose="02000500000000000000" charset="-122"/>
                <a:sym typeface="+mn-ea"/>
              </a:rPr>
              <a:t>+</a:t>
            </a:r>
            <a:r>
              <a:rPr lang="zh-CN" altLang="en-US" sz="2000" b="1">
                <a:solidFill>
                  <a:srgbClr val="C00000"/>
                </a:solidFill>
                <a:latin typeface="方正正粗黑简体" panose="02000500000000000000" charset="-122"/>
                <a:ea typeface="方正正粗黑简体" panose="02000500000000000000" charset="-122"/>
                <a:sym typeface="+mn-ea"/>
              </a:rPr>
              <a:t>风险补偿金</a:t>
            </a:r>
            <a:r>
              <a:rPr lang="en-US" altLang="zh-CN" sz="2000" b="1">
                <a:solidFill>
                  <a:srgbClr val="C00000"/>
                </a:solidFill>
                <a:latin typeface="方正正粗黑简体" panose="02000500000000000000" charset="-122"/>
                <a:ea typeface="方正正粗黑简体" panose="02000500000000000000" charset="-122"/>
                <a:sym typeface="+mn-ea"/>
              </a:rPr>
              <a:t>”</a:t>
            </a:r>
            <a:r>
              <a:rPr lang="zh-CN" altLang="en-US" sz="2000" b="1">
                <a:solidFill>
                  <a:srgbClr val="C00000"/>
                </a:solidFill>
                <a:latin typeface="方正正粗黑简体" panose="02000500000000000000" charset="-122"/>
                <a:ea typeface="方正正粗黑简体" panose="02000500000000000000" charset="-122"/>
                <a:sym typeface="+mn-ea"/>
              </a:rPr>
              <a:t>新模式，实现</a:t>
            </a:r>
            <a:r>
              <a:rPr lang="en-US" altLang="zh-CN" sz="2000" b="1">
                <a:solidFill>
                  <a:srgbClr val="C00000"/>
                </a:solidFill>
                <a:latin typeface="方正正粗黑简体" panose="02000500000000000000" charset="-122"/>
                <a:ea typeface="方正正粗黑简体" panose="02000500000000000000" charset="-122"/>
                <a:sym typeface="+mn-ea"/>
              </a:rPr>
              <a:t>“</a:t>
            </a:r>
            <a:r>
              <a:rPr lang="zh-CN" altLang="en-US" sz="2000" b="1">
                <a:solidFill>
                  <a:srgbClr val="C00000"/>
                </a:solidFill>
                <a:latin typeface="方正正粗黑简体" panose="02000500000000000000" charset="-122"/>
                <a:ea typeface="方正正粗黑简体" panose="02000500000000000000" charset="-122"/>
                <a:sym typeface="+mn-ea"/>
              </a:rPr>
              <a:t>利率成本低</a:t>
            </a:r>
            <a:r>
              <a:rPr lang="en-US" altLang="zh-CN" sz="2000" b="1">
                <a:solidFill>
                  <a:srgbClr val="C00000"/>
                </a:solidFill>
                <a:latin typeface="方正正粗黑简体" panose="02000500000000000000" charset="-122"/>
                <a:ea typeface="方正正粗黑简体" panose="02000500000000000000" charset="-122"/>
                <a:sym typeface="+mn-ea"/>
              </a:rPr>
              <a:t>”</a:t>
            </a:r>
            <a:r>
              <a:rPr lang="zh-CN" altLang="en-US" sz="2000" b="1">
                <a:solidFill>
                  <a:srgbClr val="C00000"/>
                </a:solidFill>
                <a:latin typeface="方正正粗黑简体" panose="02000500000000000000" charset="-122"/>
                <a:ea typeface="方正正粗黑简体" panose="02000500000000000000" charset="-122"/>
                <a:sym typeface="+mn-ea"/>
              </a:rPr>
              <a:t>与</a:t>
            </a:r>
            <a:r>
              <a:rPr lang="en-US" altLang="zh-CN" sz="2000" b="1">
                <a:solidFill>
                  <a:srgbClr val="C00000"/>
                </a:solidFill>
                <a:latin typeface="方正正粗黑简体" panose="02000500000000000000" charset="-122"/>
                <a:ea typeface="方正正粗黑简体" panose="02000500000000000000" charset="-122"/>
                <a:sym typeface="+mn-ea"/>
              </a:rPr>
              <a:t>“</a:t>
            </a:r>
            <a:r>
              <a:rPr lang="zh-CN" altLang="en-US" sz="2000" b="1">
                <a:solidFill>
                  <a:srgbClr val="C00000"/>
                </a:solidFill>
                <a:latin typeface="方正正粗黑简体" panose="02000500000000000000" charset="-122"/>
                <a:ea typeface="方正正粗黑简体" panose="02000500000000000000" charset="-122"/>
                <a:sym typeface="+mn-ea"/>
              </a:rPr>
              <a:t>风险保障高</a:t>
            </a:r>
            <a:r>
              <a:rPr lang="en-US" altLang="zh-CN" sz="2000" b="1">
                <a:solidFill>
                  <a:srgbClr val="C00000"/>
                </a:solidFill>
                <a:latin typeface="方正正粗黑简体" panose="02000500000000000000" charset="-122"/>
                <a:ea typeface="方正正粗黑简体" panose="02000500000000000000" charset="-122"/>
                <a:sym typeface="+mn-ea"/>
              </a:rPr>
              <a:t>”</a:t>
            </a:r>
            <a:r>
              <a:rPr lang="zh-CN" altLang="en-US" sz="2000" b="1">
                <a:solidFill>
                  <a:srgbClr val="C00000"/>
                </a:solidFill>
                <a:latin typeface="方正正粗黑简体" panose="02000500000000000000" charset="-122"/>
                <a:ea typeface="方正正粗黑简体" panose="02000500000000000000" charset="-122"/>
                <a:sym typeface="+mn-ea"/>
              </a:rPr>
              <a:t>信贷支持的有效融和，撬动更多信贷资金支持科技创新、技术改造和设备更新。</a:t>
            </a:r>
            <a:r>
              <a:rPr lang="en-US" altLang="zh-CN" sz="2000" b="1">
                <a:solidFill>
                  <a:srgbClr val="C00000"/>
                </a:solidFill>
                <a:latin typeface="方正正粗黑简体" panose="02000500000000000000" charset="-122"/>
                <a:ea typeface="方正正粗黑简体" panose="02000500000000000000" charset="-122"/>
                <a:sym typeface="+mn-ea"/>
              </a:rPr>
              <a:t>）</a:t>
            </a:r>
            <a:r>
              <a:rPr lang="zh-CN" sz="2800" b="1">
                <a:solidFill>
                  <a:srgbClr val="C00000"/>
                </a:solidFill>
                <a:latin typeface="方正正粗黑简体" panose="02000500000000000000" charset="-122"/>
                <a:ea typeface="方正正粗黑简体" panose="02000500000000000000" charset="-122"/>
                <a:sym typeface="+mn-ea"/>
              </a:rPr>
              <a:t> </a:t>
            </a:r>
            <a:r>
              <a:rPr lang="en-US" altLang="zh-CN" sz="2400" b="1">
                <a:solidFill>
                  <a:srgbClr val="C00000"/>
                </a:solidFill>
                <a:latin typeface="方正正粗黑简体" panose="02000500000000000000" charset="-122"/>
                <a:ea typeface="方正正粗黑简体" panose="02000500000000000000" charset="-122"/>
                <a:sym typeface="+mn-ea"/>
              </a:rPr>
              <a:t>  </a:t>
            </a:r>
            <a:r>
              <a:rPr lang="en-US" altLang="zh-CN" sz="2400" b="1">
                <a:latin typeface="方正正粗黑简体" panose="02000500000000000000" charset="-122"/>
                <a:ea typeface="方正正粗黑简体" panose="02000500000000000000" charset="-122"/>
                <a:sym typeface="+mn-ea"/>
              </a:rPr>
              <a:t>         </a:t>
            </a:r>
            <a:endParaRPr lang="en-US" altLang="zh-CN" sz="2400" b="1">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altLang="zh-CN" sz="2400" b="1">
                <a:latin typeface="方正正粗黑简体" panose="02000500000000000000" charset="-122"/>
                <a:ea typeface="方正正粗黑简体" panose="02000500000000000000" charset="-122"/>
                <a:sym typeface="+mn-ea"/>
              </a:rPr>
              <a:t> </a:t>
            </a:r>
            <a:r>
              <a:rPr lang="zh-CN" sz="2400" b="1">
                <a:latin typeface="方正正粗黑简体" panose="02000500000000000000" charset="-122"/>
                <a:ea typeface="方正正粗黑简体" panose="02000500000000000000" charset="-122"/>
                <a:sym typeface="+mn-ea"/>
              </a:rPr>
              <a:t>——面临现状，点出问题</a:t>
            </a:r>
            <a:endParaRPr lang="zh-CN" sz="2400" b="1">
              <a:latin typeface="方正正粗黑简体" panose="02000500000000000000" charset="-122"/>
              <a:ea typeface="方正正粗黑简体" panose="02000500000000000000" charset="-122"/>
              <a:sym typeface="+mn-ea"/>
            </a:endParaRPr>
          </a:p>
        </p:txBody>
      </p:sp>
      <p:sp>
        <p:nvSpPr>
          <p:cNvPr id="7" name="矩形 6"/>
          <p:cNvSpPr/>
          <p:nvPr/>
        </p:nvSpPr>
        <p:spPr>
          <a:xfrm>
            <a:off x="46355" y="76517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Heiti SC Medium" panose="02000000000000000000" charset="-122"/>
                <a:ea typeface="Heiti SC Medium" panose="02000000000000000000" charset="-122"/>
                <a:cs typeface="Heiti SC Medium" panose="02000000000000000000" charset="-122"/>
              </a:rPr>
              <a:t>一、案例背景</a:t>
            </a:r>
            <a:endParaRPr lang="zh-CN" altLang="en-US" sz="2400" b="1" dirty="0">
              <a:latin typeface="Heiti SC Medium" panose="02000000000000000000" charset="-122"/>
              <a:ea typeface="Heiti SC Medium" panose="02000000000000000000" charset="-122"/>
              <a:cs typeface="Heiti SC Medium" panose="020000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二</a:t>
            </a:r>
            <a:r>
              <a:rPr lang="zh-CN" altLang="en-US" sz="2400" b="1" dirty="0">
                <a:latin typeface="Heiti SC Medium" panose="02000000000000000000" charset="-122"/>
                <a:ea typeface="Heiti SC Medium" panose="02000000000000000000" charset="-122"/>
                <a:cs typeface="Heiti SC Medium" panose="02000000000000000000" charset="-122"/>
              </a:rPr>
              <a:t>、具体</a:t>
            </a:r>
            <a:r>
              <a:rPr lang="zh-CN" altLang="en-US" sz="2400" b="1" dirty="0">
                <a:latin typeface="Heiti SC Medium" panose="02000000000000000000" charset="-122"/>
                <a:ea typeface="Heiti SC Medium" panose="02000000000000000000" charset="-122"/>
                <a:cs typeface="Heiti SC Medium" panose="02000000000000000000" charset="-122"/>
              </a:rPr>
              <a:t>做法</a:t>
            </a:r>
            <a:endParaRPr lang="zh-CN" altLang="en-US" sz="2400" b="1" dirty="0">
              <a:latin typeface="Heiti SC Medium" panose="02000000000000000000" charset="-122"/>
              <a:ea typeface="Heiti SC Medium" panose="02000000000000000000" charset="-122"/>
              <a:cs typeface="Heiti SC Medium" panose="02000000000000000000" charset="-122"/>
            </a:endParaRPr>
          </a:p>
        </p:txBody>
      </p:sp>
      <p:sp>
        <p:nvSpPr>
          <p:cNvPr id="16" name="矩形 15"/>
          <p:cNvSpPr/>
          <p:nvPr/>
        </p:nvSpPr>
        <p:spPr>
          <a:xfrm>
            <a:off x="3718560" y="1629410"/>
            <a:ext cx="4542155" cy="617855"/>
          </a:xfrm>
          <a:prstGeom prst="rect">
            <a:avLst/>
          </a:prstGeom>
          <a:solidFill>
            <a:srgbClr val="F3D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latin typeface="方正兰亭黑简体" panose="02000000000000000000" charset="-122"/>
              <a:ea typeface="方正兰亭黑简体" panose="02000000000000000000" charset="-122"/>
              <a:cs typeface="方正兰亭黑简体" panose="02000000000000000000" charset="-122"/>
            </a:endParaRPr>
          </a:p>
        </p:txBody>
      </p:sp>
      <p:sp>
        <p:nvSpPr>
          <p:cNvPr id="10" name="文本框 9"/>
          <p:cNvSpPr txBox="1"/>
          <p:nvPr/>
        </p:nvSpPr>
        <p:spPr>
          <a:xfrm>
            <a:off x="2062480" y="1917065"/>
            <a:ext cx="9897745" cy="3138170"/>
          </a:xfrm>
          <a:prstGeom prst="rect">
            <a:avLst/>
          </a:prstGeom>
          <a:noFill/>
        </p:spPr>
        <p:txBody>
          <a:bodyPr wrap="square" rtlCol="0" anchor="t">
            <a:spAutoFit/>
          </a:bodyPr>
          <a:p>
            <a:pPr indent="0" algn="l" fontAlgn="auto">
              <a:lnSpc>
                <a:spcPct val="150000"/>
              </a:lnSpc>
              <a:buClrTx/>
              <a:buSzTx/>
              <a:buFont typeface="Wingdings" panose="05000000000000000000" charset="0"/>
              <a:buNone/>
            </a:pPr>
            <a:endParaRPr sz="3600">
              <a:latin typeface="方正正粗黑简体" panose="02000500000000000000" charset="-122"/>
              <a:ea typeface="方正正粗黑简体" panose="02000500000000000000" charset="-122"/>
              <a:sym typeface="+mn-ea"/>
            </a:endParaRPr>
          </a:p>
          <a:p>
            <a:pPr marL="571500" indent="-571500" algn="l" fontAlgn="auto">
              <a:lnSpc>
                <a:spcPct val="150000"/>
              </a:lnSpc>
              <a:buFont typeface="Wingdings" panose="05000000000000000000" charset="0"/>
              <a:buChar char=""/>
            </a:pPr>
            <a:r>
              <a:rPr lang="zh-CN" sz="2400" b="1">
                <a:latin typeface="方正正粗黑简体" panose="02000500000000000000" charset="-122"/>
                <a:ea typeface="方正正粗黑简体" panose="02000500000000000000" charset="-122"/>
                <a:sym typeface="+mn-ea"/>
              </a:rPr>
              <a:t>描述具体内容</a:t>
            </a:r>
            <a:endParaRPr lang="zh-CN" sz="2400" b="1">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zh-CN" sz="2400">
                <a:solidFill>
                  <a:srgbClr val="FF0000"/>
                </a:solidFill>
                <a:latin typeface="方正正粗黑简体" panose="02000500000000000000" charset="-122"/>
                <a:ea typeface="方正正粗黑简体" panose="02000500000000000000" charset="-122"/>
                <a:sym typeface="+mn-ea"/>
              </a:rPr>
              <a:t>做了什么工作</a:t>
            </a:r>
            <a:r>
              <a:rPr sz="2400">
                <a:solidFill>
                  <a:srgbClr val="FF0000"/>
                </a:solidFill>
                <a:latin typeface="方正正粗黑简体" panose="02000500000000000000" charset="-122"/>
                <a:ea typeface="方正正粗黑简体" panose="02000500000000000000" charset="-122"/>
                <a:sym typeface="+mn-ea"/>
              </a:rPr>
              <a:t>、</a:t>
            </a:r>
            <a:r>
              <a:rPr lang="zh-CN" sz="2400">
                <a:solidFill>
                  <a:srgbClr val="FF0000"/>
                </a:solidFill>
                <a:latin typeface="方正正粗黑简体" panose="02000500000000000000" charset="-122"/>
                <a:ea typeface="方正正粗黑简体" panose="02000500000000000000" charset="-122"/>
                <a:sym typeface="+mn-ea"/>
              </a:rPr>
              <a:t>创新什么机制</a:t>
            </a:r>
            <a:r>
              <a:rPr lang="zh-CN" sz="2400">
                <a:solidFill>
                  <a:srgbClr val="FF0000"/>
                </a:solidFill>
                <a:latin typeface="方正正粗黑简体" panose="02000500000000000000" charset="-122"/>
                <a:ea typeface="方正正粗黑简体" panose="02000500000000000000" charset="-122"/>
                <a:sym typeface="+mn-ea"/>
              </a:rPr>
              <a:t>或模式：</a:t>
            </a:r>
            <a:endParaRPr lang="zh-CN" sz="2400">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zh-CN" sz="2400">
                <a:latin typeface="方正正粗黑简体" panose="02000500000000000000" charset="-122"/>
                <a:ea typeface="方正正粗黑简体" panose="02000500000000000000" charset="-122"/>
                <a:sym typeface="+mn-ea"/>
              </a:rPr>
              <a:t>金融产品、服务方式、交易机制、业务</a:t>
            </a:r>
            <a:r>
              <a:rPr lang="zh-CN" sz="2400">
                <a:latin typeface="方正正粗黑简体" panose="02000500000000000000" charset="-122"/>
                <a:ea typeface="方正正粗黑简体" panose="02000500000000000000" charset="-122"/>
                <a:sym typeface="+mn-ea"/>
              </a:rPr>
              <a:t>流程</a:t>
            </a:r>
            <a:endParaRPr lang="zh-CN" sz="2400">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endParaRPr lang="zh-CN" sz="2400">
              <a:solidFill>
                <a:schemeClr val="accent5"/>
              </a:solidFill>
              <a:latin typeface="方正正粗黑简体" panose="02000500000000000000" charset="-122"/>
              <a:ea typeface="方正正粗黑简体" panose="02000500000000000000" charset="-122"/>
              <a:sym typeface="+mn-ea"/>
            </a:endParaRPr>
          </a:p>
        </p:txBody>
      </p:sp>
      <p:sp>
        <p:nvSpPr>
          <p:cNvPr id="8" name="文本框 7"/>
          <p:cNvSpPr txBox="1"/>
          <p:nvPr/>
        </p:nvSpPr>
        <p:spPr>
          <a:xfrm>
            <a:off x="4078605" y="1629410"/>
            <a:ext cx="3521710" cy="645160"/>
          </a:xfrm>
          <a:prstGeom prst="rect">
            <a:avLst/>
          </a:prstGeom>
          <a:noFill/>
        </p:spPr>
        <p:txBody>
          <a:bodyPr wrap="square" rtlCol="0" anchor="t">
            <a:spAutoFit/>
          </a:bodyPr>
          <a:p>
            <a:pPr algn="ctr"/>
            <a:r>
              <a:rPr lang="zh-CN" sz="3600" b="1">
                <a:solidFill>
                  <a:schemeClr val="tx1">
                    <a:lumMod val="75000"/>
                    <a:lumOff val="25000"/>
                  </a:schemeClr>
                </a:solidFill>
                <a:latin typeface="Heiti SC Medium" panose="02000000000000000000" charset="-122"/>
                <a:ea typeface="Heiti SC Medium" panose="02000000000000000000" charset="-122"/>
                <a:cs typeface="方正兰亭黑简体" panose="02000000000000000000" charset="-122"/>
                <a:sym typeface="方正兰亭黑简体" panose="02000000000000000000" charset="-122"/>
              </a:rPr>
              <a:t>关键词</a:t>
            </a:r>
            <a:endParaRPr lang="zh-CN" sz="3600" b="1">
              <a:solidFill>
                <a:schemeClr val="tx1">
                  <a:lumMod val="75000"/>
                  <a:lumOff val="25000"/>
                </a:schemeClr>
              </a:solidFill>
              <a:latin typeface="Heiti SC Medium" panose="02000000000000000000" charset="-122"/>
              <a:ea typeface="Heiti SC Medium" panose="02000000000000000000" charset="-122"/>
              <a:cs typeface="方正兰亭黑简体" panose="02000000000000000000" charset="-122"/>
              <a:sym typeface="方正兰亭黑简体" panose="020000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二</a:t>
            </a:r>
            <a:r>
              <a:rPr lang="zh-CN" altLang="en-US" sz="2400" b="1" dirty="0">
                <a:latin typeface="Heiti SC Medium" panose="02000000000000000000" charset="-122"/>
                <a:ea typeface="Heiti SC Medium" panose="02000000000000000000" charset="-122"/>
                <a:cs typeface="Heiti SC Medium" panose="02000000000000000000" charset="-122"/>
              </a:rPr>
              <a:t>、具体</a:t>
            </a:r>
            <a:r>
              <a:rPr lang="zh-CN" altLang="en-US" sz="2400" b="1" dirty="0">
                <a:latin typeface="Heiti SC Medium" panose="02000000000000000000" charset="-122"/>
                <a:ea typeface="Heiti SC Medium" panose="02000000000000000000" charset="-122"/>
                <a:cs typeface="Heiti SC Medium" panose="02000000000000000000" charset="-122"/>
              </a:rPr>
              <a:t>做法</a:t>
            </a:r>
            <a:endParaRPr lang="zh-CN" altLang="en-US" sz="2400" b="1" dirty="0">
              <a:latin typeface="Heiti SC Medium" panose="02000000000000000000" charset="-122"/>
              <a:ea typeface="Heiti SC Medium" panose="02000000000000000000" charset="-122"/>
              <a:cs typeface="Heiti SC Medium" panose="02000000000000000000" charset="-122"/>
            </a:endParaRPr>
          </a:p>
        </p:txBody>
      </p:sp>
      <p:sp>
        <p:nvSpPr>
          <p:cNvPr id="11" name="文本框 10"/>
          <p:cNvSpPr txBox="1"/>
          <p:nvPr/>
        </p:nvSpPr>
        <p:spPr>
          <a:xfrm>
            <a:off x="1630680" y="2061845"/>
            <a:ext cx="10426700" cy="4220845"/>
          </a:xfrm>
          <a:prstGeom prst="rect">
            <a:avLst/>
          </a:prstGeom>
          <a:noFill/>
          <a:ln w="9525">
            <a:noFill/>
          </a:ln>
        </p:spPr>
        <p:txBody>
          <a:bodyPr wrap="square">
            <a:spAutoFit/>
          </a:bodyPr>
          <a:p>
            <a:pPr marL="0" indent="0" algn="l"/>
            <a:endParaRPr lang="zh-CN" sz="1600" b="0">
              <a:latin typeface="方正正粗黑简体" panose="02000500000000000000" charset="-122"/>
              <a:ea typeface="方正正粗黑简体" panose="02000500000000000000" charset="-122"/>
            </a:endParaRPr>
          </a:p>
          <a:p>
            <a:pPr marL="285750" indent="-285750" algn="l">
              <a:buFont typeface="Wingdings" panose="05000000000000000000" charset="0"/>
              <a:buChar char=""/>
            </a:pPr>
            <a:r>
              <a:rPr lang="zh-CN" sz="1800" b="1">
                <a:latin typeface="方正正粗黑简体" panose="02000500000000000000" charset="-122"/>
                <a:ea typeface="方正正粗黑简体" panose="02000500000000000000" charset="-122"/>
              </a:rPr>
              <a:t>《</a:t>
            </a:r>
            <a:r>
              <a:rPr lang="zh-CN" altLang="en-US" sz="1800" b="1">
                <a:latin typeface="方正正粗黑简体" panose="02000500000000000000" charset="-122"/>
                <a:ea typeface="方正正粗黑简体" panose="02000500000000000000" charset="-122"/>
              </a:rPr>
              <a:t>创新</a:t>
            </a:r>
            <a:r>
              <a:rPr lang="en-US" altLang="zh-CN" sz="1800" b="1">
                <a:latin typeface="方正正粗黑简体" panose="02000500000000000000" charset="-122"/>
                <a:ea typeface="方正正粗黑简体" panose="02000500000000000000" charset="-122"/>
              </a:rPr>
              <a:t>“</a:t>
            </a:r>
            <a:r>
              <a:rPr lang="zh-CN" altLang="en-US" sz="1800" b="1">
                <a:latin typeface="方正正粗黑简体" panose="02000500000000000000" charset="-122"/>
                <a:ea typeface="方正正粗黑简体" panose="02000500000000000000" charset="-122"/>
              </a:rPr>
              <a:t>珠三角征信链</a:t>
            </a:r>
            <a:r>
              <a:rPr lang="en-US" altLang="zh-CN" sz="1800" b="1">
                <a:latin typeface="方正正粗黑简体" panose="02000500000000000000" charset="-122"/>
                <a:ea typeface="方正正粗黑简体" panose="02000500000000000000" charset="-122"/>
              </a:rPr>
              <a:t>+</a:t>
            </a:r>
            <a:r>
              <a:rPr lang="zh-CN" altLang="en-US" sz="1800" b="1">
                <a:latin typeface="方正正粗黑简体" panose="02000500000000000000" charset="-122"/>
                <a:ea typeface="方正正粗黑简体" panose="02000500000000000000" charset="-122"/>
              </a:rPr>
              <a:t>电力数据金融应用</a:t>
            </a:r>
            <a:r>
              <a:rPr lang="en-US" altLang="zh-CN" sz="1800" b="1">
                <a:latin typeface="方正正粗黑简体" panose="02000500000000000000" charset="-122"/>
                <a:ea typeface="方正正粗黑简体" panose="02000500000000000000" charset="-122"/>
              </a:rPr>
              <a:t>”</a:t>
            </a:r>
            <a:r>
              <a:rPr lang="zh-CN" altLang="en-US" sz="1800" b="1">
                <a:latin typeface="方正正粗黑简体" panose="02000500000000000000" charset="-122"/>
                <a:ea typeface="方正正粗黑简体" panose="02000500000000000000" charset="-122"/>
              </a:rPr>
              <a:t>机制</a:t>
            </a:r>
            <a:r>
              <a:rPr lang="en-US" altLang="zh-CN" sz="1800" b="1">
                <a:latin typeface="方正正粗黑简体" panose="02000500000000000000" charset="-122"/>
                <a:ea typeface="方正正粗黑简体" panose="02000500000000000000" charset="-122"/>
              </a:rPr>
              <a:t> </a:t>
            </a:r>
            <a:r>
              <a:rPr lang="zh-CN" altLang="en-US" sz="1800" b="1">
                <a:latin typeface="方正正粗黑简体" panose="02000500000000000000" charset="-122"/>
                <a:ea typeface="方正正粗黑简体" panose="02000500000000000000" charset="-122"/>
              </a:rPr>
              <a:t>为科技创新高质量发展蓄势赋能</a:t>
            </a:r>
            <a:r>
              <a:rPr lang="zh-CN" sz="1800" b="1">
                <a:latin typeface="方正正粗黑简体" panose="02000500000000000000" charset="-122"/>
                <a:ea typeface="方正正粗黑简体" panose="02000500000000000000" charset="-122"/>
              </a:rPr>
              <a:t>》</a:t>
            </a:r>
            <a:r>
              <a:rPr lang="en-US" altLang="zh-CN" sz="1800" b="1">
                <a:solidFill>
                  <a:srgbClr val="C00000"/>
                </a:solidFill>
                <a:latin typeface="方正正粗黑简体" panose="02000500000000000000" charset="-122"/>
                <a:ea typeface="方正正粗黑简体" panose="02000500000000000000" charset="-122"/>
              </a:rPr>
              <a:t>（</a:t>
            </a:r>
            <a:r>
              <a:rPr lang="zh-CN" altLang="en-US" sz="1800" b="1">
                <a:solidFill>
                  <a:srgbClr val="C00000"/>
                </a:solidFill>
                <a:latin typeface="方正正粗黑简体" panose="02000500000000000000" charset="-122"/>
                <a:ea typeface="方正正粗黑简体" panose="02000500000000000000" charset="-122"/>
              </a:rPr>
              <a:t>标题太长</a:t>
            </a:r>
            <a:r>
              <a:rPr lang="en-US" altLang="zh-CN" sz="1800" b="1">
                <a:solidFill>
                  <a:srgbClr val="C00000"/>
                </a:solidFill>
                <a:latin typeface="方正正粗黑简体" panose="02000500000000000000" charset="-122"/>
                <a:ea typeface="方正正粗黑简体" panose="02000500000000000000" charset="-122"/>
              </a:rPr>
              <a:t>）</a:t>
            </a:r>
            <a:r>
              <a:rPr lang="zh-CN" sz="1800" b="1">
                <a:latin typeface="方正正粗黑简体" panose="02000500000000000000" charset="-122"/>
                <a:ea typeface="方正正粗黑简体" panose="02000500000000000000" charset="-122"/>
              </a:rPr>
              <a:t>：</a:t>
            </a:r>
            <a:endParaRPr lang="zh-CN" sz="1800" b="1">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altLang="zh-CN" sz="1800">
                <a:latin typeface="方正正粗黑简体" panose="02000500000000000000" charset="-122"/>
                <a:ea typeface="方正正粗黑简体" panose="02000500000000000000" charset="-122"/>
              </a:rPr>
              <a:t>   </a:t>
            </a:r>
            <a:r>
              <a:rPr lang="zh-CN" altLang="en-US" sz="1800">
                <a:latin typeface="方正正粗黑简体" panose="02000500000000000000" charset="-122"/>
                <a:ea typeface="方正正粗黑简体" panose="02000500000000000000" charset="-122"/>
              </a:rPr>
              <a:t>一是全省首创</a:t>
            </a:r>
            <a:r>
              <a:rPr lang="en-US" altLang="zh-CN" sz="1800">
                <a:latin typeface="方正正粗黑简体" panose="02000500000000000000" charset="-122"/>
                <a:ea typeface="方正正粗黑简体" panose="02000500000000000000" charset="-122"/>
              </a:rPr>
              <a:t>“</a:t>
            </a:r>
            <a:r>
              <a:rPr lang="zh-CN" altLang="en-US" sz="1800">
                <a:latin typeface="方正正粗黑简体" panose="02000500000000000000" charset="-122"/>
                <a:ea typeface="方正正粗黑简体" panose="02000500000000000000" charset="-122"/>
              </a:rPr>
              <a:t>地市级人民银行</a:t>
            </a:r>
            <a:r>
              <a:rPr lang="en-US" altLang="zh-CN" sz="1800">
                <a:latin typeface="方正正粗黑简体" panose="02000500000000000000" charset="-122"/>
                <a:ea typeface="方正正粗黑简体" panose="02000500000000000000" charset="-122"/>
              </a:rPr>
              <a:t>+</a:t>
            </a:r>
            <a:r>
              <a:rPr lang="zh-CN" altLang="en-US" sz="1800">
                <a:latin typeface="方正正粗黑简体" panose="02000500000000000000" charset="-122"/>
                <a:ea typeface="方正正粗黑简体" panose="02000500000000000000" charset="-122"/>
              </a:rPr>
              <a:t>电网企业</a:t>
            </a:r>
            <a:r>
              <a:rPr lang="en-US" altLang="zh-CN" sz="1800">
                <a:latin typeface="方正正粗黑简体" panose="02000500000000000000" charset="-122"/>
                <a:ea typeface="方正正粗黑简体" panose="02000500000000000000" charset="-122"/>
              </a:rPr>
              <a:t>”</a:t>
            </a:r>
            <a:r>
              <a:rPr lang="zh-CN" altLang="en-US" sz="1800">
                <a:latin typeface="方正正粗黑简体" panose="02000500000000000000" charset="-122"/>
                <a:ea typeface="方正正粗黑简体" panose="02000500000000000000" charset="-122"/>
              </a:rPr>
              <a:t>合作机制，实现信息渠道创新。</a:t>
            </a:r>
            <a:r>
              <a:rPr lang="en-US" altLang="zh-CN" sz="1800">
                <a:latin typeface="方正正粗黑简体" panose="02000500000000000000" charset="-122"/>
                <a:ea typeface="方正正粗黑简体" panose="02000500000000000000" charset="-122"/>
              </a:rPr>
              <a:t>2023</a:t>
            </a:r>
            <a:r>
              <a:rPr lang="zh-CN" altLang="en-US" sz="1800">
                <a:latin typeface="方正正粗黑简体" panose="02000500000000000000" charset="-122"/>
                <a:ea typeface="方正正粗黑简体" panose="02000500000000000000" charset="-122"/>
              </a:rPr>
              <a:t>年</a:t>
            </a:r>
            <a:r>
              <a:rPr lang="en-US" altLang="zh-CN" sz="1800">
                <a:latin typeface="方正正粗黑简体" panose="02000500000000000000" charset="-122"/>
                <a:ea typeface="方正正粗黑简体" panose="02000500000000000000" charset="-122"/>
              </a:rPr>
              <a:t>7</a:t>
            </a:r>
            <a:r>
              <a:rPr lang="zh-CN" altLang="en-US" sz="1800">
                <a:latin typeface="方正正粗黑简体" panose="02000500000000000000" charset="-122"/>
                <a:ea typeface="方正正粗黑简体" panose="02000500000000000000" charset="-122"/>
              </a:rPr>
              <a:t>月，人民银行江门市分行与地方供电局签订</a:t>
            </a:r>
            <a:r>
              <a:rPr lang="en-US" altLang="zh-CN" sz="1800">
                <a:latin typeface="方正正粗黑简体" panose="02000500000000000000" charset="-122"/>
                <a:ea typeface="方正正粗黑简体" panose="02000500000000000000" charset="-122"/>
              </a:rPr>
              <a:t>“‘</a:t>
            </a:r>
            <a:r>
              <a:rPr lang="zh-CN" altLang="en-US" sz="1800">
                <a:latin typeface="方正正粗黑简体" panose="02000500000000000000" charset="-122"/>
                <a:ea typeface="方正正粗黑简体" panose="02000500000000000000" charset="-122"/>
              </a:rPr>
              <a:t>电力</a:t>
            </a:r>
            <a:r>
              <a:rPr lang="en-US" altLang="zh-CN" sz="1800">
                <a:latin typeface="方正正粗黑简体" panose="02000500000000000000" charset="-122"/>
                <a:ea typeface="方正正粗黑简体" panose="02000500000000000000" charset="-122"/>
              </a:rPr>
              <a:t>+</a:t>
            </a:r>
            <a:r>
              <a:rPr lang="zh-CN" altLang="en-US" sz="1800">
                <a:latin typeface="方正正粗黑简体" panose="02000500000000000000" charset="-122"/>
                <a:ea typeface="方正正粗黑简体" panose="02000500000000000000" charset="-122"/>
              </a:rPr>
              <a:t>金融</a:t>
            </a:r>
            <a:r>
              <a:rPr lang="en-US" altLang="zh-CN" sz="1800">
                <a:latin typeface="方正正粗黑简体" panose="02000500000000000000" charset="-122"/>
                <a:ea typeface="方正正粗黑简体" panose="02000500000000000000" charset="-122"/>
              </a:rPr>
              <a:t>’</a:t>
            </a:r>
            <a:r>
              <a:rPr lang="zh-CN" altLang="en-US" sz="1800">
                <a:latin typeface="方正正粗黑简体" panose="02000500000000000000" charset="-122"/>
                <a:ea typeface="方正正粗黑简体" panose="02000500000000000000" charset="-122"/>
              </a:rPr>
              <a:t>护航经济高质量发展</a:t>
            </a:r>
            <a:r>
              <a:rPr lang="en-US" altLang="zh-CN" sz="1800">
                <a:latin typeface="方正正粗黑简体" panose="02000500000000000000" charset="-122"/>
                <a:ea typeface="方正正粗黑简体" panose="02000500000000000000" charset="-122"/>
              </a:rPr>
              <a:t>”</a:t>
            </a:r>
            <a:r>
              <a:rPr lang="zh-CN" altLang="en-US" sz="1800">
                <a:latin typeface="方正正粗黑简体" panose="02000500000000000000" charset="-122"/>
                <a:ea typeface="方正正粗黑简体" panose="02000500000000000000" charset="-122"/>
              </a:rPr>
              <a:t>合作意向协议，共同推进电力数据应用和金融创新服务深度融合。二是全省首创</a:t>
            </a:r>
            <a:r>
              <a:rPr lang="en-US" altLang="zh-CN" sz="1800">
                <a:latin typeface="方正正粗黑简体" panose="02000500000000000000" charset="-122"/>
                <a:ea typeface="方正正粗黑简体" panose="02000500000000000000" charset="-122"/>
              </a:rPr>
              <a:t>“</a:t>
            </a:r>
            <a:r>
              <a:rPr lang="zh-CN" altLang="en-US" sz="1800">
                <a:latin typeface="方正正粗黑简体" panose="02000500000000000000" charset="-122"/>
                <a:ea typeface="方正正粗黑简体" panose="02000500000000000000" charset="-122"/>
              </a:rPr>
              <a:t>珠三角征信链</a:t>
            </a:r>
            <a:r>
              <a:rPr lang="en-US" altLang="zh-CN" sz="1800">
                <a:latin typeface="方正正粗黑简体" panose="02000500000000000000" charset="-122"/>
                <a:ea typeface="方正正粗黑简体" panose="02000500000000000000" charset="-122"/>
              </a:rPr>
              <a:t>+</a:t>
            </a:r>
            <a:r>
              <a:rPr lang="zh-CN" altLang="en-US" sz="1800">
                <a:latin typeface="方正正粗黑简体" panose="02000500000000000000" charset="-122"/>
                <a:ea typeface="方正正粗黑简体" panose="02000500000000000000" charset="-122"/>
              </a:rPr>
              <a:t>电力数据金融应用</a:t>
            </a:r>
            <a:r>
              <a:rPr lang="en-US" altLang="zh-CN" sz="1800">
                <a:latin typeface="方正正粗黑简体" panose="02000500000000000000" charset="-122"/>
                <a:ea typeface="方正正粗黑简体" panose="02000500000000000000" charset="-122"/>
              </a:rPr>
              <a:t>”</a:t>
            </a:r>
            <a:r>
              <a:rPr lang="zh-CN" altLang="en-US" sz="1800">
                <a:latin typeface="方正正粗黑简体" panose="02000500000000000000" charset="-122"/>
                <a:ea typeface="方正正粗黑简体" panose="02000500000000000000" charset="-122"/>
              </a:rPr>
              <a:t>服务机制，实现信贷风控创新。人民银行江门市分行联合地方供电局，推动电力数据依托</a:t>
            </a:r>
            <a:r>
              <a:rPr lang="en-US" altLang="zh-CN" sz="1800">
                <a:latin typeface="方正正粗黑简体" panose="02000500000000000000" charset="-122"/>
                <a:ea typeface="方正正粗黑简体" panose="02000500000000000000" charset="-122"/>
              </a:rPr>
              <a:t>“</a:t>
            </a:r>
            <a:r>
              <a:rPr lang="zh-CN" altLang="en-US" sz="1800">
                <a:latin typeface="方正正粗黑简体" panose="02000500000000000000" charset="-122"/>
                <a:ea typeface="方正正粗黑简体" panose="02000500000000000000" charset="-122"/>
              </a:rPr>
              <a:t>珠三角征信链</a:t>
            </a:r>
            <a:r>
              <a:rPr lang="en-US" altLang="zh-CN" sz="1800">
                <a:latin typeface="方正正粗黑简体" panose="02000500000000000000" charset="-122"/>
                <a:ea typeface="方正正粗黑简体" panose="02000500000000000000" charset="-122"/>
              </a:rPr>
              <a:t>”</a:t>
            </a:r>
            <a:r>
              <a:rPr lang="zh-CN" altLang="en-US" sz="1800">
                <a:latin typeface="方正正粗黑简体" panose="02000500000000000000" charset="-122"/>
                <a:ea typeface="方正正粗黑简体" panose="02000500000000000000" charset="-122"/>
              </a:rPr>
              <a:t>进行共享应用。流程如下：在数据供给侧，广东电网能源投资有限公司将用户用电数据库接入</a:t>
            </a:r>
            <a:r>
              <a:rPr lang="en-US" altLang="zh-CN" sz="1800">
                <a:latin typeface="方正正粗黑简体" panose="02000500000000000000" charset="-122"/>
                <a:ea typeface="方正正粗黑简体" panose="02000500000000000000" charset="-122"/>
              </a:rPr>
              <a:t>“</a:t>
            </a:r>
            <a:r>
              <a:rPr lang="zh-CN" altLang="en-US" sz="1800">
                <a:latin typeface="方正正粗黑简体" panose="02000500000000000000" charset="-122"/>
                <a:ea typeface="方正正粗黑简体" panose="02000500000000000000" charset="-122"/>
              </a:rPr>
              <a:t>珠三角征信链</a:t>
            </a:r>
            <a:r>
              <a:rPr lang="en-US" altLang="zh-CN" sz="1800">
                <a:latin typeface="方正正粗黑简体" panose="02000500000000000000" charset="-122"/>
                <a:ea typeface="方正正粗黑简体" panose="02000500000000000000" charset="-122"/>
              </a:rPr>
              <a:t>”</a:t>
            </a:r>
            <a:r>
              <a:rPr lang="zh-CN" altLang="en-US" sz="1800">
                <a:latin typeface="方正正粗黑简体" panose="02000500000000000000" charset="-122"/>
                <a:ea typeface="方正正粗黑简体" panose="02000500000000000000" charset="-122"/>
              </a:rPr>
              <a:t>，该公司根据银行机构不同数据维度需求，向银行机构以市场化方式提供定制化电力数据服务。在数据需求侧，银行机构依托</a:t>
            </a:r>
            <a:r>
              <a:rPr lang="en-US" altLang="zh-CN" sz="1800">
                <a:latin typeface="方正正粗黑简体" panose="02000500000000000000" charset="-122"/>
                <a:ea typeface="方正正粗黑简体" panose="02000500000000000000" charset="-122"/>
              </a:rPr>
              <a:t>“</a:t>
            </a:r>
            <a:r>
              <a:rPr lang="zh-CN" altLang="en-US" sz="1800">
                <a:latin typeface="方正正粗黑简体" panose="02000500000000000000" charset="-122"/>
                <a:ea typeface="方正正粗黑简体" panose="02000500000000000000" charset="-122"/>
              </a:rPr>
              <a:t>珠三角征信链</a:t>
            </a:r>
            <a:r>
              <a:rPr lang="en-US" altLang="zh-CN" sz="1800">
                <a:latin typeface="方正正粗黑简体" panose="02000500000000000000" charset="-122"/>
                <a:ea typeface="方正正粗黑简体" panose="02000500000000000000" charset="-122"/>
              </a:rPr>
              <a:t>”</a:t>
            </a:r>
            <a:r>
              <a:rPr lang="zh-CN" altLang="en-US" sz="1800">
                <a:latin typeface="方正正粗黑简体" panose="02000500000000000000" charset="-122"/>
                <a:ea typeface="方正正粗黑简体" panose="02000500000000000000" charset="-122"/>
              </a:rPr>
              <a:t>，经由融资企业授权后，获取企业电力数据，对科技型企业实行全流程信贷风险管理。</a:t>
            </a:r>
            <a:endParaRPr lang="zh-CN" altLang="en-US" sz="1800">
              <a:latin typeface="方正正粗黑简体" panose="02000500000000000000" charset="-122"/>
              <a:ea typeface="方正正粗黑简体" panose="02000500000000000000" charset="-122"/>
            </a:endParaRPr>
          </a:p>
          <a:p>
            <a:pPr indent="0" algn="l" fontAlgn="auto">
              <a:lnSpc>
                <a:spcPts val="2200"/>
              </a:lnSpc>
              <a:buFont typeface="Wingdings" panose="05000000000000000000" charset="0"/>
              <a:buNone/>
            </a:pPr>
            <a:endParaRPr lang="zh-CN" sz="1800">
              <a:latin typeface="方正正粗黑简体" panose="02000500000000000000" charset="-122"/>
              <a:ea typeface="方正正粗黑简体" panose="02000500000000000000" charset="-122"/>
            </a:endParaRPr>
          </a:p>
        </p:txBody>
      </p:sp>
      <p:sp>
        <p:nvSpPr>
          <p:cNvPr id="13" name="文本框 12"/>
          <p:cNvSpPr txBox="1"/>
          <p:nvPr/>
        </p:nvSpPr>
        <p:spPr>
          <a:xfrm>
            <a:off x="267970" y="2493010"/>
            <a:ext cx="2257425" cy="2745740"/>
          </a:xfrm>
          <a:prstGeom prst="rect">
            <a:avLst/>
          </a:prstGeom>
          <a:noFill/>
        </p:spPr>
        <p:txBody>
          <a:bodyPr wrap="square" rtlCol="0" anchor="t">
            <a:spAutoFit/>
          </a:bodyPr>
          <a:p>
            <a:pPr algn="just">
              <a:lnSpc>
                <a:spcPct val="150000"/>
              </a:lnSpc>
            </a:pPr>
            <a:r>
              <a:rPr lang="zh-CN" altLang="zh-CN" sz="11500">
                <a:solidFill>
                  <a:schemeClr val="tx1"/>
                </a:solidFill>
                <a:latin typeface="微软雅黑" charset="-122"/>
                <a:sym typeface="Wingdings" panose="05000000000000000000" charset="0"/>
              </a:rPr>
              <a:t></a:t>
            </a:r>
            <a:endParaRPr lang="zh-CN" altLang="zh-CN" sz="11500" dirty="0">
              <a:solidFill>
                <a:schemeClr val="tx1"/>
              </a:solidFill>
              <a:latin typeface="微软雅黑" charset="-122"/>
              <a:ea typeface="微软雅黑" charset="-122"/>
              <a:cs typeface="微软雅黑" charset="-122"/>
              <a:sym typeface="Wingdings" panose="05000000000000000000" charset="0"/>
            </a:endParaRPr>
          </a:p>
        </p:txBody>
      </p:sp>
      <p:grpSp>
        <p:nvGrpSpPr>
          <p:cNvPr id="15" name="组合 14"/>
          <p:cNvGrpSpPr/>
          <p:nvPr/>
        </p:nvGrpSpPr>
        <p:grpSpPr>
          <a:xfrm>
            <a:off x="3646805" y="721960"/>
            <a:ext cx="6686590" cy="749505"/>
            <a:chOff x="780" y="2484"/>
            <a:chExt cx="10096" cy="555"/>
          </a:xfrm>
        </p:grpSpPr>
        <p:sp>
          <p:nvSpPr>
            <p:cNvPr id="17" name="矩形 16"/>
            <p:cNvSpPr/>
            <p:nvPr/>
          </p:nvSpPr>
          <p:spPr>
            <a:xfrm>
              <a:off x="780" y="2516"/>
              <a:ext cx="5863" cy="523"/>
            </a:xfrm>
            <a:prstGeom prst="rect">
              <a:avLst/>
            </a:prstGeom>
            <a:solidFill>
              <a:srgbClr val="F3D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latin typeface="方正兰亭黑简体" panose="02000000000000000000" charset="-122"/>
                <a:ea typeface="方正兰亭黑简体" panose="02000000000000000000" charset="-122"/>
                <a:cs typeface="方正兰亭黑简体" panose="02000000000000000000" charset="-122"/>
              </a:endParaRPr>
            </a:p>
          </p:txBody>
        </p:sp>
        <p:sp>
          <p:nvSpPr>
            <p:cNvPr id="18" name="文本框 17"/>
            <p:cNvSpPr txBox="1"/>
            <p:nvPr/>
          </p:nvSpPr>
          <p:spPr>
            <a:xfrm>
              <a:off x="888" y="2484"/>
              <a:ext cx="9988" cy="523"/>
            </a:xfrm>
            <a:prstGeom prst="rect">
              <a:avLst/>
            </a:prstGeom>
            <a:noFill/>
          </p:spPr>
          <p:txBody>
            <a:bodyPr wrap="square" rtlCol="0" anchor="t">
              <a:spAutoFit/>
            </a:bodyPr>
            <a:p>
              <a:pPr algn="l"/>
              <a:r>
                <a:rPr lang="en-US" sz="4000">
                  <a:latin typeface="方正正粗黑简体" panose="02000500000000000000" charset="-122"/>
                  <a:ea typeface="方正正粗黑简体" panose="02000500000000000000" charset="-122"/>
                  <a:sym typeface="+mn-ea"/>
                </a:rPr>
                <a:t>     </a:t>
              </a:r>
              <a:r>
                <a:rPr lang="zh-CN" sz="2400">
                  <a:latin typeface="方正正粗黑简体" panose="02000500000000000000" charset="-122"/>
                  <a:ea typeface="方正正粗黑简体" panose="02000500000000000000" charset="-122"/>
                  <a:sym typeface="+mn-ea"/>
                </a:rPr>
                <a:t>参考</a:t>
              </a:r>
              <a:r>
                <a:rPr lang="zh-CN" sz="2400">
                  <a:latin typeface="方正正粗黑简体" panose="02000500000000000000" charset="-122"/>
                  <a:ea typeface="方正正粗黑简体" panose="02000500000000000000" charset="-122"/>
                  <a:sym typeface="+mn-ea"/>
                </a:rPr>
                <a:t>案例</a:t>
              </a:r>
              <a:endParaRPr lang="zh-CN" sz="2400">
                <a:latin typeface="方正正粗黑简体" panose="02000500000000000000" charset="-122"/>
                <a:ea typeface="方正正粗黑简体" panose="02000500000000000000" charset="-122"/>
                <a:sym typeface="+mn-ea"/>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二</a:t>
            </a:r>
            <a:r>
              <a:rPr lang="zh-CN" altLang="en-US" sz="2400" b="1" dirty="0">
                <a:latin typeface="Heiti SC Medium" panose="02000000000000000000" charset="-122"/>
                <a:ea typeface="Heiti SC Medium" panose="02000000000000000000" charset="-122"/>
                <a:cs typeface="Heiti SC Medium" panose="02000000000000000000" charset="-122"/>
              </a:rPr>
              <a:t>、具体</a:t>
            </a:r>
            <a:r>
              <a:rPr lang="zh-CN" altLang="en-US" sz="2400" b="1" dirty="0">
                <a:latin typeface="Heiti SC Medium" panose="02000000000000000000" charset="-122"/>
                <a:ea typeface="Heiti SC Medium" panose="02000000000000000000" charset="-122"/>
                <a:cs typeface="Heiti SC Medium" panose="02000000000000000000" charset="-122"/>
              </a:rPr>
              <a:t>做法</a:t>
            </a:r>
            <a:endParaRPr lang="zh-CN" altLang="en-US" sz="2400" b="1" dirty="0">
              <a:latin typeface="Heiti SC Medium" panose="02000000000000000000" charset="-122"/>
              <a:ea typeface="Heiti SC Medium" panose="02000000000000000000" charset="-122"/>
              <a:cs typeface="Heiti SC Medium" panose="02000000000000000000" charset="-122"/>
            </a:endParaRPr>
          </a:p>
        </p:txBody>
      </p:sp>
      <p:sp>
        <p:nvSpPr>
          <p:cNvPr id="11" name="文本框 10"/>
          <p:cNvSpPr txBox="1"/>
          <p:nvPr/>
        </p:nvSpPr>
        <p:spPr>
          <a:xfrm>
            <a:off x="1630680" y="2061845"/>
            <a:ext cx="10426700" cy="4631055"/>
          </a:xfrm>
          <a:prstGeom prst="rect">
            <a:avLst/>
          </a:prstGeom>
          <a:noFill/>
          <a:ln w="9525">
            <a:noFill/>
          </a:ln>
        </p:spPr>
        <p:txBody>
          <a:bodyPr wrap="square">
            <a:spAutoFit/>
          </a:bodyPr>
          <a:p>
            <a:pPr marL="0" indent="0" algn="l"/>
            <a:endParaRPr lang="zh-CN" sz="1600" b="0">
              <a:latin typeface="方正正粗黑简体" panose="02000500000000000000" charset="-122"/>
              <a:ea typeface="方正正粗黑简体" panose="02000500000000000000" charset="-122"/>
            </a:endParaRPr>
          </a:p>
          <a:p>
            <a:pPr marL="285750" indent="-285750" algn="l">
              <a:buFont typeface="Wingdings" panose="05000000000000000000" charset="0"/>
              <a:buChar char=""/>
            </a:pPr>
            <a:r>
              <a:rPr lang="zh-CN" sz="1800" b="1">
                <a:latin typeface="方正正粗黑简体" panose="02000500000000000000" charset="-122"/>
                <a:ea typeface="方正正粗黑简体" panose="02000500000000000000" charset="-122"/>
              </a:rPr>
              <a:t>《</a:t>
            </a:r>
            <a:r>
              <a:rPr lang="zh-CN" altLang="en-US" sz="1800" b="1">
                <a:latin typeface="方正正粗黑简体" panose="02000500000000000000" charset="-122"/>
                <a:ea typeface="方正正粗黑简体" panose="02000500000000000000" charset="-122"/>
              </a:rPr>
              <a:t>基于</a:t>
            </a:r>
            <a:r>
              <a:rPr lang="en-US" altLang="zh-CN" sz="1800" b="1">
                <a:latin typeface="方正正粗黑简体" panose="02000500000000000000" charset="-122"/>
                <a:ea typeface="方正正粗黑简体" panose="02000500000000000000" charset="-122"/>
              </a:rPr>
              <a:t>AI+</a:t>
            </a:r>
            <a:r>
              <a:rPr lang="zh-CN" altLang="en-US" sz="1800" b="1">
                <a:latin typeface="方正正粗黑简体" panose="02000500000000000000" charset="-122"/>
                <a:ea typeface="方正正粗黑简体" panose="02000500000000000000" charset="-122"/>
              </a:rPr>
              <a:t>多元数据融合驱动信贷创新</a:t>
            </a:r>
            <a:r>
              <a:rPr lang="en-US" altLang="zh-CN" sz="1800" b="1">
                <a:latin typeface="方正正粗黑简体" panose="02000500000000000000" charset="-122"/>
                <a:ea typeface="方正正粗黑简体" panose="02000500000000000000" charset="-122"/>
              </a:rPr>
              <a:t> </a:t>
            </a:r>
            <a:r>
              <a:rPr lang="zh-CN" altLang="en-US" sz="1800" b="1">
                <a:latin typeface="方正正粗黑简体" panose="02000500000000000000" charset="-122"/>
                <a:ea typeface="方正正粗黑简体" panose="02000500000000000000" charset="-122"/>
              </a:rPr>
              <a:t>打造</a:t>
            </a:r>
            <a:r>
              <a:rPr lang="en-US" altLang="zh-CN" sz="1800" b="1">
                <a:latin typeface="方正正粗黑简体" panose="02000500000000000000" charset="-122"/>
                <a:ea typeface="方正正粗黑简体" panose="02000500000000000000" charset="-122"/>
              </a:rPr>
              <a:t>“</a:t>
            </a:r>
            <a:r>
              <a:rPr lang="zh-CN" altLang="en-US" sz="1800" b="1">
                <a:latin typeface="方正正粗黑简体" panose="02000500000000000000" charset="-122"/>
                <a:ea typeface="方正正粗黑简体" panose="02000500000000000000" charset="-122"/>
              </a:rPr>
              <a:t>科技初创通</a:t>
            </a:r>
            <a:r>
              <a:rPr lang="en-US" altLang="zh-CN" sz="1800" b="1">
                <a:latin typeface="方正正粗黑简体" panose="02000500000000000000" charset="-122"/>
                <a:ea typeface="方正正粗黑简体" panose="02000500000000000000" charset="-122"/>
              </a:rPr>
              <a:t>”</a:t>
            </a:r>
            <a:r>
              <a:rPr lang="zh-CN" altLang="en-US" sz="1800" b="1">
                <a:latin typeface="方正正粗黑简体" panose="02000500000000000000" charset="-122"/>
                <a:ea typeface="方正正粗黑简体" panose="02000500000000000000" charset="-122"/>
              </a:rPr>
              <a:t>填补早期科技企业金融服务空白</a:t>
            </a:r>
            <a:r>
              <a:rPr lang="zh-CN" sz="1800" b="1">
                <a:latin typeface="方正正粗黑简体" panose="02000500000000000000" charset="-122"/>
                <a:ea typeface="方正正粗黑简体" panose="02000500000000000000" charset="-122"/>
              </a:rPr>
              <a:t>》</a:t>
            </a:r>
            <a:r>
              <a:rPr lang="en-US" altLang="zh-CN" sz="1800" b="1">
                <a:solidFill>
                  <a:srgbClr val="C00000"/>
                </a:solidFill>
                <a:latin typeface="方正正粗黑简体" panose="02000500000000000000" charset="-122"/>
                <a:ea typeface="方正正粗黑简体" panose="02000500000000000000" charset="-122"/>
              </a:rPr>
              <a:t>（</a:t>
            </a:r>
            <a:r>
              <a:rPr lang="zh-CN" altLang="en-US" sz="1800" b="1">
                <a:solidFill>
                  <a:srgbClr val="C00000"/>
                </a:solidFill>
                <a:latin typeface="方正正粗黑简体" panose="02000500000000000000" charset="-122"/>
                <a:ea typeface="方正正粗黑简体" panose="02000500000000000000" charset="-122"/>
              </a:rPr>
              <a:t>标题太长</a:t>
            </a:r>
            <a:r>
              <a:rPr lang="en-US" altLang="zh-CN" sz="1800" b="1">
                <a:solidFill>
                  <a:srgbClr val="C00000"/>
                </a:solidFill>
                <a:latin typeface="方正正粗黑简体" panose="02000500000000000000" charset="-122"/>
                <a:ea typeface="方正正粗黑简体" panose="02000500000000000000" charset="-122"/>
              </a:rPr>
              <a:t>）</a:t>
            </a:r>
            <a:r>
              <a:rPr lang="zh-CN" sz="1800" b="1">
                <a:latin typeface="方正正粗黑简体" panose="02000500000000000000" charset="-122"/>
                <a:ea typeface="方正正粗黑简体" panose="02000500000000000000" charset="-122"/>
              </a:rPr>
              <a:t>：</a:t>
            </a:r>
            <a:endParaRPr lang="zh-CN" sz="1800" b="1">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zh-CN" altLang="en-US" sz="1800">
                <a:latin typeface="方正正粗黑简体" panose="02000500000000000000" charset="-122"/>
                <a:ea typeface="方正正粗黑简体" panose="02000500000000000000" charset="-122"/>
              </a:rPr>
              <a:t>科技初创通从企业成长规律出发，充分利用数据优势和机器学习技术，识别初创期和成长期企业的关键特征，找到与成熟期企业有相似发展脉络的初创科技企业，对他们研究差异化的授信思路。</a:t>
            </a:r>
            <a:endParaRPr lang="zh-CN" altLang="en-US" sz="1800">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zh-CN" altLang="en-US" sz="1800">
                <a:latin typeface="方正正粗黑简体" panose="02000500000000000000" charset="-122"/>
                <a:ea typeface="方正正粗黑简体" panose="02000500000000000000" charset="-122"/>
              </a:rPr>
              <a:t>一是跳出名单寻找培育名单相似企业。按照科创企业梯队分层，跳出名单利用相似度算法，将初创科技企业与国家高新技术企业、专精特新企业等政府培育名单内的企业进行对比分析。同时利用随机森林和逻辑回归算法学习成熟科创企业的关键特征，找到跟他们相似的早期科创企业，将科创企业金融服务覆盖面扩大到名单以外，帮助银行打通服务初创科技企业的</a:t>
            </a:r>
            <a:r>
              <a:rPr lang="en-US" altLang="zh-CN" sz="1800">
                <a:latin typeface="方正正粗黑简体" panose="02000500000000000000" charset="-122"/>
                <a:ea typeface="方正正粗黑简体" panose="02000500000000000000" charset="-122"/>
              </a:rPr>
              <a:t>“</a:t>
            </a:r>
            <a:r>
              <a:rPr lang="zh-CN" altLang="en-US" sz="1800">
                <a:latin typeface="方正正粗黑简体" panose="02000500000000000000" charset="-122"/>
                <a:ea typeface="方正正粗黑简体" panose="02000500000000000000" charset="-122"/>
              </a:rPr>
              <a:t>最初一公里</a:t>
            </a:r>
            <a:r>
              <a:rPr lang="en-US" altLang="zh-CN" sz="1800">
                <a:latin typeface="方正正粗黑简体" panose="02000500000000000000" charset="-122"/>
                <a:ea typeface="方正正粗黑简体" panose="02000500000000000000" charset="-122"/>
              </a:rPr>
              <a:t>”</a:t>
            </a:r>
            <a:r>
              <a:rPr lang="zh-CN" altLang="en-US" sz="1800">
                <a:latin typeface="方正正粗黑简体" panose="02000500000000000000" charset="-122"/>
                <a:ea typeface="方正正粗黑简体" panose="02000500000000000000" charset="-122"/>
              </a:rPr>
              <a:t>。</a:t>
            </a:r>
            <a:endParaRPr lang="zh-CN" altLang="en-US" sz="1800">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zh-CN" altLang="en-US" sz="1800">
                <a:latin typeface="方正正粗黑简体" panose="02000500000000000000" charset="-122"/>
                <a:ea typeface="方正正粗黑简体" panose="02000500000000000000" charset="-122"/>
              </a:rPr>
              <a:t>二是构造潜力科创企业综合评分生成专属报告。重点挖掘综合应用工商、社保、资助补贴、水务、政务办事等公共数据和投融资、知识产权等产业数据，构造潜力科创企业综合评分。综合评分共分为</a:t>
            </a:r>
            <a:r>
              <a:rPr lang="en-US" altLang="zh-CN" sz="1800">
                <a:latin typeface="方正正粗黑简体" panose="02000500000000000000" charset="-122"/>
                <a:ea typeface="方正正粗黑简体" panose="02000500000000000000" charset="-122"/>
              </a:rPr>
              <a:t>3</a:t>
            </a:r>
            <a:r>
              <a:rPr lang="zh-CN" altLang="en-US" sz="1800">
                <a:latin typeface="方正正粗黑简体" panose="02000500000000000000" charset="-122"/>
                <a:ea typeface="方正正粗黑简体" panose="02000500000000000000" charset="-122"/>
              </a:rPr>
              <a:t>大细分评分、</a:t>
            </a:r>
            <a:r>
              <a:rPr lang="en-US" altLang="zh-CN" sz="1800">
                <a:latin typeface="方正正粗黑简体" panose="02000500000000000000" charset="-122"/>
                <a:ea typeface="方正正粗黑简体" panose="02000500000000000000" charset="-122"/>
              </a:rPr>
              <a:t>12</a:t>
            </a:r>
            <a:r>
              <a:rPr lang="zh-CN" altLang="en-US" sz="1800">
                <a:latin typeface="方正正粗黑简体" panose="02000500000000000000" charset="-122"/>
                <a:ea typeface="方正正粗黑简体" panose="02000500000000000000" charset="-122"/>
              </a:rPr>
              <a:t>大关键指标，为每一个科创企业生成专属报告，为银行提供授信建议。</a:t>
            </a:r>
            <a:endParaRPr lang="zh-CN" altLang="en-US" sz="1800">
              <a:latin typeface="方正正粗黑简体" panose="02000500000000000000" charset="-122"/>
              <a:ea typeface="方正正粗黑简体" panose="02000500000000000000" charset="-122"/>
            </a:endParaRPr>
          </a:p>
        </p:txBody>
      </p:sp>
      <p:sp>
        <p:nvSpPr>
          <p:cNvPr id="13" name="文本框 12"/>
          <p:cNvSpPr txBox="1"/>
          <p:nvPr/>
        </p:nvSpPr>
        <p:spPr>
          <a:xfrm>
            <a:off x="267970" y="2493010"/>
            <a:ext cx="2257425" cy="2745740"/>
          </a:xfrm>
          <a:prstGeom prst="rect">
            <a:avLst/>
          </a:prstGeom>
          <a:noFill/>
        </p:spPr>
        <p:txBody>
          <a:bodyPr wrap="square" rtlCol="0" anchor="t">
            <a:spAutoFit/>
          </a:bodyPr>
          <a:p>
            <a:pPr algn="just">
              <a:lnSpc>
                <a:spcPct val="150000"/>
              </a:lnSpc>
            </a:pPr>
            <a:r>
              <a:rPr lang="zh-CN" altLang="zh-CN" sz="11500">
                <a:solidFill>
                  <a:schemeClr val="tx1"/>
                </a:solidFill>
                <a:latin typeface="微软雅黑" charset="-122"/>
                <a:sym typeface="Wingdings" panose="05000000000000000000" charset="0"/>
              </a:rPr>
              <a:t></a:t>
            </a:r>
            <a:endParaRPr lang="zh-CN" altLang="zh-CN" sz="11500" dirty="0">
              <a:solidFill>
                <a:schemeClr val="tx1"/>
              </a:solidFill>
              <a:latin typeface="微软雅黑" charset="-122"/>
              <a:ea typeface="微软雅黑" charset="-122"/>
              <a:cs typeface="微软雅黑" charset="-122"/>
              <a:sym typeface="Wingdings" panose="05000000000000000000" charset="0"/>
            </a:endParaRPr>
          </a:p>
        </p:txBody>
      </p:sp>
      <p:grpSp>
        <p:nvGrpSpPr>
          <p:cNvPr id="15" name="组合 14"/>
          <p:cNvGrpSpPr/>
          <p:nvPr/>
        </p:nvGrpSpPr>
        <p:grpSpPr>
          <a:xfrm>
            <a:off x="3646805" y="721960"/>
            <a:ext cx="6686590" cy="749505"/>
            <a:chOff x="780" y="2484"/>
            <a:chExt cx="10096" cy="555"/>
          </a:xfrm>
        </p:grpSpPr>
        <p:sp>
          <p:nvSpPr>
            <p:cNvPr id="17" name="矩形 16"/>
            <p:cNvSpPr/>
            <p:nvPr/>
          </p:nvSpPr>
          <p:spPr>
            <a:xfrm>
              <a:off x="780" y="2516"/>
              <a:ext cx="5863" cy="523"/>
            </a:xfrm>
            <a:prstGeom prst="rect">
              <a:avLst/>
            </a:prstGeom>
            <a:solidFill>
              <a:srgbClr val="F3D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latin typeface="方正兰亭黑简体" panose="02000000000000000000" charset="-122"/>
                <a:ea typeface="方正兰亭黑简体" panose="02000000000000000000" charset="-122"/>
                <a:cs typeface="方正兰亭黑简体" panose="02000000000000000000" charset="-122"/>
              </a:endParaRPr>
            </a:p>
          </p:txBody>
        </p:sp>
        <p:sp>
          <p:nvSpPr>
            <p:cNvPr id="18" name="文本框 17"/>
            <p:cNvSpPr txBox="1"/>
            <p:nvPr/>
          </p:nvSpPr>
          <p:spPr>
            <a:xfrm>
              <a:off x="888" y="2484"/>
              <a:ext cx="9988" cy="523"/>
            </a:xfrm>
            <a:prstGeom prst="rect">
              <a:avLst/>
            </a:prstGeom>
            <a:noFill/>
          </p:spPr>
          <p:txBody>
            <a:bodyPr wrap="square" rtlCol="0" anchor="t">
              <a:spAutoFit/>
            </a:bodyPr>
            <a:p>
              <a:pPr algn="l"/>
              <a:r>
                <a:rPr lang="en-US" sz="4000">
                  <a:latin typeface="方正正粗黑简体" panose="02000500000000000000" charset="-122"/>
                  <a:ea typeface="方正正粗黑简体" panose="02000500000000000000" charset="-122"/>
                  <a:sym typeface="+mn-ea"/>
                </a:rPr>
                <a:t>     </a:t>
              </a:r>
              <a:r>
                <a:rPr lang="zh-CN" sz="2400">
                  <a:latin typeface="方正正粗黑简体" panose="02000500000000000000" charset="-122"/>
                  <a:ea typeface="方正正粗黑简体" panose="02000500000000000000" charset="-122"/>
                  <a:sym typeface="+mn-ea"/>
                </a:rPr>
                <a:t>参考</a:t>
              </a:r>
              <a:r>
                <a:rPr lang="zh-CN" sz="2400">
                  <a:latin typeface="方正正粗黑简体" panose="02000500000000000000" charset="-122"/>
                  <a:ea typeface="方正正粗黑简体" panose="02000500000000000000" charset="-122"/>
                  <a:sym typeface="+mn-ea"/>
                </a:rPr>
                <a:t>案例</a:t>
              </a:r>
              <a:endParaRPr lang="zh-CN" sz="2400">
                <a:latin typeface="方正正粗黑简体" panose="02000500000000000000" charset="-122"/>
                <a:ea typeface="方正正粗黑简体" panose="02000500000000000000" charset="-122"/>
                <a:sym typeface="+mn-ea"/>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47663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三</a:t>
            </a:r>
            <a:r>
              <a:rPr lang="zh-CN" altLang="en-US" sz="2400" b="1" dirty="0">
                <a:latin typeface="Heiti SC Medium" panose="02000000000000000000" charset="-122"/>
                <a:ea typeface="Heiti SC Medium" panose="02000000000000000000" charset="-122"/>
                <a:cs typeface="Heiti SC Medium" panose="02000000000000000000" charset="-122"/>
              </a:rPr>
              <a:t>、实践效果</a:t>
            </a:r>
            <a:endParaRPr lang="zh-CN" altLang="en-US" sz="2400" b="1" dirty="0">
              <a:latin typeface="Heiti SC Medium" panose="02000000000000000000" charset="-122"/>
              <a:ea typeface="Heiti SC Medium" panose="02000000000000000000" charset="-122"/>
              <a:cs typeface="Heiti SC Medium" panose="02000000000000000000" charset="-122"/>
            </a:endParaRPr>
          </a:p>
        </p:txBody>
      </p:sp>
      <p:sp>
        <p:nvSpPr>
          <p:cNvPr id="16" name="矩形 15"/>
          <p:cNvSpPr/>
          <p:nvPr/>
        </p:nvSpPr>
        <p:spPr>
          <a:xfrm>
            <a:off x="3718560" y="1629410"/>
            <a:ext cx="4542155" cy="617855"/>
          </a:xfrm>
          <a:prstGeom prst="rect">
            <a:avLst/>
          </a:prstGeom>
          <a:solidFill>
            <a:srgbClr val="F3D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latin typeface="方正兰亭黑简体" panose="02000000000000000000" charset="-122"/>
              <a:ea typeface="方正兰亭黑简体" panose="02000000000000000000" charset="-122"/>
              <a:cs typeface="方正兰亭黑简体" panose="02000000000000000000" charset="-122"/>
            </a:endParaRPr>
          </a:p>
        </p:txBody>
      </p:sp>
      <p:sp>
        <p:nvSpPr>
          <p:cNvPr id="10" name="文本框 9"/>
          <p:cNvSpPr txBox="1"/>
          <p:nvPr/>
        </p:nvSpPr>
        <p:spPr>
          <a:xfrm>
            <a:off x="1990090" y="1567815"/>
            <a:ext cx="9897745" cy="5539105"/>
          </a:xfrm>
          <a:prstGeom prst="rect">
            <a:avLst/>
          </a:prstGeom>
          <a:noFill/>
        </p:spPr>
        <p:txBody>
          <a:bodyPr wrap="square" rtlCol="0" anchor="t">
            <a:spAutoFit/>
          </a:bodyPr>
          <a:p>
            <a:pPr indent="0" algn="l" fontAlgn="auto">
              <a:lnSpc>
                <a:spcPct val="150000"/>
              </a:lnSpc>
              <a:buClrTx/>
              <a:buSzTx/>
              <a:buFont typeface="Wingdings" panose="05000000000000000000" charset="0"/>
              <a:buNone/>
            </a:pPr>
            <a:endParaRPr sz="3600">
              <a:latin typeface="方正正粗黑简体" panose="02000500000000000000" charset="-122"/>
              <a:ea typeface="方正正粗黑简体" panose="02000500000000000000" charset="-122"/>
              <a:sym typeface="+mn-ea"/>
            </a:endParaRPr>
          </a:p>
          <a:p>
            <a:pPr marL="571500" indent="-571500" algn="l" fontAlgn="auto">
              <a:lnSpc>
                <a:spcPct val="150000"/>
              </a:lnSpc>
              <a:buFont typeface="Wingdings" panose="05000000000000000000" charset="0"/>
              <a:buChar char=""/>
            </a:pPr>
            <a:r>
              <a:rPr lang="zh-CN" sz="2400" b="1">
                <a:latin typeface="方正正粗黑简体" panose="02000500000000000000" charset="-122"/>
                <a:ea typeface="方正正粗黑简体" panose="02000500000000000000" charset="-122"/>
                <a:sym typeface="+mn-ea"/>
              </a:rPr>
              <a:t>业务是否</a:t>
            </a:r>
            <a:r>
              <a:rPr lang="zh-CN" sz="3200" b="1">
                <a:solidFill>
                  <a:srgbClr val="266CBA"/>
                </a:solidFill>
                <a:latin typeface="方正正粗黑简体" panose="02000500000000000000" charset="-122"/>
                <a:ea typeface="方正正粗黑简体" panose="02000500000000000000" charset="-122"/>
                <a:sym typeface="+mn-ea"/>
              </a:rPr>
              <a:t>落地</a:t>
            </a:r>
            <a:endParaRPr lang="zh-CN" sz="2400" b="1">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altLang="zh-CN" sz="2400" b="1">
                <a:latin typeface="方正正粗黑简体" panose="02000500000000000000" charset="-122"/>
                <a:ea typeface="方正正粗黑简体" panose="02000500000000000000" charset="-122"/>
                <a:sym typeface="+mn-ea"/>
              </a:rPr>
              <a:t> </a:t>
            </a:r>
            <a:r>
              <a:rPr lang="zh-CN" sz="2400" b="1">
                <a:solidFill>
                  <a:srgbClr val="FF0000"/>
                </a:solidFill>
                <a:latin typeface="方正正粗黑简体" panose="02000500000000000000" charset="-122"/>
                <a:ea typeface="方正正粗黑简体" panose="02000500000000000000" charset="-122"/>
                <a:sym typeface="+mn-ea"/>
              </a:rPr>
              <a:t>   数据：</a:t>
            </a:r>
            <a:r>
              <a:rPr lang="zh-CN" sz="2400" b="1">
                <a:latin typeface="方正正粗黑简体" panose="02000500000000000000" charset="-122"/>
                <a:ea typeface="方正正粗黑简体" panose="02000500000000000000" charset="-122"/>
                <a:sym typeface="+mn-ea"/>
              </a:rPr>
              <a:t>支持了多少家企业、</a:t>
            </a:r>
            <a:r>
              <a:rPr lang="zh-CN" sz="2400" b="1">
                <a:solidFill>
                  <a:srgbClr val="FF0000"/>
                </a:solidFill>
                <a:latin typeface="方正正粗黑简体" panose="02000500000000000000" charset="-122"/>
                <a:ea typeface="方正正粗黑简体" panose="02000500000000000000" charset="-122"/>
                <a:sym typeface="+mn-ea"/>
              </a:rPr>
              <a:t>发放了多少融资、</a:t>
            </a:r>
            <a:r>
              <a:rPr lang="zh-CN" sz="2400" b="1">
                <a:latin typeface="方正正粗黑简体" panose="02000500000000000000" charset="-122"/>
                <a:ea typeface="方正正粗黑简体" panose="02000500000000000000" charset="-122"/>
                <a:sym typeface="+mn-ea"/>
              </a:rPr>
              <a:t>有多少家机构应用了系统、解决了什么问题、降低了多少</a:t>
            </a:r>
            <a:r>
              <a:rPr lang="zh-CN" sz="2400" b="1">
                <a:latin typeface="方正正粗黑简体" panose="02000500000000000000" charset="-122"/>
                <a:ea typeface="方正正粗黑简体" panose="02000500000000000000" charset="-122"/>
                <a:sym typeface="+mn-ea"/>
              </a:rPr>
              <a:t>成本</a:t>
            </a:r>
            <a:endParaRPr lang="zh-CN" sz="2400" b="1">
              <a:latin typeface="方正正粗黑简体" panose="02000500000000000000" charset="-122"/>
              <a:ea typeface="方正正粗黑简体" panose="02000500000000000000" charset="-122"/>
              <a:sym typeface="+mn-ea"/>
            </a:endParaRPr>
          </a:p>
          <a:p>
            <a:pPr marL="571500" indent="-571500" algn="l" fontAlgn="auto">
              <a:lnSpc>
                <a:spcPct val="150000"/>
              </a:lnSpc>
              <a:buFont typeface="Wingdings" panose="05000000000000000000" charset="0"/>
              <a:buChar char=""/>
            </a:pPr>
            <a:r>
              <a:rPr lang="zh-CN" sz="2400" b="1">
                <a:latin typeface="方正正粗黑简体" panose="02000500000000000000" charset="-122"/>
                <a:ea typeface="方正正粗黑简体" panose="02000500000000000000" charset="-122"/>
                <a:sym typeface="+mn-ea"/>
              </a:rPr>
              <a:t>项目意义</a:t>
            </a:r>
            <a:endParaRPr lang="zh-CN" sz="2400" b="1">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altLang="zh-CN" sz="2400" b="1">
                <a:latin typeface="方正正粗黑简体" panose="02000500000000000000" charset="-122"/>
                <a:ea typeface="方正正粗黑简体" panose="02000500000000000000" charset="-122"/>
                <a:sym typeface="+mn-ea"/>
              </a:rPr>
              <a:t>    </a:t>
            </a:r>
            <a:r>
              <a:rPr lang="zh-CN" sz="2400" b="1">
                <a:solidFill>
                  <a:srgbClr val="FF0000"/>
                </a:solidFill>
                <a:latin typeface="方正正粗黑简体" panose="02000500000000000000" charset="-122"/>
                <a:ea typeface="方正正粗黑简体" panose="02000500000000000000" charset="-122"/>
                <a:sym typeface="+mn-ea"/>
              </a:rPr>
              <a:t>经济效益、社会效益</a:t>
            </a:r>
            <a:endParaRPr lang="zh-CN" sz="2400" b="1">
              <a:solidFill>
                <a:srgbClr val="FF0000"/>
              </a:solidFill>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endParaRPr lang="zh-CN" sz="2400" b="1">
              <a:solidFill>
                <a:srgbClr val="FF0000"/>
              </a:solidFill>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zh-CN" sz="2400" b="1">
                <a:solidFill>
                  <a:srgbClr val="FF0000"/>
                </a:solidFill>
                <a:latin typeface="方正正粗黑简体" panose="02000500000000000000" charset="-122"/>
                <a:ea typeface="方正正粗黑简体" panose="02000500000000000000" charset="-122"/>
                <a:sym typeface="+mn-ea"/>
              </a:rPr>
              <a:t>特别注意</a:t>
            </a:r>
            <a:r>
              <a:rPr lang="en-US" altLang="zh-CN" sz="2400" b="1">
                <a:solidFill>
                  <a:srgbClr val="FF0000"/>
                </a:solidFill>
                <a:latin typeface="方正正粗黑简体" panose="02000500000000000000" charset="-122"/>
                <a:ea typeface="方正正粗黑简体" panose="02000500000000000000" charset="-122"/>
                <a:sym typeface="+mn-ea"/>
              </a:rPr>
              <a:t>：</a:t>
            </a:r>
            <a:r>
              <a:rPr lang="zh-CN" altLang="en-US" sz="2400" b="1">
                <a:solidFill>
                  <a:schemeClr val="tx1"/>
                </a:solidFill>
                <a:latin typeface="方正正粗黑简体" panose="02000500000000000000" charset="-122"/>
                <a:ea typeface="方正正粗黑简体" panose="02000500000000000000" charset="-122"/>
                <a:sym typeface="+mn-ea"/>
              </a:rPr>
              <a:t>案例区间为</a:t>
            </a:r>
            <a:r>
              <a:rPr lang="en-US" altLang="zh-CN" sz="2400" b="1">
                <a:solidFill>
                  <a:schemeClr val="tx1"/>
                </a:solidFill>
                <a:latin typeface="方正正粗黑简体" panose="02000500000000000000" charset="-122"/>
                <a:ea typeface="方正正粗黑简体" panose="02000500000000000000" charset="-122"/>
                <a:sym typeface="+mn-ea"/>
              </a:rPr>
              <a:t>2023</a:t>
            </a:r>
            <a:r>
              <a:rPr lang="zh-CN" altLang="en-US" sz="2400" b="1">
                <a:solidFill>
                  <a:schemeClr val="tx1"/>
                </a:solidFill>
                <a:latin typeface="方正正粗黑简体" panose="02000500000000000000" charset="-122"/>
                <a:ea typeface="方正正粗黑简体" panose="02000500000000000000" charset="-122"/>
                <a:sym typeface="+mn-ea"/>
              </a:rPr>
              <a:t>年</a:t>
            </a:r>
            <a:r>
              <a:rPr lang="en-US" altLang="zh-CN" sz="2400" b="1">
                <a:solidFill>
                  <a:schemeClr val="tx1"/>
                </a:solidFill>
                <a:latin typeface="方正正粗黑简体" panose="02000500000000000000" charset="-122"/>
                <a:ea typeface="方正正粗黑简体" panose="02000500000000000000" charset="-122"/>
                <a:sym typeface="+mn-ea"/>
              </a:rPr>
              <a:t>-2024</a:t>
            </a:r>
            <a:r>
              <a:rPr lang="zh-CN" altLang="en-US" sz="2400" b="1">
                <a:solidFill>
                  <a:schemeClr val="tx1"/>
                </a:solidFill>
                <a:latin typeface="方正正粗黑简体" panose="02000500000000000000" charset="-122"/>
                <a:ea typeface="方正正粗黑简体" panose="02000500000000000000" charset="-122"/>
                <a:sym typeface="+mn-ea"/>
              </a:rPr>
              <a:t>年</a:t>
            </a:r>
            <a:r>
              <a:rPr lang="en-US" altLang="zh-CN" sz="2400" b="1">
                <a:solidFill>
                  <a:schemeClr val="tx1"/>
                </a:solidFill>
                <a:latin typeface="方正正粗黑简体" panose="02000500000000000000" charset="-122"/>
                <a:ea typeface="方正正粗黑简体" panose="02000500000000000000" charset="-122"/>
                <a:sym typeface="+mn-ea"/>
              </a:rPr>
              <a:t>，</a:t>
            </a:r>
            <a:r>
              <a:rPr lang="zh-CN" altLang="en-US" sz="2400" b="1">
                <a:solidFill>
                  <a:schemeClr val="tx1"/>
                </a:solidFill>
                <a:latin typeface="方正正粗黑简体" panose="02000500000000000000" charset="-122"/>
                <a:ea typeface="方正正粗黑简体" panose="02000500000000000000" charset="-122"/>
                <a:sym typeface="+mn-ea"/>
              </a:rPr>
              <a:t>需强调在此期间的工作成效</a:t>
            </a:r>
            <a:endParaRPr lang="zh-CN" sz="2400" b="1">
              <a:solidFill>
                <a:schemeClr val="tx1"/>
              </a:solidFill>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endParaRPr lang="zh-CN" sz="2400" b="1">
              <a:solidFill>
                <a:schemeClr val="tx1"/>
              </a:solidFill>
              <a:latin typeface="方正正粗黑简体" panose="02000500000000000000" charset="-122"/>
              <a:ea typeface="方正正粗黑简体" panose="02000500000000000000" charset="-122"/>
              <a:sym typeface="+mn-ea"/>
            </a:endParaRPr>
          </a:p>
        </p:txBody>
      </p:sp>
      <p:sp>
        <p:nvSpPr>
          <p:cNvPr id="8" name="文本框 7"/>
          <p:cNvSpPr txBox="1"/>
          <p:nvPr/>
        </p:nvSpPr>
        <p:spPr>
          <a:xfrm>
            <a:off x="4078605" y="1629410"/>
            <a:ext cx="3521710" cy="645160"/>
          </a:xfrm>
          <a:prstGeom prst="rect">
            <a:avLst/>
          </a:prstGeom>
          <a:noFill/>
        </p:spPr>
        <p:txBody>
          <a:bodyPr wrap="square" rtlCol="0" anchor="t">
            <a:spAutoFit/>
          </a:bodyPr>
          <a:p>
            <a:pPr algn="ctr"/>
            <a:r>
              <a:rPr lang="zh-CN" sz="3600" b="1">
                <a:solidFill>
                  <a:schemeClr val="tx1">
                    <a:lumMod val="75000"/>
                    <a:lumOff val="25000"/>
                  </a:schemeClr>
                </a:solidFill>
                <a:latin typeface="Heiti SC Medium" panose="02000000000000000000" charset="-122"/>
                <a:ea typeface="Heiti SC Medium" panose="02000000000000000000" charset="-122"/>
                <a:cs typeface="方正兰亭黑简体" panose="02000000000000000000" charset="-122"/>
                <a:sym typeface="方正兰亭黑简体" panose="02000000000000000000" charset="-122"/>
              </a:rPr>
              <a:t>关键词</a:t>
            </a:r>
            <a:endParaRPr lang="zh-CN" sz="3600" b="1">
              <a:solidFill>
                <a:schemeClr val="tx1">
                  <a:lumMod val="75000"/>
                  <a:lumOff val="25000"/>
                </a:schemeClr>
              </a:solidFill>
              <a:latin typeface="Heiti SC Medium" panose="02000000000000000000" charset="-122"/>
              <a:ea typeface="Heiti SC Medium" panose="02000000000000000000" charset="-122"/>
              <a:cs typeface="方正兰亭黑简体" panose="02000000000000000000" charset="-122"/>
              <a:sym typeface="方正兰亭黑简体" panose="020000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436880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sym typeface="+mn-ea"/>
              </a:rPr>
              <a:t>三</a:t>
            </a:r>
            <a:r>
              <a:rPr lang="zh-CN" altLang="en-US" sz="2400" b="1" dirty="0">
                <a:latin typeface="Heiti SC Medium" panose="02000000000000000000" charset="-122"/>
                <a:ea typeface="Heiti SC Medium" panose="02000000000000000000" charset="-122"/>
                <a:cs typeface="Heiti SC Medium" panose="02000000000000000000" charset="-122"/>
                <a:sym typeface="+mn-ea"/>
              </a:rPr>
              <a:t>、实践效果</a:t>
            </a:r>
            <a:endParaRPr lang="zh-CN" altLang="en-US" sz="2400" b="1" dirty="0">
              <a:latin typeface="Heiti SC Medium" panose="02000000000000000000" charset="-122"/>
              <a:ea typeface="Heiti SC Medium" panose="02000000000000000000" charset="-122"/>
              <a:cs typeface="Heiti SC Medium" panose="02000000000000000000" charset="-122"/>
            </a:endParaRPr>
          </a:p>
        </p:txBody>
      </p:sp>
      <p:sp>
        <p:nvSpPr>
          <p:cNvPr id="11" name="文本框 10"/>
          <p:cNvSpPr txBox="1"/>
          <p:nvPr/>
        </p:nvSpPr>
        <p:spPr>
          <a:xfrm>
            <a:off x="1846580" y="2150110"/>
            <a:ext cx="9316720" cy="4523105"/>
          </a:xfrm>
          <a:prstGeom prst="rect">
            <a:avLst/>
          </a:prstGeom>
          <a:noFill/>
          <a:ln w="9525">
            <a:noFill/>
          </a:ln>
        </p:spPr>
        <p:txBody>
          <a:bodyPr wrap="square">
            <a:spAutoFit/>
          </a:bodyPr>
          <a:p>
            <a:pPr marL="0" indent="0" algn="l"/>
            <a:endParaRPr lang="zh-CN" sz="1600" b="0">
              <a:latin typeface="方正正粗黑简体" panose="02000500000000000000" charset="-122"/>
              <a:ea typeface="方正正粗黑简体" panose="02000500000000000000" charset="-122"/>
            </a:endParaRPr>
          </a:p>
          <a:p>
            <a:pPr marL="285750" indent="-285750" algn="l">
              <a:buFont typeface="Wingdings" panose="05000000000000000000" charset="0"/>
              <a:buChar char=""/>
            </a:pPr>
            <a:r>
              <a:rPr lang="zh-CN" sz="1600" b="1">
                <a:latin typeface="方正正粗黑简体" panose="02000500000000000000" charset="-122"/>
                <a:ea typeface="方正正粗黑简体" panose="02000500000000000000" charset="-122"/>
              </a:rPr>
              <a:t>《</a:t>
            </a:r>
            <a:r>
              <a:rPr lang="zh-CN" altLang="en-US" sz="1600" b="1">
                <a:latin typeface="方正正粗黑简体" panose="02000500000000000000" charset="-122"/>
                <a:ea typeface="方正正粗黑简体" panose="02000500000000000000" charset="-122"/>
              </a:rPr>
              <a:t>技术研发应用综合保险助力科技企业放开手脚大胆干</a:t>
            </a:r>
            <a:r>
              <a:rPr lang="zh-CN" sz="1600" b="1">
                <a:latin typeface="方正正粗黑简体" panose="02000500000000000000" charset="-122"/>
                <a:ea typeface="方正正粗黑简体" panose="02000500000000000000" charset="-122"/>
              </a:rPr>
              <a:t>》：</a:t>
            </a:r>
            <a:endParaRPr lang="zh-CN" sz="1600" b="1">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zh-CN" altLang="en-US" sz="1600">
                <a:solidFill>
                  <a:schemeClr val="accent1"/>
                </a:solidFill>
                <a:latin typeface="方正正粗黑简体" panose="02000500000000000000" charset="-122"/>
                <a:ea typeface="方正正粗黑简体" panose="02000500000000000000" charset="-122"/>
              </a:rPr>
              <a:t>通过投保技术研发应用综合保险，企业能够在项目研发、小试、中试阶段获得经济补偿，减少因失败带来的资金压力，从而鼓励更多企业投入研发和创新，使其更加专注于技术创新和产品，加速科技成果的产业化进程。目前，广东人保财险已为</a:t>
            </a:r>
            <a:r>
              <a:rPr lang="en-US" altLang="zh-CN" sz="1600">
                <a:solidFill>
                  <a:schemeClr val="accent1"/>
                </a:solidFill>
                <a:latin typeface="方正正粗黑简体" panose="02000500000000000000" charset="-122"/>
                <a:ea typeface="方正正粗黑简体" panose="02000500000000000000" charset="-122"/>
              </a:rPr>
              <a:t>4</a:t>
            </a:r>
            <a:r>
              <a:rPr lang="zh-CN" altLang="en-US" sz="1600">
                <a:solidFill>
                  <a:schemeClr val="accent1"/>
                </a:solidFill>
                <a:latin typeface="方正正粗黑简体" panose="02000500000000000000" charset="-122"/>
                <a:ea typeface="方正正粗黑简体" panose="02000500000000000000" charset="-122"/>
              </a:rPr>
              <a:t>家企业提供</a:t>
            </a:r>
            <a:r>
              <a:rPr lang="en-US" altLang="zh-CN" sz="1600">
                <a:solidFill>
                  <a:schemeClr val="accent1"/>
                </a:solidFill>
                <a:latin typeface="方正正粗黑简体" panose="02000500000000000000" charset="-122"/>
                <a:ea typeface="方正正粗黑简体" panose="02000500000000000000" charset="-122"/>
              </a:rPr>
              <a:t>35</a:t>
            </a:r>
            <a:r>
              <a:rPr lang="zh-CN" altLang="en-US" sz="1600">
                <a:solidFill>
                  <a:schemeClr val="accent1"/>
                </a:solidFill>
                <a:latin typeface="方正正粗黑简体" panose="02000500000000000000" charset="-122"/>
                <a:ea typeface="方正正粗黑简体" panose="02000500000000000000" charset="-122"/>
              </a:rPr>
              <a:t>万的专属科技风险保障。</a:t>
            </a:r>
            <a:endParaRPr lang="zh-CN" altLang="en-US" sz="1600">
              <a:solidFill>
                <a:schemeClr val="accent1"/>
              </a:solidFill>
              <a:latin typeface="方正正粗黑简体" panose="02000500000000000000" charset="-122"/>
              <a:ea typeface="方正正粗黑简体" panose="02000500000000000000" charset="-122"/>
            </a:endParaRPr>
          </a:p>
          <a:p>
            <a:pPr marL="285750" indent="-285750" algn="l" fontAlgn="auto">
              <a:lnSpc>
                <a:spcPct val="100000"/>
              </a:lnSpc>
              <a:buClrTx/>
              <a:buSzTx/>
              <a:buFont typeface="Wingdings" panose="05000000000000000000" charset="0"/>
              <a:buChar char=""/>
            </a:pPr>
            <a:r>
              <a:rPr lang="zh-CN" sz="1600" b="1">
                <a:latin typeface="方正正粗黑简体" panose="02000500000000000000" charset="-122"/>
                <a:ea typeface="方正正粗黑简体" panose="02000500000000000000" charset="-122"/>
              </a:rPr>
              <a:t>《</a:t>
            </a:r>
            <a:r>
              <a:rPr lang="en-US" altLang="zh-CN" sz="1600" b="1">
                <a:latin typeface="方正正粗黑简体" panose="02000500000000000000" charset="-122"/>
                <a:ea typeface="方正正粗黑简体" panose="02000500000000000000" charset="-122"/>
              </a:rPr>
              <a:t>“</a:t>
            </a:r>
            <a:r>
              <a:rPr lang="zh-CN" altLang="en-US" sz="1600" b="1">
                <a:latin typeface="方正正粗黑简体" panose="02000500000000000000" charset="-122"/>
                <a:ea typeface="方正正粗黑简体" panose="02000500000000000000" charset="-122"/>
              </a:rPr>
              <a:t>评级贷</a:t>
            </a:r>
            <a:r>
              <a:rPr lang="en-US" altLang="zh-CN" sz="1600" b="1">
                <a:latin typeface="方正正粗黑简体" panose="02000500000000000000" charset="-122"/>
                <a:ea typeface="方正正粗黑简体" panose="02000500000000000000" charset="-122"/>
              </a:rPr>
              <a:t>”</a:t>
            </a:r>
            <a:r>
              <a:rPr lang="zh-CN" altLang="en-US" sz="1600" b="1">
                <a:latin typeface="方正正粗黑简体" panose="02000500000000000000" charset="-122"/>
                <a:ea typeface="方正正粗黑简体" panose="02000500000000000000" charset="-122"/>
              </a:rPr>
              <a:t>助力中小微科技企业融资发展</a:t>
            </a:r>
            <a:r>
              <a:rPr lang="zh-CN" sz="1600" b="1">
                <a:latin typeface="方正正粗黑简体" panose="02000500000000000000" charset="-122"/>
                <a:ea typeface="方正正粗黑简体" panose="02000500000000000000" charset="-122"/>
              </a:rPr>
              <a:t>》</a:t>
            </a:r>
            <a:endParaRPr lang="zh-CN" sz="1600" b="1">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altLang="zh-CN" sz="1600">
                <a:solidFill>
                  <a:schemeClr val="accent1"/>
                </a:solidFill>
                <a:latin typeface="方正正粗黑简体" panose="02000500000000000000" charset="-122"/>
                <a:ea typeface="方正正粗黑简体" panose="02000500000000000000" charset="-122"/>
              </a:rPr>
              <a:t>“</a:t>
            </a:r>
            <a:r>
              <a:rPr lang="zh-CN" altLang="en-US" sz="1600">
                <a:solidFill>
                  <a:schemeClr val="accent1"/>
                </a:solidFill>
                <a:latin typeface="方正正粗黑简体" panose="02000500000000000000" charset="-122"/>
                <a:ea typeface="方正正粗黑简体" panose="02000500000000000000" charset="-122"/>
              </a:rPr>
              <a:t>评级贷</a:t>
            </a:r>
            <a:r>
              <a:rPr lang="en-US" altLang="zh-CN" sz="1600">
                <a:solidFill>
                  <a:schemeClr val="accent1"/>
                </a:solidFill>
                <a:latin typeface="方正正粗黑简体" panose="02000500000000000000" charset="-122"/>
                <a:ea typeface="方正正粗黑简体" panose="02000500000000000000" charset="-122"/>
              </a:rPr>
              <a:t>”</a:t>
            </a:r>
            <a:r>
              <a:rPr lang="zh-CN" altLang="en-US" sz="1600">
                <a:solidFill>
                  <a:schemeClr val="accent1"/>
                </a:solidFill>
                <a:latin typeface="方正正粗黑简体" panose="02000500000000000000" charset="-122"/>
                <a:ea typeface="方正正粗黑简体" panose="02000500000000000000" charset="-122"/>
              </a:rPr>
              <a:t>助力企业增大研发投入与生产经营，惠及企业营收普遍增长，以区内中小微企业为主要服务对象。</a:t>
            </a:r>
            <a:r>
              <a:rPr lang="en-US" altLang="zh-CN" sz="1600">
                <a:solidFill>
                  <a:schemeClr val="accent1"/>
                </a:solidFill>
                <a:latin typeface="方正正粗黑简体" panose="02000500000000000000" charset="-122"/>
                <a:ea typeface="方正正粗黑简体" panose="02000500000000000000" charset="-122"/>
              </a:rPr>
              <a:t>2023</a:t>
            </a:r>
            <a:r>
              <a:rPr lang="zh-CN" altLang="en-US" sz="1600">
                <a:solidFill>
                  <a:schemeClr val="accent1"/>
                </a:solidFill>
                <a:latin typeface="方正正粗黑简体" panose="02000500000000000000" charset="-122"/>
                <a:ea typeface="方正正粗黑简体" panose="02000500000000000000" charset="-122"/>
              </a:rPr>
              <a:t>年到</a:t>
            </a:r>
            <a:r>
              <a:rPr lang="en-US" altLang="zh-CN" sz="1600">
                <a:solidFill>
                  <a:schemeClr val="accent1"/>
                </a:solidFill>
                <a:latin typeface="方正正粗黑简体" panose="02000500000000000000" charset="-122"/>
                <a:ea typeface="方正正粗黑简体" panose="02000500000000000000" charset="-122"/>
              </a:rPr>
              <a:t>2024</a:t>
            </a:r>
            <a:r>
              <a:rPr lang="zh-CN" altLang="en-US" sz="1600">
                <a:solidFill>
                  <a:schemeClr val="accent1"/>
                </a:solidFill>
                <a:latin typeface="方正正粗黑简体" panose="02000500000000000000" charset="-122"/>
                <a:ea typeface="方正正粗黑简体" panose="02000500000000000000" charset="-122"/>
              </a:rPr>
              <a:t>年，放款企业</a:t>
            </a:r>
            <a:r>
              <a:rPr lang="en-US" altLang="zh-CN" sz="1600">
                <a:solidFill>
                  <a:schemeClr val="accent1"/>
                </a:solidFill>
                <a:latin typeface="方正正粗黑简体" panose="02000500000000000000" charset="-122"/>
                <a:ea typeface="方正正粗黑简体" panose="02000500000000000000" charset="-122"/>
              </a:rPr>
              <a:t>89</a:t>
            </a:r>
            <a:r>
              <a:rPr lang="zh-CN" altLang="en-US" sz="1600">
                <a:solidFill>
                  <a:schemeClr val="accent1"/>
                </a:solidFill>
                <a:latin typeface="方正正粗黑简体" panose="02000500000000000000" charset="-122"/>
                <a:ea typeface="方正正粗黑简体" panose="02000500000000000000" charset="-122"/>
              </a:rPr>
              <a:t>家，总授信规模突破</a:t>
            </a:r>
            <a:r>
              <a:rPr lang="en-US" altLang="zh-CN" sz="1600">
                <a:solidFill>
                  <a:schemeClr val="accent1"/>
                </a:solidFill>
                <a:latin typeface="方正正粗黑简体" panose="02000500000000000000" charset="-122"/>
                <a:ea typeface="方正正粗黑简体" panose="02000500000000000000" charset="-122"/>
              </a:rPr>
              <a:t>4.3</a:t>
            </a:r>
            <a:r>
              <a:rPr lang="zh-CN" altLang="en-US" sz="1600">
                <a:solidFill>
                  <a:schemeClr val="accent1"/>
                </a:solidFill>
                <a:latin typeface="方正正粗黑简体" panose="02000500000000000000" charset="-122"/>
                <a:ea typeface="方正正粗黑简体" panose="02000500000000000000" charset="-122"/>
              </a:rPr>
              <a:t>亿元，累计下款规模超</a:t>
            </a:r>
            <a:r>
              <a:rPr lang="en-US" altLang="zh-CN" sz="1600">
                <a:solidFill>
                  <a:schemeClr val="accent1"/>
                </a:solidFill>
                <a:latin typeface="方正正粗黑简体" panose="02000500000000000000" charset="-122"/>
                <a:ea typeface="方正正粗黑简体" panose="02000500000000000000" charset="-122"/>
              </a:rPr>
              <a:t>1.9</a:t>
            </a:r>
            <a:r>
              <a:rPr lang="zh-CN" altLang="en-US" sz="1600">
                <a:solidFill>
                  <a:schemeClr val="accent1"/>
                </a:solidFill>
                <a:latin typeface="方正正粗黑简体" panose="02000500000000000000" charset="-122"/>
                <a:ea typeface="方正正粗黑简体" panose="02000500000000000000" charset="-122"/>
              </a:rPr>
              <a:t>亿。联动各类科技金融机构，共同服务园区企业超</a:t>
            </a:r>
            <a:r>
              <a:rPr lang="en-US" altLang="zh-CN" sz="1600">
                <a:solidFill>
                  <a:schemeClr val="accent1"/>
                </a:solidFill>
                <a:latin typeface="方正正粗黑简体" panose="02000500000000000000" charset="-122"/>
                <a:ea typeface="方正正粗黑简体" panose="02000500000000000000" charset="-122"/>
              </a:rPr>
              <a:t>1000</a:t>
            </a:r>
            <a:r>
              <a:rPr lang="zh-CN" altLang="en-US" sz="1600">
                <a:solidFill>
                  <a:schemeClr val="accent1"/>
                </a:solidFill>
                <a:latin typeface="方正正粗黑简体" panose="02000500000000000000" charset="-122"/>
                <a:ea typeface="方正正粗黑简体" panose="02000500000000000000" charset="-122"/>
              </a:rPr>
              <a:t>家，初步形成</a:t>
            </a:r>
            <a:r>
              <a:rPr lang="en-US" altLang="zh-CN" sz="1600">
                <a:solidFill>
                  <a:schemeClr val="accent1"/>
                </a:solidFill>
                <a:latin typeface="方正正粗黑简体" panose="02000500000000000000" charset="-122"/>
                <a:ea typeface="方正正粗黑简体" panose="02000500000000000000" charset="-122"/>
              </a:rPr>
              <a:t>“</a:t>
            </a:r>
            <a:r>
              <a:rPr lang="zh-CN" altLang="en-US" sz="1600">
                <a:solidFill>
                  <a:schemeClr val="accent1"/>
                </a:solidFill>
                <a:latin typeface="方正正粗黑简体" panose="02000500000000000000" charset="-122"/>
                <a:ea typeface="方正正粗黑简体" panose="02000500000000000000" charset="-122"/>
              </a:rPr>
              <a:t>一站式，保姆化，全链条</a:t>
            </a:r>
            <a:r>
              <a:rPr lang="en-US" altLang="zh-CN" sz="1600">
                <a:solidFill>
                  <a:schemeClr val="accent1"/>
                </a:solidFill>
                <a:latin typeface="方正正粗黑简体" panose="02000500000000000000" charset="-122"/>
                <a:ea typeface="方正正粗黑简体" panose="02000500000000000000" charset="-122"/>
              </a:rPr>
              <a:t>”</a:t>
            </a:r>
            <a:r>
              <a:rPr lang="zh-CN" altLang="en-US" sz="1600">
                <a:solidFill>
                  <a:schemeClr val="accent1"/>
                </a:solidFill>
                <a:latin typeface="方正正粗黑简体" panose="02000500000000000000" charset="-122"/>
                <a:ea typeface="方正正粗黑简体" panose="02000500000000000000" charset="-122"/>
              </a:rPr>
              <a:t>的园区企业服务生态圈，并进一步探索现代服务业数字化协作模式。初步探索解决园区科技型中小微企业融资难融资贵等融资共性问题的方案和路径，撬动东莞市松山湖高新区内逾</a:t>
            </a:r>
            <a:r>
              <a:rPr lang="en-US" altLang="zh-CN" sz="1600">
                <a:solidFill>
                  <a:schemeClr val="accent1"/>
                </a:solidFill>
                <a:latin typeface="方正正粗黑简体" panose="02000500000000000000" charset="-122"/>
                <a:ea typeface="方正正粗黑简体" panose="02000500000000000000" charset="-122"/>
              </a:rPr>
              <a:t>122</a:t>
            </a:r>
            <a:r>
              <a:rPr lang="zh-CN" altLang="en-US" sz="1600">
                <a:solidFill>
                  <a:schemeClr val="accent1"/>
                </a:solidFill>
                <a:latin typeface="方正正粗黑简体" panose="02000500000000000000" charset="-122"/>
                <a:ea typeface="方正正粗黑简体" panose="02000500000000000000" charset="-122"/>
              </a:rPr>
              <a:t>亿元新增融资规模，有效缓解中小微企业融资难的问题。</a:t>
            </a:r>
            <a:endParaRPr lang="zh-CN" altLang="en-US" sz="1600">
              <a:solidFill>
                <a:schemeClr val="accent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zh-CN" sz="1600">
                <a:solidFill>
                  <a:srgbClr val="C00000"/>
                </a:solidFill>
                <a:latin typeface="方正正粗黑简体" panose="02000500000000000000" charset="-122"/>
                <a:ea typeface="方正正粗黑简体" panose="02000500000000000000" charset="-122"/>
              </a:rPr>
              <a:t>点评：创新了</a:t>
            </a:r>
            <a:r>
              <a:rPr lang="en-US" altLang="zh-CN" sz="1600">
                <a:solidFill>
                  <a:srgbClr val="C00000"/>
                </a:solidFill>
                <a:latin typeface="方正正粗黑简体" panose="02000500000000000000" charset="-122"/>
                <a:ea typeface="方正正粗黑简体" panose="02000500000000000000" charset="-122"/>
              </a:rPr>
              <a:t>xx</a:t>
            </a:r>
            <a:r>
              <a:rPr lang="zh-CN" altLang="en-US" sz="1600">
                <a:solidFill>
                  <a:srgbClr val="C00000"/>
                </a:solidFill>
                <a:latin typeface="方正正粗黑简体" panose="02000500000000000000" charset="-122"/>
                <a:ea typeface="方正正粗黑简体" panose="02000500000000000000" charset="-122"/>
              </a:rPr>
              <a:t>产品，解决了什么问题，实现了什么经济或社会效益</a:t>
            </a:r>
            <a:endParaRPr lang="zh-CN" altLang="en-US" sz="1600">
              <a:solidFill>
                <a:srgbClr val="C00000"/>
              </a:solidFill>
              <a:latin typeface="方正正粗黑简体" panose="02000500000000000000" charset="-122"/>
              <a:ea typeface="方正正粗黑简体" panose="02000500000000000000" charset="-122"/>
            </a:endParaRPr>
          </a:p>
        </p:txBody>
      </p:sp>
      <p:sp>
        <p:nvSpPr>
          <p:cNvPr id="13" name="文本框 12"/>
          <p:cNvSpPr txBox="1"/>
          <p:nvPr/>
        </p:nvSpPr>
        <p:spPr>
          <a:xfrm>
            <a:off x="267970" y="2682240"/>
            <a:ext cx="1549400" cy="2745740"/>
          </a:xfrm>
          <a:prstGeom prst="rect">
            <a:avLst/>
          </a:prstGeom>
          <a:noFill/>
        </p:spPr>
        <p:txBody>
          <a:bodyPr wrap="square" rtlCol="0" anchor="t">
            <a:spAutoFit/>
          </a:bodyPr>
          <a:p>
            <a:pPr algn="just">
              <a:lnSpc>
                <a:spcPct val="150000"/>
              </a:lnSpc>
            </a:pPr>
            <a:r>
              <a:rPr lang="zh-CN" altLang="zh-CN" sz="11500">
                <a:solidFill>
                  <a:schemeClr val="tx1"/>
                </a:solidFill>
                <a:latin typeface="微软雅黑" charset="-122"/>
                <a:sym typeface="Wingdings" panose="05000000000000000000" charset="0"/>
              </a:rPr>
              <a:t></a:t>
            </a:r>
            <a:endParaRPr lang="zh-CN" altLang="zh-CN" sz="11500" dirty="0">
              <a:solidFill>
                <a:schemeClr val="tx1"/>
              </a:solidFill>
              <a:latin typeface="微软雅黑" charset="-122"/>
              <a:ea typeface="微软雅黑" charset="-122"/>
              <a:cs typeface="微软雅黑" charset="-122"/>
              <a:sym typeface="Wingdings" panose="05000000000000000000" charset="0"/>
            </a:endParaRPr>
          </a:p>
        </p:txBody>
      </p:sp>
      <p:grpSp>
        <p:nvGrpSpPr>
          <p:cNvPr id="15" name="组合 14"/>
          <p:cNvGrpSpPr/>
          <p:nvPr/>
        </p:nvGrpSpPr>
        <p:grpSpPr>
          <a:xfrm>
            <a:off x="3718996" y="1485331"/>
            <a:ext cx="6615062" cy="777865"/>
            <a:chOff x="889" y="2943"/>
            <a:chExt cx="9988" cy="576"/>
          </a:xfrm>
        </p:grpSpPr>
        <p:sp>
          <p:nvSpPr>
            <p:cNvPr id="17" name="矩形 16"/>
            <p:cNvSpPr/>
            <p:nvPr/>
          </p:nvSpPr>
          <p:spPr>
            <a:xfrm>
              <a:off x="889" y="2996"/>
              <a:ext cx="5863" cy="523"/>
            </a:xfrm>
            <a:prstGeom prst="rect">
              <a:avLst/>
            </a:prstGeom>
            <a:solidFill>
              <a:srgbClr val="F3D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latin typeface="方正兰亭黑简体" panose="02000000000000000000" charset="-122"/>
                <a:ea typeface="方正兰亭黑简体" panose="02000000000000000000" charset="-122"/>
                <a:cs typeface="方正兰亭黑简体" panose="02000000000000000000" charset="-122"/>
              </a:endParaRPr>
            </a:p>
          </p:txBody>
        </p:sp>
        <p:sp>
          <p:nvSpPr>
            <p:cNvPr id="18" name="文本框 17"/>
            <p:cNvSpPr txBox="1"/>
            <p:nvPr/>
          </p:nvSpPr>
          <p:spPr>
            <a:xfrm>
              <a:off x="889" y="2943"/>
              <a:ext cx="9988" cy="523"/>
            </a:xfrm>
            <a:prstGeom prst="rect">
              <a:avLst/>
            </a:prstGeom>
            <a:noFill/>
          </p:spPr>
          <p:txBody>
            <a:bodyPr wrap="square" rtlCol="0" anchor="t">
              <a:spAutoFit/>
            </a:bodyPr>
            <a:p>
              <a:pPr algn="l"/>
              <a:r>
                <a:rPr lang="en-US" sz="4000">
                  <a:latin typeface="方正正粗黑简体" panose="02000500000000000000" charset="-122"/>
                  <a:ea typeface="方正正粗黑简体" panose="02000500000000000000" charset="-122"/>
                  <a:sym typeface="+mn-ea"/>
                </a:rPr>
                <a:t>     </a:t>
              </a:r>
              <a:r>
                <a:rPr lang="zh-CN" sz="2400">
                  <a:latin typeface="方正正粗黑简体" panose="02000500000000000000" charset="-122"/>
                  <a:ea typeface="方正正粗黑简体" panose="02000500000000000000" charset="-122"/>
                  <a:sym typeface="+mn-ea"/>
                </a:rPr>
                <a:t>参考</a:t>
              </a:r>
              <a:r>
                <a:rPr lang="zh-CN" sz="2400">
                  <a:latin typeface="方正正粗黑简体" panose="02000500000000000000" charset="-122"/>
                  <a:ea typeface="方正正粗黑简体" panose="02000500000000000000" charset="-122"/>
                  <a:sym typeface="+mn-ea"/>
                </a:rPr>
                <a:t>案例</a:t>
              </a:r>
              <a:endParaRPr lang="zh-CN" sz="2400">
                <a:latin typeface="方正正粗黑简体" panose="02000500000000000000" charset="-122"/>
                <a:ea typeface="方正正粗黑简体" panose="02000500000000000000" charset="-122"/>
                <a:sym typeface="+mn-ea"/>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黑体" charset="0"/>
                <a:ea typeface="黑体" charset="0"/>
              </a:rPr>
              <a:t>建议</a:t>
            </a:r>
            <a:r>
              <a:rPr lang="zh-CN" altLang="en-US" sz="2400" b="1" dirty="0">
                <a:latin typeface="黑体" charset="0"/>
                <a:ea typeface="黑体" charset="0"/>
              </a:rPr>
              <a:t>优化</a:t>
            </a:r>
            <a:endParaRPr lang="zh-CN" altLang="en-US" sz="2400" b="1" dirty="0">
              <a:latin typeface="黑体" charset="0"/>
              <a:ea typeface="黑体" charset="0"/>
            </a:endParaRPr>
          </a:p>
        </p:txBody>
      </p:sp>
      <p:sp>
        <p:nvSpPr>
          <p:cNvPr id="11" name="文本框 10"/>
          <p:cNvSpPr txBox="1"/>
          <p:nvPr/>
        </p:nvSpPr>
        <p:spPr>
          <a:xfrm>
            <a:off x="2854960" y="2710180"/>
            <a:ext cx="8883650" cy="583565"/>
          </a:xfrm>
          <a:prstGeom prst="rect">
            <a:avLst/>
          </a:prstGeom>
          <a:noFill/>
          <a:ln w="9525">
            <a:noFill/>
          </a:ln>
        </p:spPr>
        <p:txBody>
          <a:bodyPr wrap="square">
            <a:spAutoFit/>
          </a:bodyPr>
          <a:p>
            <a:pPr marL="0" indent="0" algn="l"/>
            <a:endParaRPr lang="zh-CN" sz="1600" b="0">
              <a:latin typeface="方正正粗黑简体" panose="02000500000000000000" charset="-122"/>
              <a:ea typeface="方正正粗黑简体" panose="02000500000000000000" charset="-122"/>
            </a:endParaRPr>
          </a:p>
          <a:p>
            <a:pPr indent="0" algn="l">
              <a:buFont typeface="Wingdings" panose="05000000000000000000" charset="0"/>
              <a:buNone/>
            </a:pPr>
            <a:endParaRPr lang="zh-CN" sz="1600" b="1">
              <a:solidFill>
                <a:srgbClr val="C00000"/>
              </a:solidFill>
              <a:latin typeface="方正正粗黑简体" panose="02000500000000000000" charset="-122"/>
              <a:ea typeface="方正正粗黑简体" panose="02000500000000000000" charset="-122"/>
            </a:endParaRPr>
          </a:p>
        </p:txBody>
      </p:sp>
      <p:sp>
        <p:nvSpPr>
          <p:cNvPr id="5" name="文本框 4"/>
          <p:cNvSpPr txBox="1"/>
          <p:nvPr/>
        </p:nvSpPr>
        <p:spPr>
          <a:xfrm>
            <a:off x="478155" y="2565400"/>
            <a:ext cx="2257425" cy="2745740"/>
          </a:xfrm>
          <a:prstGeom prst="rect">
            <a:avLst/>
          </a:prstGeom>
          <a:noFill/>
        </p:spPr>
        <p:txBody>
          <a:bodyPr wrap="square" rtlCol="0" anchor="t">
            <a:spAutoFit/>
          </a:bodyPr>
          <a:p>
            <a:pPr algn="just">
              <a:lnSpc>
                <a:spcPct val="150000"/>
              </a:lnSpc>
            </a:pPr>
            <a:r>
              <a:rPr lang="zh-CN" altLang="zh-CN" sz="11500">
                <a:latin typeface="微软雅黑" charset="-122"/>
                <a:sym typeface="Wingdings" panose="05000000000000000000" charset="0"/>
              </a:rPr>
              <a:t></a:t>
            </a:r>
            <a:endParaRPr lang="zh-CN" altLang="zh-CN" sz="11500" dirty="0">
              <a:solidFill>
                <a:schemeClr val="tx1">
                  <a:lumMod val="75000"/>
                  <a:lumOff val="25000"/>
                </a:schemeClr>
              </a:solidFill>
              <a:latin typeface="微软雅黑" charset="-122"/>
              <a:ea typeface="微软雅黑" charset="-122"/>
              <a:cs typeface="微软雅黑" charset="-122"/>
              <a:sym typeface="Wingdings" panose="05000000000000000000" charset="0"/>
            </a:endParaRPr>
          </a:p>
        </p:txBody>
      </p:sp>
      <p:sp>
        <p:nvSpPr>
          <p:cNvPr id="3" name="文本框 2"/>
          <p:cNvSpPr txBox="1"/>
          <p:nvPr/>
        </p:nvSpPr>
        <p:spPr>
          <a:xfrm>
            <a:off x="2847975" y="3933825"/>
            <a:ext cx="8896985" cy="1014730"/>
          </a:xfrm>
          <a:prstGeom prst="rect">
            <a:avLst/>
          </a:prstGeom>
          <a:noFill/>
        </p:spPr>
        <p:txBody>
          <a:bodyPr wrap="square" rtlCol="0" anchor="t">
            <a:spAutoFit/>
          </a:bodyPr>
          <a:p>
            <a:pPr algn="l">
              <a:lnSpc>
                <a:spcPct val="100000"/>
              </a:lnSpc>
              <a:buClrTx/>
              <a:buSzTx/>
              <a:buNone/>
            </a:pPr>
            <a:r>
              <a:rPr lang="en-US" altLang="zh-CN" sz="2000" b="1">
                <a:latin typeface="方正正粗黑简体" panose="02000500000000000000" charset="-122"/>
                <a:ea typeface="方正正粗黑简体" panose="02000500000000000000" charset="-122"/>
                <a:sym typeface="方正兰亭黑简体" panose="02000000000000000000" charset="-122"/>
              </a:rPr>
              <a:t>2</a:t>
            </a:r>
            <a:r>
              <a:rPr lang="zh-CN" altLang="en-US" sz="2000" b="1">
                <a:latin typeface="方正正粗黑简体" panose="02000500000000000000" charset="-122"/>
                <a:ea typeface="方正正粗黑简体" panose="02000500000000000000" charset="-122"/>
                <a:sym typeface="方正兰亭黑简体" panose="02000000000000000000" charset="-122"/>
              </a:rPr>
              <a:t>、助力</a:t>
            </a:r>
            <a:r>
              <a:rPr lang="en-US" altLang="zh-CN" sz="2000" b="1">
                <a:latin typeface="方正正粗黑简体" panose="02000500000000000000" charset="-122"/>
                <a:ea typeface="方正正粗黑简体" panose="02000500000000000000" charset="-122"/>
                <a:sym typeface="方正兰亭黑简体" panose="02000000000000000000" charset="-122"/>
              </a:rPr>
              <a:t>xx</a:t>
            </a:r>
            <a:r>
              <a:rPr lang="zh-CN" altLang="en-US" sz="2000" b="1">
                <a:latin typeface="方正正粗黑简体" panose="02000500000000000000" charset="-122"/>
                <a:ea typeface="方正正粗黑简体" panose="02000500000000000000" charset="-122"/>
                <a:sym typeface="方正兰亭黑简体" panose="02000000000000000000" charset="-122"/>
              </a:rPr>
              <a:t>市知识产权质押融资实现总笔数超</a:t>
            </a:r>
            <a:r>
              <a:rPr lang="en-US" altLang="zh-CN" sz="2000" b="1">
                <a:latin typeface="方正正粗黑简体" panose="02000500000000000000" charset="-122"/>
                <a:ea typeface="方正正粗黑简体" panose="02000500000000000000" charset="-122"/>
                <a:sym typeface="方正兰亭黑简体" panose="02000000000000000000" charset="-122"/>
              </a:rPr>
              <a:t>140</a:t>
            </a:r>
            <a:r>
              <a:rPr lang="zh-CN" altLang="en-US" sz="2000" b="1">
                <a:latin typeface="方正正粗黑简体" panose="02000500000000000000" charset="-122"/>
                <a:ea typeface="方正正粗黑简体" panose="02000500000000000000" charset="-122"/>
                <a:sym typeface="方正兰亭黑简体" panose="02000000000000000000" charset="-122"/>
              </a:rPr>
              <a:t>笔，总金额达</a:t>
            </a:r>
            <a:r>
              <a:rPr lang="en-US" altLang="zh-CN" sz="2000" b="1">
                <a:latin typeface="方正正粗黑简体" panose="02000500000000000000" charset="-122"/>
                <a:ea typeface="方正正粗黑简体" panose="02000500000000000000" charset="-122"/>
                <a:sym typeface="方正兰亭黑简体" panose="02000000000000000000" charset="-122"/>
              </a:rPr>
              <a:t>156.5</a:t>
            </a:r>
            <a:r>
              <a:rPr lang="zh-CN" altLang="en-US" sz="2000" b="1">
                <a:latin typeface="方正正粗黑简体" panose="02000500000000000000" charset="-122"/>
                <a:ea typeface="方正正粗黑简体" panose="02000500000000000000" charset="-122"/>
                <a:sym typeface="方正兰亭黑简体" panose="02000000000000000000" charset="-122"/>
              </a:rPr>
              <a:t>亿元，同比增长</a:t>
            </a:r>
            <a:r>
              <a:rPr lang="en-US" altLang="zh-CN" sz="2000" b="1">
                <a:latin typeface="方正正粗黑简体" panose="02000500000000000000" charset="-122"/>
                <a:ea typeface="方正正粗黑简体" panose="02000500000000000000" charset="-122"/>
                <a:sym typeface="方正兰亭黑简体" panose="02000000000000000000" charset="-122"/>
              </a:rPr>
              <a:t>71.46%</a:t>
            </a:r>
            <a:r>
              <a:rPr lang="zh-CN" altLang="en-US" sz="2000" b="1">
                <a:latin typeface="方正正粗黑简体" panose="02000500000000000000" charset="-122"/>
                <a:ea typeface="方正正粗黑简体" panose="02000500000000000000" charset="-122"/>
                <a:sym typeface="方正兰亭黑简体" panose="02000000000000000000" charset="-122"/>
              </a:rPr>
              <a:t>，其中商标质押融资金额为</a:t>
            </a:r>
            <a:r>
              <a:rPr lang="en-US" altLang="zh-CN" sz="2000" b="1">
                <a:latin typeface="方正正粗黑简体" panose="02000500000000000000" charset="-122"/>
                <a:ea typeface="方正正粗黑简体" panose="02000500000000000000" charset="-122"/>
                <a:sym typeface="方正兰亭黑简体" panose="02000000000000000000" charset="-122"/>
              </a:rPr>
              <a:t>68.03</a:t>
            </a:r>
            <a:r>
              <a:rPr lang="zh-CN" altLang="en-US" sz="2000" b="1">
                <a:latin typeface="方正正粗黑简体" panose="02000500000000000000" charset="-122"/>
                <a:ea typeface="方正正粗黑简体" panose="02000500000000000000" charset="-122"/>
                <a:sym typeface="方正兰亭黑简体" panose="02000000000000000000" charset="-122"/>
              </a:rPr>
              <a:t>亿元（排名全省第</a:t>
            </a:r>
            <a:r>
              <a:rPr lang="en-US" altLang="zh-CN" sz="2000" b="1">
                <a:latin typeface="方正正粗黑简体" panose="02000500000000000000" charset="-122"/>
                <a:ea typeface="方正正粗黑简体" panose="02000500000000000000" charset="-122"/>
                <a:sym typeface="方正兰亭黑简体" panose="02000000000000000000" charset="-122"/>
              </a:rPr>
              <a:t>2</a:t>
            </a:r>
            <a:r>
              <a:rPr lang="zh-CN" altLang="en-US" sz="2000" b="1">
                <a:latin typeface="方正正粗黑简体" panose="02000500000000000000" charset="-122"/>
                <a:ea typeface="方正正粗黑简体" panose="02000500000000000000" charset="-122"/>
                <a:sym typeface="方正兰亭黑简体" panose="02000000000000000000" charset="-122"/>
              </a:rPr>
              <a:t>）。</a:t>
            </a:r>
            <a:endParaRPr lang="zh-CN" altLang="en-US" sz="2000" b="1">
              <a:latin typeface="方正正粗黑简体" panose="02000500000000000000" charset="-122"/>
              <a:ea typeface="方正正粗黑简体" panose="02000500000000000000" charset="-122"/>
              <a:sym typeface="方正兰亭黑简体" panose="02000000000000000000" charset="-122"/>
            </a:endParaRPr>
          </a:p>
          <a:p>
            <a:pPr algn="l">
              <a:lnSpc>
                <a:spcPct val="100000"/>
              </a:lnSpc>
              <a:buClrTx/>
              <a:buSzTx/>
              <a:buNone/>
            </a:pPr>
            <a:r>
              <a:rPr lang="zh-CN" altLang="en-US" sz="2000" b="1">
                <a:solidFill>
                  <a:srgbClr val="C00000"/>
                </a:solidFill>
                <a:latin typeface="方正正粗黑简体" panose="02000500000000000000" charset="-122"/>
                <a:ea typeface="方正正粗黑简体" panose="02000500000000000000" charset="-122"/>
                <a:sym typeface="方正兰亭黑简体" panose="02000000000000000000" charset="-122"/>
              </a:rPr>
              <a:t>点评：只有数据</a:t>
            </a:r>
            <a:r>
              <a:rPr lang="en-US" altLang="zh-CN" sz="2000" b="1">
                <a:solidFill>
                  <a:srgbClr val="C00000"/>
                </a:solidFill>
                <a:latin typeface="方正正粗黑简体" panose="02000500000000000000" charset="-122"/>
                <a:ea typeface="方正正粗黑简体" panose="02000500000000000000" charset="-122"/>
                <a:sym typeface="方正兰亭黑简体" panose="02000000000000000000" charset="-122"/>
              </a:rPr>
              <a:t>，</a:t>
            </a:r>
            <a:r>
              <a:rPr lang="zh-CN" altLang="en-US" sz="2000" b="1">
                <a:solidFill>
                  <a:srgbClr val="C00000"/>
                </a:solidFill>
                <a:latin typeface="方正正粗黑简体" panose="02000500000000000000" charset="-122"/>
                <a:ea typeface="方正正粗黑简体" panose="02000500000000000000" charset="-122"/>
                <a:sym typeface="方正兰亭黑简体" panose="02000000000000000000" charset="-122"/>
              </a:rPr>
              <a:t>没有点出实践效果</a:t>
            </a:r>
            <a:endParaRPr lang="zh-CN" altLang="en-US" sz="2000" b="1">
              <a:solidFill>
                <a:srgbClr val="C00000"/>
              </a:solidFill>
              <a:latin typeface="方正正粗黑简体" panose="02000500000000000000" charset="-122"/>
              <a:ea typeface="方正正粗黑简体" panose="02000500000000000000" charset="-122"/>
              <a:sym typeface="方正兰亭黑简体" panose="02000000000000000000" charset="-122"/>
            </a:endParaRPr>
          </a:p>
        </p:txBody>
      </p:sp>
      <p:sp>
        <p:nvSpPr>
          <p:cNvPr id="6" name="文本框 5"/>
          <p:cNvSpPr txBox="1"/>
          <p:nvPr/>
        </p:nvSpPr>
        <p:spPr>
          <a:xfrm>
            <a:off x="2861310" y="1917700"/>
            <a:ext cx="8883650" cy="1322070"/>
          </a:xfrm>
          <a:prstGeom prst="rect">
            <a:avLst/>
          </a:prstGeom>
          <a:noFill/>
          <a:ln w="9525">
            <a:noFill/>
          </a:ln>
        </p:spPr>
        <p:txBody>
          <a:bodyPr wrap="square">
            <a:spAutoFit/>
          </a:bodyPr>
          <a:p>
            <a:pPr marL="0" indent="0" algn="l"/>
            <a:endParaRPr lang="zh-CN" sz="2000" b="0">
              <a:latin typeface="方正正粗黑简体" panose="02000500000000000000" charset="-122"/>
              <a:ea typeface="方正正粗黑简体" panose="02000500000000000000" charset="-122"/>
            </a:endParaRPr>
          </a:p>
          <a:p>
            <a:pPr indent="0" algn="l">
              <a:buFont typeface="Wingdings" panose="05000000000000000000" charset="0"/>
              <a:buNone/>
            </a:pPr>
            <a:r>
              <a:rPr lang="en-US" sz="2000" b="1">
                <a:latin typeface="方正正粗黑简体" panose="02000500000000000000" charset="-122"/>
                <a:ea typeface="方正正粗黑简体" panose="02000500000000000000" charset="-122"/>
              </a:rPr>
              <a:t>1</a:t>
            </a:r>
            <a:r>
              <a:rPr lang="zh-CN" altLang="en-US" sz="2000" b="1">
                <a:latin typeface="方正正粗黑简体" panose="02000500000000000000" charset="-122"/>
                <a:ea typeface="方正正粗黑简体" panose="02000500000000000000" charset="-122"/>
              </a:rPr>
              <a:t>、目前，</a:t>
            </a:r>
            <a:r>
              <a:rPr lang="en-US" altLang="zh-CN" sz="2000" b="1">
                <a:latin typeface="方正正粗黑简体" panose="02000500000000000000" charset="-122"/>
                <a:ea typeface="方正正粗黑简体" panose="02000500000000000000" charset="-122"/>
              </a:rPr>
              <a:t>xx</a:t>
            </a:r>
            <a:r>
              <a:rPr lang="zh-CN" altLang="en-US" sz="2000" b="1">
                <a:latin typeface="方正正粗黑简体" panose="02000500000000000000" charset="-122"/>
                <a:ea typeface="方正正粗黑简体" panose="02000500000000000000" charset="-122"/>
              </a:rPr>
              <a:t>地区正稳步推进电力数据金融应用试点工作，银行机构针对制造业科技型中小企业量身定制</a:t>
            </a:r>
            <a:r>
              <a:rPr lang="en-US" altLang="zh-CN" sz="2000" b="1">
                <a:latin typeface="方正正粗黑简体" panose="02000500000000000000" charset="-122"/>
                <a:ea typeface="方正正粗黑简体" panose="02000500000000000000" charset="-122"/>
              </a:rPr>
              <a:t>“</a:t>
            </a:r>
            <a:r>
              <a:rPr lang="zh-CN" altLang="en-US" sz="2000" b="1">
                <a:latin typeface="方正正粗黑简体" panose="02000500000000000000" charset="-122"/>
                <a:ea typeface="方正正粗黑简体" panose="02000500000000000000" charset="-122"/>
              </a:rPr>
              <a:t>电力贷</a:t>
            </a:r>
            <a:r>
              <a:rPr lang="en-US" altLang="zh-CN" sz="2000" b="1">
                <a:latin typeface="方正正粗黑简体" panose="02000500000000000000" charset="-122"/>
                <a:ea typeface="方正正粗黑简体" panose="02000500000000000000" charset="-122"/>
              </a:rPr>
              <a:t>”</a:t>
            </a:r>
            <a:r>
              <a:rPr lang="zh-CN" altLang="en-US" sz="2000" b="1">
                <a:latin typeface="方正正粗黑简体" panose="02000500000000000000" charset="-122"/>
                <a:ea typeface="方正正粗黑简体" panose="02000500000000000000" charset="-122"/>
              </a:rPr>
              <a:t>专属信贷产品。</a:t>
            </a:r>
            <a:endParaRPr sz="2000" b="1">
              <a:latin typeface="方正正粗黑简体" panose="02000500000000000000" charset="-122"/>
              <a:ea typeface="方正正粗黑简体" panose="02000500000000000000" charset="-122"/>
            </a:endParaRPr>
          </a:p>
          <a:p>
            <a:pPr indent="0" algn="l">
              <a:buFont typeface="Wingdings" panose="05000000000000000000" charset="0"/>
              <a:buNone/>
            </a:pPr>
            <a:r>
              <a:rPr lang="zh-CN" sz="2000" b="1">
                <a:solidFill>
                  <a:srgbClr val="C00000"/>
                </a:solidFill>
                <a:latin typeface="方正正粗黑简体" panose="02000500000000000000" charset="-122"/>
                <a:ea typeface="方正正粗黑简体" panose="02000500000000000000" charset="-122"/>
              </a:rPr>
              <a:t>点评：没有数据和具体案例支撑时间成效</a:t>
            </a:r>
            <a:endParaRPr lang="zh-CN" sz="2000" b="1">
              <a:solidFill>
                <a:srgbClr val="C00000"/>
              </a:solidFill>
              <a:latin typeface="方正正粗黑简体" panose="02000500000000000000" charset="-122"/>
              <a:ea typeface="方正正粗黑简体" panose="020005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47663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四</a:t>
            </a:r>
            <a:r>
              <a:rPr lang="en-US" altLang="zh-CN" sz="2400" b="1" dirty="0">
                <a:latin typeface="微软雅黑" charset="-122"/>
                <a:ea typeface="微软雅黑" charset="-122"/>
              </a:rPr>
              <a:t>、</a:t>
            </a:r>
            <a:r>
              <a:rPr lang="zh-CN" altLang="en-US" sz="2400" b="1" dirty="0">
                <a:latin typeface="Heiti SC Medium" panose="02000000000000000000" charset="-122"/>
                <a:ea typeface="Heiti SC Medium" panose="02000000000000000000" charset="-122"/>
                <a:cs typeface="Heiti SC Medium" panose="02000000000000000000" charset="-122"/>
              </a:rPr>
              <a:t>创新</a:t>
            </a:r>
            <a:r>
              <a:rPr lang="zh-CN" altLang="en-US" sz="2400" b="1" dirty="0">
                <a:latin typeface="Heiti SC Medium" panose="02000000000000000000" charset="-122"/>
                <a:ea typeface="Heiti SC Medium" panose="02000000000000000000" charset="-122"/>
                <a:cs typeface="Heiti SC Medium" panose="02000000000000000000" charset="-122"/>
              </a:rPr>
              <a:t>亮点</a:t>
            </a:r>
            <a:endParaRPr lang="zh-CN" altLang="en-US" sz="2400" b="1" dirty="0">
              <a:latin typeface="Heiti SC Medium" panose="02000000000000000000" charset="-122"/>
              <a:ea typeface="Heiti SC Medium" panose="02000000000000000000" charset="-122"/>
              <a:cs typeface="Heiti SC Medium" panose="02000000000000000000" charset="-122"/>
            </a:endParaRPr>
          </a:p>
        </p:txBody>
      </p:sp>
      <p:sp>
        <p:nvSpPr>
          <p:cNvPr id="16" name="矩形 15"/>
          <p:cNvSpPr/>
          <p:nvPr/>
        </p:nvSpPr>
        <p:spPr>
          <a:xfrm>
            <a:off x="3718560" y="1629410"/>
            <a:ext cx="4542155" cy="617855"/>
          </a:xfrm>
          <a:prstGeom prst="rect">
            <a:avLst/>
          </a:prstGeom>
          <a:solidFill>
            <a:srgbClr val="F3D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latin typeface="方正兰亭黑简体" panose="02000000000000000000" charset="-122"/>
              <a:ea typeface="方正兰亭黑简体" panose="02000000000000000000" charset="-122"/>
              <a:cs typeface="方正兰亭黑简体" panose="02000000000000000000" charset="-122"/>
            </a:endParaRPr>
          </a:p>
        </p:txBody>
      </p:sp>
      <p:sp>
        <p:nvSpPr>
          <p:cNvPr id="10" name="文本框 9"/>
          <p:cNvSpPr txBox="1"/>
          <p:nvPr/>
        </p:nvSpPr>
        <p:spPr>
          <a:xfrm>
            <a:off x="1990090" y="1567815"/>
            <a:ext cx="9897745" cy="2030095"/>
          </a:xfrm>
          <a:prstGeom prst="rect">
            <a:avLst/>
          </a:prstGeom>
          <a:noFill/>
        </p:spPr>
        <p:txBody>
          <a:bodyPr wrap="square" rtlCol="0" anchor="t">
            <a:spAutoFit/>
          </a:bodyPr>
          <a:p>
            <a:pPr indent="0" algn="l" fontAlgn="auto">
              <a:lnSpc>
                <a:spcPct val="150000"/>
              </a:lnSpc>
              <a:buClrTx/>
              <a:buSzTx/>
              <a:buFont typeface="Wingdings" panose="05000000000000000000" charset="0"/>
              <a:buNone/>
            </a:pPr>
            <a:endParaRPr sz="3600">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zh-CN" sz="2400" b="1">
                <a:latin typeface="方正正粗黑简体" panose="02000500000000000000" charset="-122"/>
                <a:ea typeface="方正正粗黑简体" panose="02000500000000000000" charset="-122"/>
                <a:sym typeface="+mn-ea"/>
              </a:rPr>
              <a:t>创新亮点</a:t>
            </a:r>
            <a:endParaRPr lang="zh-CN" sz="2400" b="1">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altLang="zh-CN" sz="2400" b="1">
                <a:solidFill>
                  <a:srgbClr val="FF0000"/>
                </a:solidFill>
                <a:latin typeface="方正正粗黑简体" panose="02000500000000000000" charset="-122"/>
                <a:ea typeface="方正正粗黑简体" panose="02000500000000000000" charset="-122"/>
                <a:sym typeface="+mn-ea"/>
              </a:rPr>
              <a:t>   </a:t>
            </a:r>
            <a:r>
              <a:rPr lang="zh-CN" sz="2400" b="1">
                <a:solidFill>
                  <a:srgbClr val="FF0000"/>
                </a:solidFill>
                <a:latin typeface="方正正粗黑简体" panose="02000500000000000000" charset="-122"/>
                <a:ea typeface="方正正粗黑简体" panose="02000500000000000000" charset="-122"/>
                <a:sym typeface="+mn-ea"/>
              </a:rPr>
              <a:t>“首笔”</a:t>
            </a:r>
            <a:r>
              <a:rPr sz="2400">
                <a:latin typeface="方正正粗黑简体" panose="02000500000000000000" charset="-122"/>
                <a:ea typeface="方正正粗黑简体" panose="02000500000000000000" charset="-122"/>
                <a:sym typeface="+mn-ea"/>
              </a:rPr>
              <a:t>、</a:t>
            </a:r>
            <a:r>
              <a:rPr lang="zh-CN" sz="2400">
                <a:latin typeface="方正正粗黑简体" panose="02000500000000000000" charset="-122"/>
                <a:ea typeface="方正正粗黑简体" panose="02000500000000000000" charset="-122"/>
                <a:sym typeface="+mn-ea"/>
              </a:rPr>
              <a:t>“</a:t>
            </a:r>
            <a:r>
              <a:rPr lang="zh-CN" sz="2400">
                <a:latin typeface="方正正粗黑简体" panose="02000500000000000000" charset="-122"/>
                <a:ea typeface="方正正粗黑简体" panose="02000500000000000000" charset="-122"/>
                <a:sym typeface="+mn-ea"/>
              </a:rPr>
              <a:t>首单”</a:t>
            </a:r>
            <a:r>
              <a:rPr lang="zh-CN" sz="2400">
                <a:solidFill>
                  <a:schemeClr val="accent1"/>
                </a:solidFill>
                <a:latin typeface="方正正粗黑简体" panose="02000500000000000000" charset="-122"/>
                <a:ea typeface="方正正粗黑简体" panose="02000500000000000000" charset="-122"/>
                <a:sym typeface="+mn-ea"/>
              </a:rPr>
              <a:t>“</a:t>
            </a:r>
            <a:r>
              <a:rPr sz="2400">
                <a:solidFill>
                  <a:schemeClr val="accent1"/>
                </a:solidFill>
                <a:latin typeface="方正正粗黑简体" panose="02000500000000000000" charset="-122"/>
                <a:ea typeface="方正正粗黑简体" panose="02000500000000000000" charset="-122"/>
                <a:sym typeface="+mn-ea"/>
              </a:rPr>
              <a:t>创新</a:t>
            </a:r>
            <a:r>
              <a:rPr lang="en-US" sz="2400">
                <a:solidFill>
                  <a:schemeClr val="accent1"/>
                </a:solidFill>
                <a:latin typeface="方正正粗黑简体" panose="02000500000000000000" charset="-122"/>
                <a:ea typeface="方正正粗黑简体" panose="02000500000000000000" charset="-122"/>
                <a:sym typeface="+mn-ea"/>
              </a:rPr>
              <a:t>xx</a:t>
            </a:r>
            <a:r>
              <a:rPr sz="2400">
                <a:solidFill>
                  <a:schemeClr val="accent1"/>
                </a:solidFill>
                <a:latin typeface="方正正粗黑简体" panose="02000500000000000000" charset="-122"/>
                <a:ea typeface="方正正粗黑简体" panose="02000500000000000000" charset="-122"/>
                <a:sym typeface="+mn-ea"/>
              </a:rPr>
              <a:t>组合</a:t>
            </a:r>
            <a:r>
              <a:rPr lang="zh-CN" sz="2400">
                <a:solidFill>
                  <a:schemeClr val="accent1"/>
                </a:solidFill>
                <a:latin typeface="方正正粗黑简体" panose="02000500000000000000" charset="-122"/>
                <a:ea typeface="方正正粗黑简体" panose="02000500000000000000" charset="-122"/>
                <a:sym typeface="+mn-ea"/>
              </a:rPr>
              <a:t>”</a:t>
            </a:r>
            <a:r>
              <a:rPr sz="2400">
                <a:latin typeface="方正正粗黑简体" panose="02000500000000000000" charset="-122"/>
                <a:ea typeface="方正正粗黑简体" panose="02000500000000000000" charset="-122"/>
                <a:sym typeface="+mn-ea"/>
              </a:rPr>
              <a:t>、</a:t>
            </a:r>
            <a:r>
              <a:rPr lang="zh-CN" sz="2400">
                <a:latin typeface="方正正粗黑简体" panose="02000500000000000000" charset="-122"/>
                <a:ea typeface="方正正粗黑简体" panose="02000500000000000000" charset="-122"/>
                <a:sym typeface="+mn-ea"/>
              </a:rPr>
              <a:t>“</a:t>
            </a:r>
            <a:r>
              <a:rPr sz="2400">
                <a:latin typeface="方正正粗黑简体" panose="02000500000000000000" charset="-122"/>
                <a:ea typeface="方正正粗黑简体" panose="02000500000000000000" charset="-122"/>
                <a:sym typeface="+mn-ea"/>
              </a:rPr>
              <a:t>创新</a:t>
            </a:r>
            <a:r>
              <a:rPr lang="en-US" sz="2400">
                <a:latin typeface="方正正粗黑简体" panose="02000500000000000000" charset="-122"/>
                <a:ea typeface="方正正粗黑简体" panose="02000500000000000000" charset="-122"/>
                <a:sym typeface="+mn-ea"/>
              </a:rPr>
              <a:t>xx</a:t>
            </a:r>
            <a:r>
              <a:rPr sz="2400">
                <a:latin typeface="方正正粗黑简体" panose="02000500000000000000" charset="-122"/>
                <a:ea typeface="方正正粗黑简体" panose="02000500000000000000" charset="-122"/>
                <a:sym typeface="+mn-ea"/>
              </a:rPr>
              <a:t>模式</a:t>
            </a:r>
            <a:r>
              <a:rPr lang="zh-CN" sz="2400">
                <a:latin typeface="方正正粗黑简体" panose="02000500000000000000" charset="-122"/>
                <a:ea typeface="方正正粗黑简体" panose="02000500000000000000" charset="-122"/>
                <a:sym typeface="+mn-ea"/>
              </a:rPr>
              <a:t>”</a:t>
            </a:r>
            <a:endParaRPr lang="zh-CN" sz="2400" b="1">
              <a:solidFill>
                <a:srgbClr val="FF0000"/>
              </a:solidFill>
              <a:latin typeface="方正正粗黑简体" panose="02000500000000000000" charset="-122"/>
              <a:ea typeface="方正正粗黑简体" panose="02000500000000000000" charset="-122"/>
              <a:sym typeface="+mn-ea"/>
            </a:endParaRPr>
          </a:p>
        </p:txBody>
      </p:sp>
      <p:sp>
        <p:nvSpPr>
          <p:cNvPr id="8" name="文本框 7"/>
          <p:cNvSpPr txBox="1"/>
          <p:nvPr/>
        </p:nvSpPr>
        <p:spPr>
          <a:xfrm>
            <a:off x="4078605" y="1629410"/>
            <a:ext cx="3521710" cy="645160"/>
          </a:xfrm>
          <a:prstGeom prst="rect">
            <a:avLst/>
          </a:prstGeom>
          <a:noFill/>
        </p:spPr>
        <p:txBody>
          <a:bodyPr wrap="square" rtlCol="0" anchor="t">
            <a:spAutoFit/>
          </a:bodyPr>
          <a:p>
            <a:pPr algn="ctr"/>
            <a:r>
              <a:rPr lang="zh-CN" sz="3600" b="1">
                <a:solidFill>
                  <a:schemeClr val="tx1">
                    <a:lumMod val="75000"/>
                    <a:lumOff val="25000"/>
                  </a:schemeClr>
                </a:solidFill>
                <a:latin typeface="Heiti SC Medium" panose="02000000000000000000" charset="-122"/>
                <a:ea typeface="Heiti SC Medium" panose="02000000000000000000" charset="-122"/>
                <a:cs typeface="方正兰亭黑简体" panose="02000000000000000000" charset="-122"/>
                <a:sym typeface="方正兰亭黑简体" panose="02000000000000000000" charset="-122"/>
              </a:rPr>
              <a:t>关键词</a:t>
            </a:r>
            <a:endParaRPr lang="zh-CN" sz="3600" b="1">
              <a:solidFill>
                <a:schemeClr val="tx1">
                  <a:lumMod val="75000"/>
                  <a:lumOff val="25000"/>
                </a:schemeClr>
              </a:solidFill>
              <a:latin typeface="Heiti SC Medium" panose="02000000000000000000" charset="-122"/>
              <a:ea typeface="Heiti SC Medium" panose="02000000000000000000" charset="-122"/>
              <a:cs typeface="方正兰亭黑简体" panose="02000000000000000000" charset="-122"/>
              <a:sym typeface="方正兰亭黑简体" panose="020000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436880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四</a:t>
            </a:r>
            <a:r>
              <a:rPr lang="en-US" altLang="zh-CN" sz="2400" b="1" dirty="0">
                <a:latin typeface="微软雅黑" charset="-122"/>
                <a:ea typeface="微软雅黑" charset="-122"/>
              </a:rPr>
              <a:t>、</a:t>
            </a:r>
            <a:r>
              <a:rPr lang="zh-CN" altLang="en-US" sz="2400" b="1" dirty="0">
                <a:latin typeface="Heiti SC Medium" panose="02000000000000000000" charset="-122"/>
                <a:ea typeface="Heiti SC Medium" panose="02000000000000000000" charset="-122"/>
                <a:cs typeface="Heiti SC Medium" panose="02000000000000000000" charset="-122"/>
                <a:sym typeface="+mn-ea"/>
              </a:rPr>
              <a:t>创新亮点</a:t>
            </a:r>
            <a:endParaRPr lang="zh-CN" altLang="en-US" sz="2400" b="1" dirty="0">
              <a:latin typeface="Heiti SC Medium" panose="02000000000000000000" charset="-122"/>
              <a:ea typeface="Heiti SC Medium" panose="02000000000000000000" charset="-122"/>
              <a:cs typeface="Heiti SC Medium" panose="02000000000000000000" charset="-122"/>
            </a:endParaRPr>
          </a:p>
        </p:txBody>
      </p:sp>
      <p:sp>
        <p:nvSpPr>
          <p:cNvPr id="11" name="文本框 10"/>
          <p:cNvSpPr txBox="1"/>
          <p:nvPr/>
        </p:nvSpPr>
        <p:spPr>
          <a:xfrm>
            <a:off x="1846580" y="2150110"/>
            <a:ext cx="9316720" cy="614045"/>
          </a:xfrm>
          <a:prstGeom prst="rect">
            <a:avLst/>
          </a:prstGeom>
          <a:noFill/>
          <a:ln w="9525">
            <a:noFill/>
          </a:ln>
        </p:spPr>
        <p:txBody>
          <a:bodyPr wrap="square">
            <a:spAutoFit/>
          </a:bodyPr>
          <a:p>
            <a:pPr marL="0" indent="0" algn="l"/>
            <a:endParaRPr lang="zh-CN" sz="1600" b="0">
              <a:latin typeface="方正正粗黑简体" panose="02000500000000000000" charset="-122"/>
              <a:ea typeface="方正正粗黑简体" panose="02000500000000000000" charset="-122"/>
            </a:endParaRPr>
          </a:p>
          <a:p>
            <a:pPr marL="285750" indent="-285750" algn="l">
              <a:buFont typeface="Wingdings" panose="05000000000000000000" charset="0"/>
              <a:buChar char=""/>
            </a:pPr>
            <a:endParaRPr lang="zh-CN" sz="1800">
              <a:solidFill>
                <a:schemeClr val="accent1"/>
              </a:solidFill>
              <a:latin typeface="方正正粗黑简体" panose="02000500000000000000" charset="-122"/>
              <a:ea typeface="方正正粗黑简体" panose="02000500000000000000" charset="-122"/>
            </a:endParaRPr>
          </a:p>
        </p:txBody>
      </p:sp>
      <p:sp>
        <p:nvSpPr>
          <p:cNvPr id="13" name="文本框 12"/>
          <p:cNvSpPr txBox="1"/>
          <p:nvPr/>
        </p:nvSpPr>
        <p:spPr>
          <a:xfrm>
            <a:off x="267970" y="2682240"/>
            <a:ext cx="1549400" cy="2745740"/>
          </a:xfrm>
          <a:prstGeom prst="rect">
            <a:avLst/>
          </a:prstGeom>
          <a:noFill/>
        </p:spPr>
        <p:txBody>
          <a:bodyPr wrap="square" rtlCol="0" anchor="t">
            <a:spAutoFit/>
          </a:bodyPr>
          <a:p>
            <a:pPr algn="just">
              <a:lnSpc>
                <a:spcPct val="150000"/>
              </a:lnSpc>
            </a:pPr>
            <a:r>
              <a:rPr lang="zh-CN" altLang="zh-CN" sz="11500">
                <a:solidFill>
                  <a:schemeClr val="tx1"/>
                </a:solidFill>
                <a:latin typeface="微软雅黑" charset="-122"/>
                <a:sym typeface="Wingdings" panose="05000000000000000000" charset="0"/>
              </a:rPr>
              <a:t></a:t>
            </a:r>
            <a:endParaRPr lang="zh-CN" altLang="zh-CN" sz="11500" dirty="0">
              <a:solidFill>
                <a:schemeClr val="tx1"/>
              </a:solidFill>
              <a:latin typeface="微软雅黑" charset="-122"/>
              <a:ea typeface="微软雅黑" charset="-122"/>
              <a:cs typeface="微软雅黑" charset="-122"/>
              <a:sym typeface="Wingdings" panose="05000000000000000000" charset="0"/>
            </a:endParaRPr>
          </a:p>
        </p:txBody>
      </p:sp>
      <p:grpSp>
        <p:nvGrpSpPr>
          <p:cNvPr id="15" name="组合 14"/>
          <p:cNvGrpSpPr/>
          <p:nvPr/>
        </p:nvGrpSpPr>
        <p:grpSpPr>
          <a:xfrm>
            <a:off x="3718996" y="1485331"/>
            <a:ext cx="6615062" cy="777865"/>
            <a:chOff x="889" y="2943"/>
            <a:chExt cx="9988" cy="576"/>
          </a:xfrm>
        </p:grpSpPr>
        <p:sp>
          <p:nvSpPr>
            <p:cNvPr id="17" name="矩形 16"/>
            <p:cNvSpPr/>
            <p:nvPr/>
          </p:nvSpPr>
          <p:spPr>
            <a:xfrm>
              <a:off x="889" y="2996"/>
              <a:ext cx="5863" cy="523"/>
            </a:xfrm>
            <a:prstGeom prst="rect">
              <a:avLst/>
            </a:prstGeom>
            <a:solidFill>
              <a:srgbClr val="F3D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latin typeface="方正兰亭黑简体" panose="02000000000000000000" charset="-122"/>
                <a:ea typeface="方正兰亭黑简体" panose="02000000000000000000" charset="-122"/>
                <a:cs typeface="方正兰亭黑简体" panose="02000000000000000000" charset="-122"/>
              </a:endParaRPr>
            </a:p>
          </p:txBody>
        </p:sp>
        <p:sp>
          <p:nvSpPr>
            <p:cNvPr id="18" name="文本框 17"/>
            <p:cNvSpPr txBox="1"/>
            <p:nvPr/>
          </p:nvSpPr>
          <p:spPr>
            <a:xfrm>
              <a:off x="889" y="2943"/>
              <a:ext cx="9988" cy="523"/>
            </a:xfrm>
            <a:prstGeom prst="rect">
              <a:avLst/>
            </a:prstGeom>
            <a:noFill/>
          </p:spPr>
          <p:txBody>
            <a:bodyPr wrap="square" rtlCol="0" anchor="t">
              <a:spAutoFit/>
            </a:bodyPr>
            <a:p>
              <a:pPr algn="l"/>
              <a:r>
                <a:rPr lang="en-US" sz="4000">
                  <a:latin typeface="方正正粗黑简体" panose="02000500000000000000" charset="-122"/>
                  <a:ea typeface="方正正粗黑简体" panose="02000500000000000000" charset="-122"/>
                  <a:sym typeface="+mn-ea"/>
                </a:rPr>
                <a:t>     </a:t>
              </a:r>
              <a:r>
                <a:rPr lang="zh-CN" sz="2400">
                  <a:latin typeface="方正正粗黑简体" panose="02000500000000000000" charset="-122"/>
                  <a:ea typeface="方正正粗黑简体" panose="02000500000000000000" charset="-122"/>
                  <a:sym typeface="+mn-ea"/>
                </a:rPr>
                <a:t>参考</a:t>
              </a:r>
              <a:r>
                <a:rPr lang="zh-CN" sz="2400">
                  <a:latin typeface="方正正粗黑简体" panose="02000500000000000000" charset="-122"/>
                  <a:ea typeface="方正正粗黑简体" panose="02000500000000000000" charset="-122"/>
                  <a:sym typeface="+mn-ea"/>
                </a:rPr>
                <a:t>案例</a:t>
              </a:r>
              <a:endParaRPr lang="zh-CN" sz="2400">
                <a:latin typeface="方正正粗黑简体" panose="02000500000000000000" charset="-122"/>
                <a:ea typeface="方正正粗黑简体" panose="02000500000000000000" charset="-122"/>
                <a:sym typeface="+mn-ea"/>
              </a:endParaRPr>
            </a:p>
          </p:txBody>
        </p:sp>
      </p:grpSp>
      <p:sp>
        <p:nvSpPr>
          <p:cNvPr id="3" name="文本框 2"/>
          <p:cNvSpPr txBox="1"/>
          <p:nvPr/>
        </p:nvSpPr>
        <p:spPr>
          <a:xfrm>
            <a:off x="1817370" y="2357755"/>
            <a:ext cx="9265920" cy="4154170"/>
          </a:xfrm>
          <a:prstGeom prst="rect">
            <a:avLst/>
          </a:prstGeom>
          <a:noFill/>
          <a:ln w="9525">
            <a:noFill/>
          </a:ln>
        </p:spPr>
        <p:txBody>
          <a:bodyPr wrap="square">
            <a:spAutoFit/>
          </a:bodyPr>
          <a:p>
            <a:pPr marL="0" indent="0" algn="l">
              <a:lnSpc>
                <a:spcPct val="150000"/>
              </a:lnSpc>
            </a:pPr>
            <a:r>
              <a:rPr lang="en-US" altLang="zh-CN" sz="1600" b="0">
                <a:latin typeface="方正正粗黑简体" panose="02000500000000000000" charset="-122"/>
                <a:ea typeface="方正正粗黑简体" panose="02000500000000000000" charset="-122"/>
              </a:rPr>
              <a:t>《</a:t>
            </a:r>
            <a:r>
              <a:rPr lang="zh-CN" altLang="en-US" sz="1600" b="0">
                <a:latin typeface="方正正粗黑简体" panose="02000500000000000000" charset="-122"/>
                <a:ea typeface="方正正粗黑简体" panose="02000500000000000000" charset="-122"/>
              </a:rPr>
              <a:t>低空飞行器综合保险为低空经济</a:t>
            </a:r>
            <a:r>
              <a:rPr lang="en-US" altLang="zh-CN" sz="1600" b="0">
                <a:latin typeface="方正正粗黑简体" panose="02000500000000000000" charset="-122"/>
                <a:ea typeface="方正正粗黑简体" panose="02000500000000000000" charset="-122"/>
              </a:rPr>
              <a:t>“</a:t>
            </a:r>
            <a:r>
              <a:rPr lang="zh-CN" altLang="en-US" sz="1600" b="0">
                <a:latin typeface="方正正粗黑简体" panose="02000500000000000000" charset="-122"/>
                <a:ea typeface="方正正粗黑简体" panose="02000500000000000000" charset="-122"/>
              </a:rPr>
              <a:t>起飞</a:t>
            </a:r>
            <a:r>
              <a:rPr lang="en-US" altLang="zh-CN" sz="1600" b="0">
                <a:latin typeface="方正正粗黑简体" panose="02000500000000000000" charset="-122"/>
                <a:ea typeface="方正正粗黑简体" panose="02000500000000000000" charset="-122"/>
              </a:rPr>
              <a:t>”</a:t>
            </a:r>
            <a:r>
              <a:rPr lang="zh-CN" altLang="en-US" sz="1600" b="0">
                <a:latin typeface="方正正粗黑简体" panose="02000500000000000000" charset="-122"/>
                <a:ea typeface="方正正粗黑简体" panose="02000500000000000000" charset="-122"/>
              </a:rPr>
              <a:t>护航</a:t>
            </a:r>
            <a:r>
              <a:rPr lang="en-US" altLang="zh-CN" sz="1600" b="0">
                <a:latin typeface="方正正粗黑简体" panose="02000500000000000000" charset="-122"/>
                <a:ea typeface="方正正粗黑简体" panose="02000500000000000000" charset="-122"/>
              </a:rPr>
              <a:t>》</a:t>
            </a:r>
            <a:endParaRPr lang="zh-CN" altLang="en-US" sz="1600" b="0">
              <a:latin typeface="方正正粗黑简体" panose="02000500000000000000" charset="-122"/>
              <a:ea typeface="方正正粗黑简体" panose="02000500000000000000" charset="-122"/>
            </a:endParaRPr>
          </a:p>
          <a:p>
            <a:pPr marL="0" indent="0" algn="l">
              <a:lnSpc>
                <a:spcPct val="150000"/>
              </a:lnSpc>
            </a:pPr>
            <a:r>
              <a:rPr lang="zh-CN" altLang="en-US" sz="1600" b="0">
                <a:latin typeface="方正正粗黑简体" panose="02000500000000000000" charset="-122"/>
                <a:ea typeface="方正正粗黑简体" panose="02000500000000000000" charset="-122"/>
              </a:rPr>
              <a:t>行业首创和原创。低空保为</a:t>
            </a:r>
            <a:r>
              <a:rPr lang="zh-CN" altLang="en-US" sz="1600" b="0">
                <a:solidFill>
                  <a:srgbClr val="C00000"/>
                </a:solidFill>
                <a:latin typeface="方正正粗黑简体" panose="02000500000000000000" charset="-122"/>
                <a:ea typeface="方正正粗黑简体" panose="02000500000000000000" charset="-122"/>
              </a:rPr>
              <a:t>国内首款</a:t>
            </a:r>
            <a:r>
              <a:rPr lang="zh-CN" altLang="en-US" sz="1600" b="0">
                <a:latin typeface="方正正粗黑简体" panose="02000500000000000000" charset="-122"/>
                <a:ea typeface="方正正粗黑简体" panose="02000500000000000000" charset="-122"/>
              </a:rPr>
              <a:t>针对低空经济的专属保险产品，紧密围绕低空飞行器的风险特点和保障需求进行设计，改变了以往通用航空保险产品在低空领域适用性不足的状况，为低空经济产业提供了量身定制的风险解决方案。产品除了提供了传统的财产险和责任险保障外，还</a:t>
            </a:r>
            <a:r>
              <a:rPr lang="zh-CN" altLang="en-US" sz="1600" b="0">
                <a:solidFill>
                  <a:srgbClr val="C00000"/>
                </a:solidFill>
                <a:latin typeface="方正正粗黑简体" panose="02000500000000000000" charset="-122"/>
                <a:ea typeface="方正正粗黑简体" panose="02000500000000000000" charset="-122"/>
              </a:rPr>
              <a:t>创新性地覆盖了</a:t>
            </a:r>
            <a:r>
              <a:rPr lang="zh-CN" altLang="en-US" sz="1600" b="0">
                <a:latin typeface="方正正粗黑简体" panose="02000500000000000000" charset="-122"/>
                <a:ea typeface="方正正粗黑简体" panose="02000500000000000000" charset="-122"/>
              </a:rPr>
              <a:t>链路丢失、操作失误、外部撞击等低空飞行器特有的特殊风险，聚焦低空经济个性化保障需要，更全面地应对低空经济面临的各种潜在风险，为产业发展提供了坚实后盾。</a:t>
            </a:r>
            <a:endParaRPr lang="zh-CN" altLang="en-US" sz="1600" b="0">
              <a:latin typeface="方正正粗黑简体" panose="02000500000000000000" charset="-122"/>
              <a:ea typeface="方正正粗黑简体" panose="02000500000000000000" charset="-122"/>
            </a:endParaRPr>
          </a:p>
          <a:p>
            <a:pPr marL="285750" indent="-285750" algn="l" fontAlgn="auto">
              <a:lnSpc>
                <a:spcPct val="150000"/>
              </a:lnSpc>
              <a:buFont typeface="Wingdings" panose="05000000000000000000" charset="0"/>
              <a:buChar char=""/>
            </a:pPr>
            <a:r>
              <a:rPr lang="zh-CN" sz="1600">
                <a:latin typeface="方正正粗黑简体" panose="02000500000000000000" charset="-122"/>
                <a:ea typeface="方正正粗黑简体" panose="02000500000000000000" charset="-122"/>
                <a:sym typeface="+mn-ea"/>
              </a:rPr>
              <a:t>《</a:t>
            </a:r>
            <a:r>
              <a:rPr lang="zh-CN" altLang="en-US" sz="1600">
                <a:latin typeface="方正正粗黑简体" panose="02000500000000000000" charset="-122"/>
                <a:ea typeface="方正正粗黑简体" panose="02000500000000000000" charset="-122"/>
                <a:sym typeface="+mn-ea"/>
              </a:rPr>
              <a:t>知识产权质押融资信息公共服务网点创新模式赋能新质生产力</a:t>
            </a:r>
            <a:r>
              <a:rPr lang="zh-CN" sz="1600">
                <a:latin typeface="方正正粗黑简体" panose="02000500000000000000" charset="-122"/>
                <a:ea typeface="方正正粗黑简体" panose="02000500000000000000" charset="-122"/>
                <a:sym typeface="+mn-ea"/>
              </a:rPr>
              <a:t>》</a:t>
            </a:r>
            <a:r>
              <a:rPr lang="zh-CN" sz="1600" b="1">
                <a:latin typeface="方正正粗黑简体" panose="02000500000000000000" charset="-122"/>
                <a:ea typeface="方正正粗黑简体" panose="02000500000000000000" charset="-122"/>
              </a:rPr>
              <a:t>：</a:t>
            </a:r>
            <a:endParaRPr lang="zh-CN" sz="1600" b="1">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altLang="zh-CN" sz="1600">
                <a:solidFill>
                  <a:schemeClr val="tx1"/>
                </a:solidFill>
                <a:latin typeface="方正正粗黑简体" panose="02000500000000000000" charset="-122"/>
                <a:ea typeface="方正正粗黑简体" panose="02000500000000000000" charset="-122"/>
              </a:rPr>
              <a:t>“</a:t>
            </a:r>
            <a:r>
              <a:rPr lang="zh-CN" altLang="en-US" sz="1600">
                <a:solidFill>
                  <a:schemeClr val="tx1"/>
                </a:solidFill>
                <a:latin typeface="方正正粗黑简体" panose="02000500000000000000" charset="-122"/>
                <a:ea typeface="方正正粗黑简体" panose="02000500000000000000" charset="-122"/>
              </a:rPr>
              <a:t>肇庆市知识产权质押融资信息公共服务网点</a:t>
            </a:r>
            <a:r>
              <a:rPr lang="en-US" altLang="zh-CN" sz="1600">
                <a:solidFill>
                  <a:schemeClr val="tx1"/>
                </a:solidFill>
                <a:latin typeface="方正正粗黑简体" panose="02000500000000000000" charset="-122"/>
                <a:ea typeface="方正正粗黑简体" panose="02000500000000000000" charset="-122"/>
              </a:rPr>
              <a:t>”</a:t>
            </a:r>
            <a:r>
              <a:rPr lang="zh-CN" altLang="en-US" sz="1600">
                <a:solidFill>
                  <a:schemeClr val="tx1"/>
                </a:solidFill>
                <a:latin typeface="方正正粗黑简体" panose="02000500000000000000" charset="-122"/>
                <a:ea typeface="方正正粗黑简体" panose="02000500000000000000" charset="-122"/>
              </a:rPr>
              <a:t>为全省首批知识产权质押融资信息公共服务网点，是</a:t>
            </a:r>
            <a:r>
              <a:rPr lang="zh-CN" altLang="en-US" sz="1600">
                <a:solidFill>
                  <a:srgbClr val="C00000"/>
                </a:solidFill>
                <a:latin typeface="方正正粗黑简体" panose="02000500000000000000" charset="-122"/>
                <a:ea typeface="方正正粗黑简体" panose="02000500000000000000" charset="-122"/>
              </a:rPr>
              <a:t>广东省内首次</a:t>
            </a:r>
            <a:r>
              <a:rPr lang="zh-CN" altLang="en-US" sz="1600">
                <a:solidFill>
                  <a:schemeClr val="tx1"/>
                </a:solidFill>
                <a:latin typeface="方正正粗黑简体" panose="02000500000000000000" charset="-122"/>
                <a:ea typeface="方正正粗黑简体" panose="02000500000000000000" charset="-122"/>
              </a:rPr>
              <a:t>通过在金融机构网点设立知识产权金融服务场所。通过与金融机构深化合作，为科技型中小企业提供知识产权价值评估、政策培训、融资对接等全方位、一站式服务。</a:t>
            </a:r>
            <a:endParaRPr lang="zh-CN" altLang="en-US"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zh-CN" sz="1600">
                <a:solidFill>
                  <a:schemeClr val="accent1"/>
                </a:solidFill>
                <a:latin typeface="方正正粗黑简体" panose="02000500000000000000" charset="-122"/>
                <a:ea typeface="方正正粗黑简体" panose="02000500000000000000" charset="-122"/>
              </a:rPr>
              <a:t>点评：突出了亮点，</a:t>
            </a:r>
            <a:r>
              <a:rPr lang="zh-CN" sz="1600">
                <a:solidFill>
                  <a:schemeClr val="accent1"/>
                </a:solidFill>
                <a:latin typeface="方正正粗黑简体" panose="02000500000000000000" charset="-122"/>
                <a:ea typeface="方正正粗黑简体" panose="02000500000000000000" charset="-122"/>
              </a:rPr>
              <a:t>即国内首单、试验区首单</a:t>
            </a:r>
            <a:endParaRPr lang="zh-CN" sz="1600">
              <a:solidFill>
                <a:schemeClr val="accent1"/>
              </a:solidFill>
              <a:latin typeface="方正正粗黑简体" panose="02000500000000000000" charset="-122"/>
              <a:ea typeface="方正正粗黑简体" panose="020005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15"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a:t>
            </a:r>
            <a:r>
              <a:rPr lang="zh-CN" altLang="en-US" sz="2800" b="1" dirty="0">
                <a:solidFill>
                  <a:schemeClr val="tx1"/>
                </a:solidFill>
                <a:latin typeface="微软雅黑" charset="-122"/>
                <a:sym typeface="方正中等线简体" charset="-122"/>
              </a:rPr>
              <a:t>标题撰写</a:t>
            </a:r>
            <a:endParaRPr lang="zh-CN" altLang="en-US" sz="2800" b="1" dirty="0">
              <a:solidFill>
                <a:schemeClr val="tx1"/>
              </a:solidFill>
              <a:latin typeface="微软雅黑" charset="-122"/>
              <a:sym typeface="方正中等线简体" charset="-122"/>
            </a:endParaRPr>
          </a:p>
        </p:txBody>
      </p:sp>
      <p:sp>
        <p:nvSpPr>
          <p:cNvPr id="16" name="矩形 15"/>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6" name="矩形 5"/>
          <p:cNvSpPr/>
          <p:nvPr/>
        </p:nvSpPr>
        <p:spPr>
          <a:xfrm>
            <a:off x="0" y="829945"/>
            <a:ext cx="3189605" cy="58356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案例标题撰写</a:t>
            </a:r>
            <a:r>
              <a:rPr lang="zh-CN" altLang="en-US" sz="2400" b="1" dirty="0">
                <a:latin typeface="微软雅黑" charset="-122"/>
                <a:ea typeface="微软雅黑" charset="-122"/>
              </a:rPr>
              <a:t>原则</a:t>
            </a:r>
            <a:endParaRPr lang="zh-CN" altLang="en-US" sz="2400" b="1" dirty="0">
              <a:latin typeface="微软雅黑" charset="-122"/>
              <a:ea typeface="微软雅黑" charset="-122"/>
            </a:endParaRPr>
          </a:p>
        </p:txBody>
      </p:sp>
      <p:sp>
        <p:nvSpPr>
          <p:cNvPr id="7" name="文本框 6"/>
          <p:cNvSpPr txBox="1"/>
          <p:nvPr/>
        </p:nvSpPr>
        <p:spPr>
          <a:xfrm>
            <a:off x="1576705" y="2568575"/>
            <a:ext cx="8919845" cy="998220"/>
          </a:xfrm>
          <a:prstGeom prst="rect">
            <a:avLst/>
          </a:prstGeom>
          <a:noFill/>
        </p:spPr>
        <p:txBody>
          <a:bodyPr wrap="square" rtlCol="0" anchor="t">
            <a:noAutofit/>
          </a:bodyPr>
          <a:p>
            <a:pPr algn="ctr">
              <a:lnSpc>
                <a:spcPct val="200000"/>
              </a:lnSpc>
            </a:pPr>
            <a:r>
              <a:rPr lang="zh-CN" altLang="en-US" sz="3200" b="1">
                <a:latin typeface="微软雅黑" charset="-122"/>
                <a:ea typeface="微软雅黑" charset="-122"/>
                <a:sym typeface="+mn-ea"/>
              </a:rPr>
              <a:t>案例标题和简介将用于</a:t>
            </a:r>
            <a:r>
              <a:rPr lang="zh-CN" altLang="en-US" sz="3200" b="1">
                <a:solidFill>
                  <a:schemeClr val="accent1"/>
                </a:solidFill>
                <a:latin typeface="微软雅黑" charset="-122"/>
                <a:ea typeface="微软雅黑" charset="-122"/>
                <a:sym typeface="+mn-ea"/>
              </a:rPr>
              <a:t>网络展示</a:t>
            </a:r>
            <a:r>
              <a:rPr lang="zh-CN" altLang="en-US" sz="3200" b="1">
                <a:latin typeface="微软雅黑" charset="-122"/>
                <a:ea typeface="微软雅黑" charset="-122"/>
                <a:sym typeface="+mn-ea"/>
              </a:rPr>
              <a:t>和后续现场展示</a:t>
            </a:r>
            <a:endParaRPr lang="zh-CN" altLang="en-US" sz="3200" b="1">
              <a:latin typeface="微软雅黑" charset="-122"/>
              <a:ea typeface="微软雅黑" charset="-122"/>
              <a:sym typeface="+mn-ea"/>
            </a:endParaRPr>
          </a:p>
          <a:p>
            <a:pPr algn="ctr">
              <a:lnSpc>
                <a:spcPct val="200000"/>
              </a:lnSpc>
            </a:pPr>
            <a:r>
              <a:rPr lang="zh-CN" altLang="en-US" sz="3200" b="1">
                <a:solidFill>
                  <a:schemeClr val="accent1"/>
                </a:solidFill>
                <a:latin typeface="微软雅黑" charset="-122"/>
                <a:ea typeface="微软雅黑" charset="-122"/>
                <a:sym typeface="+mn-ea"/>
              </a:rPr>
              <a:t>需高度重视</a:t>
            </a:r>
            <a:endParaRPr lang="zh-CN" altLang="en-US" sz="3200" b="1">
              <a:solidFill>
                <a:schemeClr val="accent1"/>
              </a:solidFill>
              <a:latin typeface="微软雅黑" charset="-122"/>
              <a:ea typeface="微软雅黑"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参考</a:t>
            </a:r>
            <a:r>
              <a:rPr lang="zh-CN" altLang="en-US" sz="2400" b="1" dirty="0">
                <a:latin typeface="黑体" charset="0"/>
                <a:ea typeface="黑体" charset="0"/>
              </a:rPr>
              <a:t>案例</a:t>
            </a:r>
            <a:endParaRPr lang="zh-CN" altLang="en-US" sz="2400" b="1" dirty="0">
              <a:latin typeface="黑体" charset="0"/>
              <a:ea typeface="黑体" charset="0"/>
            </a:endParaRPr>
          </a:p>
        </p:txBody>
      </p:sp>
      <p:sp>
        <p:nvSpPr>
          <p:cNvPr id="13" name="文本框 12"/>
          <p:cNvSpPr txBox="1"/>
          <p:nvPr/>
        </p:nvSpPr>
        <p:spPr>
          <a:xfrm>
            <a:off x="267970" y="2682240"/>
            <a:ext cx="1549400" cy="2745740"/>
          </a:xfrm>
          <a:prstGeom prst="rect">
            <a:avLst/>
          </a:prstGeom>
          <a:noFill/>
        </p:spPr>
        <p:txBody>
          <a:bodyPr wrap="square" rtlCol="0" anchor="t">
            <a:spAutoFit/>
          </a:bodyPr>
          <a:p>
            <a:pPr algn="just">
              <a:lnSpc>
                <a:spcPct val="150000"/>
              </a:lnSpc>
            </a:pPr>
            <a:r>
              <a:rPr lang="zh-CN" altLang="zh-CN" sz="11500">
                <a:solidFill>
                  <a:schemeClr val="tx1"/>
                </a:solidFill>
                <a:latin typeface="微软雅黑" charset="-122"/>
                <a:sym typeface="Wingdings" panose="05000000000000000000" charset="0"/>
              </a:rPr>
              <a:t></a:t>
            </a:r>
            <a:endParaRPr lang="zh-CN" altLang="zh-CN" sz="11500" dirty="0">
              <a:solidFill>
                <a:schemeClr val="tx1"/>
              </a:solidFill>
              <a:latin typeface="微软雅黑" charset="-122"/>
              <a:ea typeface="微软雅黑" charset="-122"/>
              <a:cs typeface="微软雅黑" charset="-122"/>
              <a:sym typeface="Wingdings" panose="05000000000000000000" charset="0"/>
            </a:endParaRPr>
          </a:p>
        </p:txBody>
      </p:sp>
      <p:sp>
        <p:nvSpPr>
          <p:cNvPr id="100" name="文本框 99"/>
          <p:cNvSpPr txBox="1"/>
          <p:nvPr/>
        </p:nvSpPr>
        <p:spPr>
          <a:xfrm>
            <a:off x="1603375" y="1269365"/>
            <a:ext cx="10129520" cy="6369685"/>
          </a:xfrm>
          <a:prstGeom prst="rect">
            <a:avLst/>
          </a:prstGeom>
          <a:noFill/>
          <a:ln w="9525">
            <a:noFill/>
          </a:ln>
        </p:spPr>
        <p:txBody>
          <a:bodyPr wrap="square">
            <a:spAutoFit/>
          </a:bodyPr>
          <a:p>
            <a:pPr indent="0" algn="l" fontAlgn="auto">
              <a:lnSpc>
                <a:spcPct val="150000"/>
              </a:lnSpc>
              <a:buFont typeface="Wingdings" panose="05000000000000000000" charset="0"/>
              <a:buNone/>
            </a:pPr>
            <a:r>
              <a:rPr lang="zh-CN" sz="1600">
                <a:latin typeface="方正正粗黑简体" panose="02000500000000000000" charset="-122"/>
                <a:ea typeface="方正正粗黑简体" panose="02000500000000000000" charset="-122"/>
                <a:sym typeface="+mn-ea"/>
              </a:rPr>
              <a:t>《绿色金融支持新能源汽车充电站场建设》：</a:t>
            </a:r>
            <a:endParaRPr lang="zh-CN" sz="1600" b="0">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zh-CN" altLang="en-US" sz="1600">
                <a:solidFill>
                  <a:schemeClr val="accent1"/>
                </a:solidFill>
                <a:latin typeface="方正正粗黑简体" panose="02000500000000000000" charset="-122"/>
                <a:ea typeface="方正正粗黑简体" panose="02000500000000000000" charset="-122"/>
                <a:sym typeface="+mn-ea"/>
              </a:rPr>
              <a:t>（案例背景</a:t>
            </a:r>
            <a:r>
              <a:rPr lang="en-US" altLang="zh-CN" sz="1600">
                <a:solidFill>
                  <a:schemeClr val="accent1"/>
                </a:solidFill>
                <a:latin typeface="方正正粗黑简体" panose="02000500000000000000" charset="-122"/>
                <a:ea typeface="方正正粗黑简体" panose="02000500000000000000" charset="-122"/>
                <a:sym typeface="+mn-ea"/>
              </a:rPr>
              <a:t> </a:t>
            </a:r>
            <a:r>
              <a:rPr lang="zh-CN" altLang="en-US" sz="1600">
                <a:solidFill>
                  <a:schemeClr val="accent1"/>
                </a:solidFill>
                <a:latin typeface="方正正粗黑简体" panose="02000500000000000000" charset="-122"/>
                <a:ea typeface="方正正粗黑简体" panose="02000500000000000000" charset="-122"/>
                <a:sym typeface="+mn-ea"/>
              </a:rPr>
              <a:t>）</a:t>
            </a:r>
            <a:r>
              <a:rPr lang="zh-CN" sz="1600">
                <a:latin typeface="方正正粗黑简体" panose="02000500000000000000" charset="-122"/>
                <a:ea typeface="方正正粗黑简体" panose="02000500000000000000" charset="-122"/>
                <a:sym typeface="+mn-ea"/>
              </a:rPr>
              <a:t>在新能源汽车快速普及的形势下，作为新能源汽车必要配套设施的充电桩建设远远跟不上市场需求，</a:t>
            </a:r>
            <a:r>
              <a:rPr lang="zh-CN" sz="1600">
                <a:solidFill>
                  <a:srgbClr val="C00000"/>
                </a:solidFill>
                <a:latin typeface="方正正粗黑简体" panose="02000500000000000000" charset="-122"/>
                <a:ea typeface="方正正粗黑简体" panose="02000500000000000000" charset="-122"/>
                <a:sym typeface="+mn-ea"/>
              </a:rPr>
              <a:t>充电站建设亟需前端资金支持。</a:t>
            </a:r>
            <a:endParaRPr lang="zh-CN" sz="1600">
              <a:solidFill>
                <a:schemeClr val="accent1"/>
              </a:solidFill>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altLang="zh-CN" sz="1600">
                <a:latin typeface="方正正粗黑简体" panose="02000500000000000000" charset="-122"/>
                <a:ea typeface="方正正粗黑简体" panose="02000500000000000000" charset="-122"/>
                <a:sym typeface="+mn-ea"/>
              </a:rPr>
              <a:t>    </a:t>
            </a:r>
            <a:r>
              <a:rPr lang="zh-CN" sz="1600">
                <a:latin typeface="方正正粗黑简体" panose="02000500000000000000" charset="-122"/>
                <a:ea typeface="方正正粗黑简体" panose="02000500000000000000" charset="-122"/>
                <a:sym typeface="+mn-ea"/>
              </a:rPr>
              <a:t>虽然新能源汽车充电桩具有较大的融资需求，</a:t>
            </a:r>
            <a:r>
              <a:rPr lang="zh-CN" sz="1600">
                <a:solidFill>
                  <a:srgbClr val="C00000"/>
                </a:solidFill>
                <a:latin typeface="方正正粗黑简体" panose="02000500000000000000" charset="-122"/>
                <a:ea typeface="方正正粗黑简体" panose="02000500000000000000" charset="-122"/>
                <a:sym typeface="+mn-ea"/>
              </a:rPr>
              <a:t>但是当前尚未有专门针对充电站场建设的融资产品。</a:t>
            </a:r>
            <a:r>
              <a:rPr lang="zh-CN" sz="1600">
                <a:latin typeface="方正正粗黑简体" panose="02000500000000000000" charset="-122"/>
                <a:ea typeface="方正正粗黑简体" panose="02000500000000000000" charset="-122"/>
                <a:sym typeface="+mn-ea"/>
              </a:rPr>
              <a:t>主要原因为许多充电站场无法满足金融机构对企业的传统评价标准，即企业的第一还款来源和第二还款来源较为缺乏。</a:t>
            </a:r>
            <a:r>
              <a:rPr lang="zh-CN" altLang="en-US" sz="1600">
                <a:solidFill>
                  <a:schemeClr val="accent1"/>
                </a:solidFill>
                <a:latin typeface="方正正粗黑简体" panose="02000500000000000000" charset="-122"/>
                <a:ea typeface="方正正粗黑简体" panose="02000500000000000000" charset="-122"/>
                <a:sym typeface="+mn-ea"/>
              </a:rPr>
              <a:t>（具体做法）</a:t>
            </a:r>
            <a:r>
              <a:rPr lang="zh-CN" sz="1600">
                <a:latin typeface="方正正粗黑简体" panose="02000500000000000000" charset="-122"/>
                <a:ea typeface="方正正粗黑简体" panose="02000500000000000000" charset="-122"/>
                <a:sym typeface="+mn-ea"/>
              </a:rPr>
              <a:t>建设银行花都绿色分行通过专业机构对新能源汽车充电站场的运营模式、盈利模式进行全方位分析、研判，开展“电桩融”产品创新工作。</a:t>
            </a:r>
            <a:r>
              <a:rPr lang="zh-CN" sz="1600">
                <a:solidFill>
                  <a:schemeClr val="accent1"/>
                </a:solidFill>
                <a:latin typeface="方正正粗黑简体" panose="02000500000000000000" charset="-122"/>
                <a:ea typeface="方正正粗黑简体" panose="02000500000000000000" charset="-122"/>
                <a:sym typeface="+mn-ea"/>
              </a:rPr>
              <a:t>（做了什么工作）</a:t>
            </a:r>
            <a:endParaRPr lang="zh-CN" sz="1600">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altLang="zh-CN" sz="1600">
                <a:latin typeface="方正正粗黑简体" panose="02000500000000000000" charset="-122"/>
                <a:ea typeface="方正正粗黑简体" panose="02000500000000000000" charset="-122"/>
                <a:sym typeface="+mn-ea"/>
              </a:rPr>
              <a:t>    </a:t>
            </a:r>
            <a:r>
              <a:rPr lang="zh-CN" sz="1600">
                <a:latin typeface="方正正粗黑简体" panose="02000500000000000000" charset="-122"/>
                <a:ea typeface="方正正粗黑简体" panose="02000500000000000000" charset="-122"/>
                <a:sym typeface="+mn-ea"/>
              </a:rPr>
              <a:t>建设银行花都绿色分行针对充电站的实际融资困境，专门设计了“电桩融”专属贷款产品，解决充电站运营前期资金不足的问题。</a:t>
            </a:r>
            <a:r>
              <a:rPr lang="zh-CN" sz="1600">
                <a:solidFill>
                  <a:srgbClr val="C00000"/>
                </a:solidFill>
                <a:latin typeface="方正正粗黑简体" panose="02000500000000000000" charset="-122"/>
                <a:ea typeface="方正正粗黑简体" panose="02000500000000000000" charset="-122"/>
                <a:sym typeface="+mn-ea"/>
              </a:rPr>
              <a:t>“电桩融”根据充电站场的银行结算、纳税、代发工资、缴纳租金等大数据进行分析，对充电站场的未来运营收费进行科学测算。在此基础上，建设银行花都分行给予充电站场一定额度的信用贷款，充电站场相应地将充电桩运营收费权补充质押给银行。</a:t>
            </a:r>
            <a:r>
              <a:rPr lang="zh-CN" sz="1600">
                <a:solidFill>
                  <a:schemeClr val="accent1"/>
                </a:solidFill>
                <a:latin typeface="方正正粗黑简体" panose="02000500000000000000" charset="-122"/>
                <a:ea typeface="方正正粗黑简体" panose="02000500000000000000" charset="-122"/>
                <a:sym typeface="+mn-ea"/>
              </a:rPr>
              <a:t>（具体模式）</a:t>
            </a:r>
            <a:endParaRPr lang="zh-CN" sz="1600">
              <a:solidFill>
                <a:schemeClr val="accent1"/>
              </a:solidFill>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zh-CN" altLang="en-US" sz="1600">
                <a:solidFill>
                  <a:schemeClr val="accent1"/>
                </a:solidFill>
                <a:latin typeface="方正正粗黑简体" panose="02000500000000000000" charset="-122"/>
                <a:ea typeface="方正正粗黑简体" panose="02000500000000000000" charset="-122"/>
                <a:sym typeface="+mn-ea"/>
              </a:rPr>
              <a:t>（实践效果）</a:t>
            </a:r>
            <a:r>
              <a:rPr lang="zh-CN" altLang="en-US" sz="1600">
                <a:solidFill>
                  <a:schemeClr val="tx1"/>
                </a:solidFill>
                <a:latin typeface="方正正粗黑简体" panose="02000500000000000000" charset="-122"/>
                <a:ea typeface="方正正粗黑简体" panose="02000500000000000000" charset="-122"/>
                <a:sym typeface="+mn-ea"/>
              </a:rPr>
              <a:t>截至</a:t>
            </a:r>
            <a:r>
              <a:rPr lang="en-US" altLang="zh-CN" sz="1600">
                <a:solidFill>
                  <a:schemeClr val="tx1"/>
                </a:solidFill>
                <a:latin typeface="方正正粗黑简体" panose="02000500000000000000" charset="-122"/>
                <a:ea typeface="方正正粗黑简体" panose="02000500000000000000" charset="-122"/>
                <a:sym typeface="+mn-ea"/>
              </a:rPr>
              <a:t>xx</a:t>
            </a:r>
            <a:r>
              <a:rPr lang="zh-CN" altLang="en-US" sz="1600">
                <a:solidFill>
                  <a:srgbClr val="C00000"/>
                </a:solidFill>
                <a:latin typeface="方正正粗黑简体" panose="02000500000000000000" charset="-122"/>
                <a:ea typeface="方正正粗黑简体" panose="02000500000000000000" charset="-122"/>
                <a:sym typeface="+mn-ea"/>
              </a:rPr>
              <a:t>，建设银行通过该模式累计为</a:t>
            </a:r>
            <a:r>
              <a:rPr lang="en-US" altLang="zh-CN" sz="1600">
                <a:solidFill>
                  <a:srgbClr val="C00000"/>
                </a:solidFill>
                <a:latin typeface="方正正粗黑简体" panose="02000500000000000000" charset="-122"/>
                <a:ea typeface="方正正粗黑简体" panose="02000500000000000000" charset="-122"/>
                <a:sym typeface="+mn-ea"/>
              </a:rPr>
              <a:t>xx</a:t>
            </a:r>
            <a:r>
              <a:rPr lang="zh-CN" altLang="en-US" sz="1600">
                <a:solidFill>
                  <a:srgbClr val="C00000"/>
                </a:solidFill>
                <a:latin typeface="方正正粗黑简体" panose="02000500000000000000" charset="-122"/>
                <a:ea typeface="方正正粗黑简体" panose="02000500000000000000" charset="-122"/>
                <a:sym typeface="+mn-ea"/>
              </a:rPr>
              <a:t>个充电站场客户提供融资累计</a:t>
            </a:r>
            <a:r>
              <a:rPr lang="en-US" altLang="zh-CN" sz="1600">
                <a:solidFill>
                  <a:srgbClr val="C00000"/>
                </a:solidFill>
                <a:latin typeface="方正正粗黑简体" panose="02000500000000000000" charset="-122"/>
                <a:ea typeface="方正正粗黑简体" panose="02000500000000000000" charset="-122"/>
                <a:sym typeface="+mn-ea"/>
              </a:rPr>
              <a:t>xx</a:t>
            </a:r>
            <a:r>
              <a:rPr lang="zh-CN" altLang="en-US" sz="1600">
                <a:solidFill>
                  <a:srgbClr val="C00000"/>
                </a:solidFill>
                <a:latin typeface="方正正粗黑简体" panose="02000500000000000000" charset="-122"/>
                <a:ea typeface="方正正粗黑简体" panose="02000500000000000000" charset="-122"/>
                <a:sym typeface="+mn-ea"/>
              </a:rPr>
              <a:t>万元。</a:t>
            </a:r>
            <a:r>
              <a:rPr lang="zh-CN" sz="1600">
                <a:latin typeface="方正正粗黑简体" panose="02000500000000000000" charset="-122"/>
                <a:ea typeface="方正正粗黑简体" panose="02000500000000000000" charset="-122"/>
                <a:sym typeface="+mn-ea"/>
              </a:rPr>
              <a:t>通过创新服务模式，“电桩融”专属贷款产品</a:t>
            </a:r>
            <a:r>
              <a:rPr lang="zh-CN" sz="1600">
                <a:solidFill>
                  <a:srgbClr val="C00000"/>
                </a:solidFill>
                <a:latin typeface="方正正粗黑简体" panose="02000500000000000000" charset="-122"/>
                <a:ea typeface="方正正粗黑简体" panose="02000500000000000000" charset="-122"/>
                <a:sym typeface="+mn-ea"/>
              </a:rPr>
              <a:t>有效解决了</a:t>
            </a:r>
            <a:r>
              <a:rPr lang="zh-CN" sz="1600">
                <a:latin typeface="方正正粗黑简体" panose="02000500000000000000" charset="-122"/>
                <a:ea typeface="方正正粗黑简体" panose="02000500000000000000" charset="-122"/>
                <a:sym typeface="+mn-ea"/>
              </a:rPr>
              <a:t>充电站场因缺乏经营收入数据和有效抵(质)押物而无法融资的困境，通过产品创新促进了</a:t>
            </a:r>
            <a:r>
              <a:rPr lang="zh-CN" sz="1600">
                <a:solidFill>
                  <a:srgbClr val="C00000"/>
                </a:solidFill>
                <a:latin typeface="方正正粗黑简体" panose="02000500000000000000" charset="-122"/>
                <a:ea typeface="方正正粗黑简体" panose="02000500000000000000" charset="-122"/>
                <a:sym typeface="+mn-ea"/>
              </a:rPr>
              <a:t>新能源汽车产业的发展</a:t>
            </a:r>
            <a:r>
              <a:rPr lang="zh-CN" sz="1600">
                <a:latin typeface="方正正粗黑简体" panose="02000500000000000000" charset="-122"/>
                <a:ea typeface="方正正粗黑简体" panose="02000500000000000000" charset="-122"/>
                <a:sym typeface="+mn-ea"/>
              </a:rPr>
              <a:t>。</a:t>
            </a:r>
            <a:r>
              <a:rPr lang="zh-CN" sz="1600">
                <a:solidFill>
                  <a:schemeClr val="accent1"/>
                </a:solidFill>
                <a:latin typeface="方正正粗黑简体" panose="02000500000000000000" charset="-122"/>
                <a:ea typeface="方正正粗黑简体" panose="02000500000000000000" charset="-122"/>
                <a:sym typeface="+mn-ea"/>
              </a:rPr>
              <a:t>（实践效果，社会效益）</a:t>
            </a:r>
            <a:endParaRPr lang="zh-CN" sz="1600">
              <a:solidFill>
                <a:schemeClr val="accent1"/>
              </a:solidFill>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zh-CN" sz="1600">
                <a:latin typeface="方正正粗黑简体" panose="02000500000000000000" charset="-122"/>
                <a:ea typeface="方正正粗黑简体" panose="02000500000000000000" charset="-122"/>
                <a:sym typeface="+mn-ea"/>
              </a:rPr>
              <a:t>（</a:t>
            </a:r>
            <a:r>
              <a:rPr lang="en-US" altLang="zh-CN" sz="1600">
                <a:latin typeface="方正正粗黑简体" panose="02000500000000000000" charset="-122"/>
                <a:ea typeface="方正正粗黑简体" panose="02000500000000000000" charset="-122"/>
                <a:sym typeface="+mn-ea"/>
              </a:rPr>
              <a:t>492</a:t>
            </a:r>
            <a:r>
              <a:rPr lang="zh-CN" altLang="en-US" sz="1600">
                <a:latin typeface="方正正粗黑简体" panose="02000500000000000000" charset="-122"/>
                <a:ea typeface="方正正粗黑简体" panose="02000500000000000000" charset="-122"/>
                <a:sym typeface="+mn-ea"/>
              </a:rPr>
              <a:t>字</a:t>
            </a:r>
            <a:r>
              <a:rPr lang="zh-CN" sz="1600">
                <a:latin typeface="方正正粗黑简体" panose="02000500000000000000" charset="-122"/>
                <a:ea typeface="方正正粗黑简体" panose="02000500000000000000" charset="-122"/>
                <a:sym typeface="+mn-ea"/>
              </a:rPr>
              <a:t>）</a:t>
            </a:r>
            <a:endParaRPr lang="zh-CN" sz="1600">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endParaRPr lang="zh-CN" sz="1600">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endParaRPr lang="zh-CN" sz="1600" b="1">
              <a:latin typeface="方正正粗黑简体" panose="02000500000000000000" charset="-122"/>
              <a:ea typeface="方正正粗黑简体" panose="02000500000000000000"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3608705"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案例参考</a:t>
            </a:r>
            <a:endParaRPr lang="zh-CN" altLang="en-US" sz="2400" b="1" dirty="0">
              <a:latin typeface="微软雅黑" charset="-122"/>
              <a:ea typeface="微软雅黑" charset="-122"/>
            </a:endParaRPr>
          </a:p>
        </p:txBody>
      </p:sp>
      <p:sp>
        <p:nvSpPr>
          <p:cNvPr id="100" name="文本框 99"/>
          <p:cNvSpPr txBox="1"/>
          <p:nvPr/>
        </p:nvSpPr>
        <p:spPr>
          <a:xfrm>
            <a:off x="267970" y="1341120"/>
            <a:ext cx="11748770" cy="5631180"/>
          </a:xfrm>
          <a:prstGeom prst="rect">
            <a:avLst/>
          </a:prstGeom>
          <a:noFill/>
          <a:ln w="9525">
            <a:noFill/>
          </a:ln>
        </p:spPr>
        <p:txBody>
          <a:bodyPr wrap="square">
            <a:spAutoFit/>
          </a:bodyPr>
          <a:p>
            <a:pPr indent="0" algn="l" fontAlgn="auto">
              <a:lnSpc>
                <a:spcPct val="150000"/>
              </a:lnSpc>
              <a:buFont typeface="Wingdings" panose="05000000000000000000" charset="0"/>
              <a:buNone/>
            </a:pPr>
            <a:r>
              <a:rPr sz="1600">
                <a:solidFill>
                  <a:schemeClr val="accent1"/>
                </a:solidFill>
                <a:latin typeface="方正正粗黑简体" panose="02000500000000000000" charset="-122"/>
                <a:ea typeface="方正正粗黑简体" panose="02000500000000000000" charset="-122"/>
              </a:rPr>
              <a:t>案例：跨境购房款便利化结算助力构建澳门居民新家园</a:t>
            </a:r>
            <a:endParaRPr sz="1600">
              <a:solidFill>
                <a:schemeClr val="accent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澳门新街坊”承载着《横琴粤澳深度合作区建设总体方案》中“建设便利澳门居民生活就业的新家园”期盼，是合作区首个大型综合民生工程项目。为澳门居民购买“澳门新街坊”住宅提供全方位、便利化金融服务是落实国家关于横琴引导澳门经济适度多元化定位，在合作区积极营造趋同澳门的宜居宜业金融环境，便利澳门居民生活就业的应有之义。但彼时澳门居民购买内地房产仍面临着外币和人民币之间的自由结算政策限制。</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为解决以上堵点，2023年，中国银行股份有限公司横琴粤澳深度合作区分行（以下简称“横琴中行”）加强与监管部门的沟通并获得认可，优化了内部跨境购房款结算业务流程，最终形成针对“澳门新街坊”的跨境购房款结算便利化业务。一是便利化结算流程同时支持外币和人民币结算，满足澳门居民的多币种购房需求；二是基于当前非居民外币首期款无法结汇和人民币首期款无法入开发商账户的政策堵点，按照“先结后补”的方式予以便利化操作；三是根据《横琴金融30条》的为“符合条件的澳门居民在合作区内购置或出售商品房给予汇兑便利”的支持政策，利用中行琴澳两地中行集团优势，进一步简化流程，澳门居民无需开立境内账户或前往网点，即可在澳门中行汇出购房款。</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一系列组合的跨境购房款便利化结算业务解决了澳门居民购买“澳门新街坊”的实际需求，在实现外币和人民币两种币种结算、解决首期款结汇政策堵点的同时，大大节省了澳门居民购房资金结算的“时间成本”和“脚底成本”，进一步便利了合作区澳门居民的跨境交易，提升了民生服务水平。自2023年11月项目开盘到2024年6月底，横琴中行已办理便利化业务超800笔，资金结算超14亿元。</a:t>
            </a:r>
            <a:endParaRPr sz="1600">
              <a:solidFill>
                <a:schemeClr val="tx1"/>
              </a:solidFill>
              <a:latin typeface="方正正粗黑简体" panose="02000500000000000000" charset="-122"/>
              <a:ea typeface="方正正粗黑简体" panose="020005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3608705"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en-US" altLang="zh-CN" sz="2400" b="1" dirty="0">
                <a:latin typeface="微软雅黑" charset="-122"/>
                <a:ea typeface="微软雅黑" charset="-122"/>
                <a:sym typeface="+mn-ea"/>
              </a:rPr>
              <a:t>    </a:t>
            </a:r>
            <a:r>
              <a:rPr lang="zh-CN" altLang="en-US" sz="2400" b="1" dirty="0">
                <a:latin typeface="微软雅黑" charset="-122"/>
                <a:ea typeface="微软雅黑" charset="-122"/>
                <a:sym typeface="+mn-ea"/>
              </a:rPr>
              <a:t>案例参考</a:t>
            </a:r>
            <a:endParaRPr lang="zh-CN" altLang="en-US" sz="2400" b="1" dirty="0">
              <a:latin typeface="微软雅黑" charset="-122"/>
              <a:ea typeface="微软雅黑" charset="-122"/>
            </a:endParaRPr>
          </a:p>
        </p:txBody>
      </p:sp>
      <p:sp>
        <p:nvSpPr>
          <p:cNvPr id="100" name="文本框 99"/>
          <p:cNvSpPr txBox="1"/>
          <p:nvPr/>
        </p:nvSpPr>
        <p:spPr>
          <a:xfrm>
            <a:off x="267970" y="1341120"/>
            <a:ext cx="11748770" cy="4154170"/>
          </a:xfrm>
          <a:prstGeom prst="rect">
            <a:avLst/>
          </a:prstGeom>
          <a:noFill/>
          <a:ln w="9525">
            <a:noFill/>
          </a:ln>
        </p:spPr>
        <p:txBody>
          <a:bodyPr wrap="square">
            <a:spAutoFit/>
          </a:bodyPr>
          <a:p>
            <a:pPr indent="0" algn="l" fontAlgn="auto">
              <a:lnSpc>
                <a:spcPct val="150000"/>
              </a:lnSpc>
              <a:buFont typeface="Wingdings" panose="05000000000000000000" charset="0"/>
              <a:buNone/>
            </a:pPr>
            <a:r>
              <a:rPr sz="1600">
                <a:solidFill>
                  <a:schemeClr val="accent1"/>
                </a:solidFill>
                <a:latin typeface="方正正粗黑简体" panose="02000500000000000000" charset="-122"/>
                <a:ea typeface="方正正粗黑简体" panose="02000500000000000000" charset="-122"/>
              </a:rPr>
              <a:t>案例：“横琴琴澳EASY MORE门急诊医疗险”保障计划便利澳门居民就医</a:t>
            </a:r>
            <a:endParaRPr sz="1600">
              <a:solidFill>
                <a:schemeClr val="accent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澳门居民在合作区就业和生活，面临的主要保险保障需求是一般就医需求（门诊和急诊）。在澳门，医疗保障针对长者和就读的学生都是免费医疗；但在内地，门诊的费用无法报销，这让很多在横琴生活的澳门长者选择回澳就医。</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为方便澳门居民在合作区享受便利的医疗保障，横琴人寿在横琴粤澳深度合作区金融发展局、国家金融监督管理总局珠海监管分局的支持和指导下，于2023年4月正式推出“横琴琴澳EASY MORE门急诊医疗险”。</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该保障计划面向合作区内就业、生活和居住的澳门居民，具有报销比例高、投保门槛低、服务便捷等特点，解决澳门居民来横琴所面临的医疗保障不足的问题。保险期间为一年及以下，保险金额1万元，保险责任为符合当地社会医疗保险规定的合理且必需的门诊急诊医疗费用。除医疗费用报销外，还可提供广州医科大学附属第一医院横琴医院的驻点协助理赔服务。</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截至2024年7月31日，该项目已承保5份团单，合计被保险人230人，理赔赔付案件346件，合计赔付金额约18万元。“横琴琴澳 EASY MORE 门急诊医疗险”的推出标志着横琴人寿与澳门街坊总办会广东办事处就保险及服务正式缔结了战略合作伙伴关系，切实解决澳门居民在横琴就医等医疗保障问题。</a:t>
            </a:r>
            <a:endParaRPr sz="1600">
              <a:solidFill>
                <a:schemeClr val="tx1"/>
              </a:solidFill>
              <a:latin typeface="方正正粗黑简体" panose="02000500000000000000" charset="-122"/>
              <a:ea typeface="方正正粗黑简体" panose="020005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3608705"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en-US" altLang="zh-CN" sz="2400" b="1" dirty="0">
                <a:latin typeface="微软雅黑" charset="-122"/>
                <a:ea typeface="微软雅黑" charset="-122"/>
                <a:sym typeface="+mn-ea"/>
              </a:rPr>
              <a:t>    </a:t>
            </a:r>
            <a:r>
              <a:rPr lang="zh-CN" altLang="en-US" sz="2400" b="1" dirty="0">
                <a:latin typeface="微软雅黑" charset="-122"/>
                <a:ea typeface="微软雅黑" charset="-122"/>
                <a:sym typeface="+mn-ea"/>
              </a:rPr>
              <a:t>案例参考</a:t>
            </a:r>
            <a:endParaRPr lang="zh-CN" altLang="en-US" sz="2400" b="1" dirty="0">
              <a:latin typeface="微软雅黑" charset="-122"/>
              <a:ea typeface="微软雅黑" charset="-122"/>
            </a:endParaRPr>
          </a:p>
        </p:txBody>
      </p:sp>
      <p:sp>
        <p:nvSpPr>
          <p:cNvPr id="100" name="文本框 99"/>
          <p:cNvSpPr txBox="1"/>
          <p:nvPr/>
        </p:nvSpPr>
        <p:spPr>
          <a:xfrm>
            <a:off x="267970" y="1341120"/>
            <a:ext cx="11748770" cy="4523105"/>
          </a:xfrm>
          <a:prstGeom prst="rect">
            <a:avLst/>
          </a:prstGeom>
          <a:noFill/>
          <a:ln w="9525">
            <a:noFill/>
          </a:ln>
        </p:spPr>
        <p:txBody>
          <a:bodyPr wrap="square">
            <a:spAutoFit/>
          </a:bodyPr>
          <a:p>
            <a:pPr indent="0" algn="l" fontAlgn="auto">
              <a:lnSpc>
                <a:spcPct val="150000"/>
              </a:lnSpc>
              <a:buFont typeface="Wingdings" panose="05000000000000000000" charset="0"/>
              <a:buNone/>
            </a:pPr>
            <a:r>
              <a:rPr sz="1600">
                <a:solidFill>
                  <a:schemeClr val="accent1"/>
                </a:solidFill>
                <a:latin typeface="方正正粗黑简体" panose="02000500000000000000" charset="-122"/>
                <a:ea typeface="方正正粗黑简体" panose="02000500000000000000" charset="-122"/>
              </a:rPr>
              <a:t>案例：首发专属跨境QDII理财产品助力琴澳跨境财富管理多元发展</a:t>
            </a:r>
            <a:endParaRPr sz="1600">
              <a:solidFill>
                <a:schemeClr val="accent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在粤澳互联互通的大背景下，粤澳经济、人员交流往来频繁。“跨境理财通”的落地有序推进了粤澳金融市场互联互通，但两地仍亟待更为丰富的投资产品类别和投资渠道。</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2023年x月，工商银行横琴粤澳深度合作区分行（以下简称“横琴工行”）借助大湾区核心区位优势，统筹两个市场、两种资源，充分发挥托管平台作用，通过代客境外理财串联区域内资金和澳门金融资产，创造跨境业务新增长点。通过私银渠道了解客户资金需求，按照客户风险偏好和投资期限做好业务预案，协同中国工商银行（澳门）股份有限公司共同寻找优质资产标的，确定澳门本外币高息定存满足资金需求后，联动工银理财有限责任公司在广东珠海、横琴区域面向私银渠道定向发行QDII理财产品。</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sz="1600">
                <a:solidFill>
                  <a:schemeClr val="tx1"/>
                </a:solidFill>
                <a:latin typeface="方正正粗黑简体" panose="02000500000000000000" charset="-122"/>
                <a:ea typeface="方正正粗黑简体" panose="02000500000000000000" charset="-122"/>
              </a:rPr>
              <a:t>该理财产品由工银理财作为管理方，由工银澳门作为资产提供方，产品期限3个月，风险等级为PR1，预期收益率为2.4%—2.6%，以QDII方式，通过封闭运作的形式，跨境投资澳门地区的离岸人民币固定收益类资产，该产品通过引入横琴粤澳深度合作区资金支持澳门发展，促进粤澳两地金融机构在财富管理、资产互荐等方面的合作交流。</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QDII理财产品通过引入横琴粤澳深度合作区资金支持澳门发展，极大地促进粤澳两地金融机构在财富管理、资产互荐等方面的合作交流，进一步推动了合作区财富管理市场的扩容与创新。</a:t>
            </a:r>
            <a:endParaRPr sz="1600">
              <a:solidFill>
                <a:schemeClr val="tx1"/>
              </a:solidFill>
              <a:latin typeface="方正正粗黑简体" panose="02000500000000000000" charset="-122"/>
              <a:ea typeface="方正正粗黑简体" panose="020005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3608705"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sym typeface="+mn-ea"/>
              </a:rPr>
              <a:t>    </a:t>
            </a:r>
            <a:r>
              <a:rPr lang="zh-CN" altLang="en-US" sz="2400" b="1" dirty="0">
                <a:latin typeface="微软雅黑" charset="-122"/>
                <a:ea typeface="微软雅黑" charset="-122"/>
                <a:sym typeface="+mn-ea"/>
              </a:rPr>
              <a:t>案例参考</a:t>
            </a:r>
            <a:endParaRPr lang="zh-CN" altLang="en-US" sz="2400" b="1" dirty="0">
              <a:latin typeface="微软雅黑" charset="-122"/>
              <a:ea typeface="微软雅黑" charset="-122"/>
            </a:endParaRPr>
          </a:p>
        </p:txBody>
      </p:sp>
      <p:sp>
        <p:nvSpPr>
          <p:cNvPr id="100" name="文本框 99"/>
          <p:cNvSpPr txBox="1"/>
          <p:nvPr/>
        </p:nvSpPr>
        <p:spPr>
          <a:xfrm>
            <a:off x="267970" y="1341120"/>
            <a:ext cx="11748770" cy="5262245"/>
          </a:xfrm>
          <a:prstGeom prst="rect">
            <a:avLst/>
          </a:prstGeom>
          <a:noFill/>
          <a:ln w="9525">
            <a:noFill/>
          </a:ln>
        </p:spPr>
        <p:txBody>
          <a:bodyPr wrap="square">
            <a:spAutoFit/>
          </a:bodyPr>
          <a:p>
            <a:pPr indent="0" algn="l" fontAlgn="auto">
              <a:lnSpc>
                <a:spcPct val="150000"/>
              </a:lnSpc>
              <a:buFont typeface="Wingdings" panose="05000000000000000000" charset="0"/>
              <a:buNone/>
            </a:pPr>
            <a:r>
              <a:rPr sz="1600">
                <a:solidFill>
                  <a:schemeClr val="accent1"/>
                </a:solidFill>
                <a:latin typeface="方正正粗黑简体" panose="02000500000000000000" charset="-122"/>
                <a:ea typeface="方正正粗黑简体" panose="02000500000000000000" charset="-122"/>
              </a:rPr>
              <a:t>案例：创新线上办理证券账户开户业务便利澳门居民投资</a:t>
            </a:r>
            <a:endParaRPr sz="1600">
              <a:solidFill>
                <a:schemeClr val="accent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“横琴金融30条”提出便利合作区个人跨境交易，支持在合作区内生活和就业的澳门居民在合作区内金融机构直接开立境内证券市场账户，参与内地证券市场投资。</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为更好更快落实“横琴金融 30 条”具体举措，提高服务质量及业务办理效率，解决在横琴工作生活的港澳台居民投资需求痛点，华金证券股份有限公司（简称“华金证券”）于2023年3月25日落地港澳台居民线上证券账户开立项目，成为“横琴金融30条”发布后首家推出港澳台居民线上开户业务的券商。</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华金证券前期依托珠海分公司、吉大路营业部两家分支机构，积极服务拓展澳门居民客户。为了提高服务质量及业务办理效率，解决在合作区工作生活的港澳台居民投资需求痛点，华金证券经纪条线各部门集中协作，率先启动港澳台居民线上证券账户开立业务办理项目及私募产品购买线上化业务项目，其中港澳台居民线上证券账户开立项目在 2023年 3月20日将正式上线并于 3月25日推出面向外部全市场客户，实现港澳台居民“足不出户，24小时在线办理”直接开立境内证券市场账户，参与内地证券市场投资及理财产品购买。</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截至2024年8月4日，华金证券港澳台高端客户合计已完成开户 170户，其中香港高端客户56人，澳门高端客户35人，台湾高端客户79人，存量港澳台客户合计托管资产6092万，近一年交易量3.66亿。与此同时，华金证券还为港澳客户定制了符合港澳客户特有投资需求的特色资产配置方案。</a:t>
            </a:r>
            <a:endParaRPr sz="1600">
              <a:solidFill>
                <a:schemeClr val="tx1"/>
              </a:solidFill>
              <a:latin typeface="方正正粗黑简体" panose="02000500000000000000" charset="-122"/>
              <a:ea typeface="方正正粗黑简体" panose="020005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3608705"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en-US" altLang="zh-CN" sz="2400" b="1" dirty="0">
                <a:latin typeface="微软雅黑" charset="-122"/>
                <a:ea typeface="微软雅黑" charset="-122"/>
                <a:sym typeface="+mn-ea"/>
              </a:rPr>
              <a:t>    </a:t>
            </a:r>
            <a:r>
              <a:rPr lang="zh-CN" altLang="en-US" sz="2400" b="1" dirty="0">
                <a:latin typeface="微软雅黑" charset="-122"/>
                <a:ea typeface="微软雅黑" charset="-122"/>
                <a:sym typeface="+mn-ea"/>
              </a:rPr>
              <a:t>案例参考</a:t>
            </a:r>
            <a:endParaRPr lang="zh-CN" altLang="en-US" sz="2400" b="1" dirty="0">
              <a:latin typeface="微软雅黑" charset="-122"/>
              <a:ea typeface="微软雅黑" charset="-122"/>
            </a:endParaRPr>
          </a:p>
        </p:txBody>
      </p:sp>
      <p:sp>
        <p:nvSpPr>
          <p:cNvPr id="100" name="文本框 99"/>
          <p:cNvSpPr txBox="1"/>
          <p:nvPr/>
        </p:nvSpPr>
        <p:spPr>
          <a:xfrm>
            <a:off x="267970" y="1341120"/>
            <a:ext cx="11748770" cy="4892675"/>
          </a:xfrm>
          <a:prstGeom prst="rect">
            <a:avLst/>
          </a:prstGeom>
          <a:noFill/>
          <a:ln w="9525">
            <a:noFill/>
          </a:ln>
        </p:spPr>
        <p:txBody>
          <a:bodyPr wrap="square">
            <a:spAutoFit/>
          </a:bodyPr>
          <a:p>
            <a:pPr indent="0" algn="l" fontAlgn="auto">
              <a:lnSpc>
                <a:spcPct val="150000"/>
              </a:lnSpc>
              <a:buFont typeface="Wingdings" panose="05000000000000000000" charset="0"/>
              <a:buNone/>
            </a:pPr>
            <a:r>
              <a:rPr sz="1600">
                <a:solidFill>
                  <a:schemeClr val="accent1"/>
                </a:solidFill>
                <a:latin typeface="方正正粗黑简体" panose="02000500000000000000" charset="-122"/>
                <a:ea typeface="方正正粗黑简体" panose="02000500000000000000" charset="-122"/>
              </a:rPr>
              <a:t>案例：打造跨境企业全域数字人民币场景 提升跨境金融服务效率</a:t>
            </a:r>
            <a:endParaRPr sz="1600">
              <a:solidFill>
                <a:schemeClr val="accent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关于金融支持横琴粤澳深度合作区建设的意见》对探索更加便捷、高效的金融服务提出了更高的要求。数字人民币作为中国人民银行发行的法定数字货币，是提升合作区金融服务效率，推动粤澳融合发展的重要工具。</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2023年x月，中国建设银行横琴粤澳深度合作区分行（以下简称“横琴建行”）先试先行，联动珠海横琴跨境说网络科技有限公司，成功在合作区落地跨境企业的全域数字人民币场景。</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其中党费缴交场景：利用建设银行的党费易平台，创新性地实现了数字人民币缴纳党费的功能；代发工资场景：推出数字人民币代发工资服务，使企业通过数字人民币对公钱包将工资款直接发放至员工个人数字人民币钱包，保障了员工的合法权益；跨域转账场景：成功运用企业数字人民币对公钱包为某企业支付项目费用，打通了数币跨域支付的业务场景；线上支付：通过数字人民币+“建行生活”APP优惠的形式，助力企业搭建线上销售助农产品渠道，为跨境企业和消费者提供了更加丰富的支付选择；税费缴纳：横琴建行还成功实现了合作区非税数字人民币缴费场景全面上线，为合作区有非税缴费需求的市民搭建了数字人民币缴费场景。</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建设银行横琴分行这一举措使数字人民币多领域全覆盖，打造了具有特色的数字人民币生态体系，将数字人民币的推广与实体经济发展紧密结合，为跨境企业和合作区居民提供了更加便捷、高效的金融服务。</a:t>
            </a:r>
            <a:endParaRPr sz="1600">
              <a:solidFill>
                <a:schemeClr val="tx1"/>
              </a:solidFill>
              <a:latin typeface="方正正粗黑简体" panose="02000500000000000000" charset="-122"/>
              <a:ea typeface="方正正粗黑简体" panose="020005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3608705"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sym typeface="+mn-ea"/>
              </a:rPr>
              <a:t>    </a:t>
            </a:r>
            <a:r>
              <a:rPr lang="zh-CN" altLang="en-US" sz="2400" b="1" dirty="0">
                <a:latin typeface="微软雅黑" charset="-122"/>
                <a:ea typeface="微软雅黑" charset="-122"/>
                <a:sym typeface="+mn-ea"/>
              </a:rPr>
              <a:t>案例参考</a:t>
            </a:r>
            <a:endParaRPr lang="zh-CN" altLang="en-US" sz="2400" b="1" dirty="0">
              <a:latin typeface="微软雅黑" charset="-122"/>
              <a:ea typeface="微软雅黑" charset="-122"/>
            </a:endParaRPr>
          </a:p>
        </p:txBody>
      </p:sp>
      <p:sp>
        <p:nvSpPr>
          <p:cNvPr id="100" name="文本框 99"/>
          <p:cNvSpPr txBox="1"/>
          <p:nvPr/>
        </p:nvSpPr>
        <p:spPr>
          <a:xfrm>
            <a:off x="267970" y="1341120"/>
            <a:ext cx="11748770" cy="4523105"/>
          </a:xfrm>
          <a:prstGeom prst="rect">
            <a:avLst/>
          </a:prstGeom>
          <a:noFill/>
          <a:ln w="9525">
            <a:noFill/>
          </a:ln>
        </p:spPr>
        <p:txBody>
          <a:bodyPr wrap="square">
            <a:spAutoFit/>
          </a:bodyPr>
          <a:p>
            <a:pPr indent="0" algn="l" fontAlgn="auto">
              <a:lnSpc>
                <a:spcPct val="150000"/>
              </a:lnSpc>
              <a:buFont typeface="Wingdings" panose="05000000000000000000" charset="0"/>
              <a:buNone/>
            </a:pPr>
            <a:r>
              <a:rPr sz="1600">
                <a:solidFill>
                  <a:schemeClr val="accent1"/>
                </a:solidFill>
                <a:latin typeface="方正正粗黑简体" panose="02000500000000000000" charset="-122"/>
                <a:ea typeface="方正正粗黑简体" panose="02000500000000000000" charset="-122"/>
              </a:rPr>
              <a:t>案例：全国首单境内银行主体莲花债助力粤澳金融市场互联互通</a:t>
            </a:r>
            <a:endParaRPr sz="1600">
              <a:solidFill>
                <a:schemeClr val="accent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2023年8月，为加大金融支持粤港澳大湾区、横琴粤澳深度合作区建设力度，珠海农商银行作为湾区内中小法人银行先行先试，成功在澳门发行绿色金融债券，发行金额5亿元，期限三年。</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珠海农商银行积极探索跨境创新新模式，从订单储备、流程梳理、综合实力提升等多方面成功推动项目落地，其中包括强化跨境同业交流、推进债券审批流程、调整绿色信贷结构、提升主体综合实力等，引导更多的社会资金投向绿色产业和绿色项目。中诚信绿金科技（北京）有限公司作为第三方认证机构为债券发行提供独立评估服务，从募集资金投向、募集资金管理、环境效益实现可能性及信息披露提供第三方评估意见，授予绿色金融债券G-1等级，协助珠海农商行建立了完善的机制和规范。中国银行为本期债券发行的牵头主承销商（全球协调人），在项目信息获取、监管沟通、客户现场营销及尽调、跨境人民币订单支持等方面协助珠海农商银行厘清首单地方法人金融机构境外债发行全流程。</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该笔债券是全国首单境内银行主体莲花债、全国首单地方法人金融机构莲花债，也是澳门首单境内主体高级无抵押绿色债券。该笔债券的发行不仅丰富了澳门债券市场发行人及投资者类型，为后续更多内地银行机构在澳门发行债券做出示范作用，也对于促进澳门债券市场多元化、人民币国际化具有重大意义。</a:t>
            </a:r>
            <a:endParaRPr sz="1600">
              <a:solidFill>
                <a:schemeClr val="tx1"/>
              </a:solidFill>
              <a:latin typeface="方正正粗黑简体" panose="02000500000000000000" charset="-122"/>
              <a:ea typeface="方正正粗黑简体" panose="020005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3608705"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sym typeface="+mn-ea"/>
              </a:rPr>
              <a:t>    </a:t>
            </a:r>
            <a:r>
              <a:rPr lang="zh-CN" altLang="en-US" sz="2400" b="1" dirty="0">
                <a:latin typeface="微软雅黑" charset="-122"/>
                <a:ea typeface="微软雅黑" charset="-122"/>
                <a:sym typeface="+mn-ea"/>
              </a:rPr>
              <a:t>案例参考</a:t>
            </a:r>
            <a:endParaRPr lang="zh-CN" altLang="en-US" sz="2400" b="1" dirty="0">
              <a:latin typeface="微软雅黑" charset="-122"/>
              <a:ea typeface="微软雅黑" charset="-122"/>
            </a:endParaRPr>
          </a:p>
        </p:txBody>
      </p:sp>
      <p:sp>
        <p:nvSpPr>
          <p:cNvPr id="100" name="文本框 99"/>
          <p:cNvSpPr txBox="1"/>
          <p:nvPr/>
        </p:nvSpPr>
        <p:spPr>
          <a:xfrm>
            <a:off x="267970" y="1341120"/>
            <a:ext cx="11748770" cy="4154170"/>
          </a:xfrm>
          <a:prstGeom prst="rect">
            <a:avLst/>
          </a:prstGeom>
          <a:noFill/>
          <a:ln w="9525">
            <a:noFill/>
          </a:ln>
        </p:spPr>
        <p:txBody>
          <a:bodyPr wrap="square">
            <a:spAutoFit/>
          </a:bodyPr>
          <a:p>
            <a:pPr indent="0" algn="l" fontAlgn="auto">
              <a:lnSpc>
                <a:spcPct val="150000"/>
              </a:lnSpc>
              <a:buFont typeface="Wingdings" panose="05000000000000000000" charset="0"/>
              <a:buNone/>
            </a:pPr>
            <a:r>
              <a:rPr sz="1600">
                <a:solidFill>
                  <a:schemeClr val="accent1"/>
                </a:solidFill>
                <a:latin typeface="方正正粗黑简体" panose="02000500000000000000" charset="-122"/>
                <a:ea typeface="方正正粗黑简体" panose="02000500000000000000" charset="-122"/>
              </a:rPr>
              <a:t>案例：创新“琴澳联合贷”助力琴澳一体化发展</a:t>
            </a:r>
            <a:endParaRPr sz="1600">
              <a:solidFill>
                <a:schemeClr val="accent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随着横琴粤澳深度合作区建设的推进，企业和个人在跨境金融方面的需求日益增长。为了满足市场对更高质量的金融服务的需求，农业银行横琴粤澳深度合作区分行（以下简称“横琴农行”）结合“横琴金融30条”提出的“允许合作区和澳门均设有分支机构的中资商业银行开展内部数据跨境流动试点”，联合农行澳门分行推出“琴澳联合贷”，为两地企业提供信贷支持。</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2023年x月，在获得澳门航空授权的前提下，农业银行澳门分行对澳门航空流动资金贷款的资信、额度、期限等进行尽职调查，横琴农行在澳门分行调查的基础上完成贷款的审查审批，在系统数据交互联通的同时，最终实现了授信额度共享共用，完成了信用的发放。</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琴澳联合贷的实践效果主要体现在三个方面：对市场主体而言，可以择优选择澳门或者横琴的银行贷款，在境内和境外两个市场、利率和汇率两种要素组合中拓宽融资渠道、降低融资成本，如优质的企业在澳门投资经营，可以共享股东积累的良好资信，从而获得信贷支持。对银行机构而言，琴澳两地银行可以发挥各自的独特优势，在获得客户充分授权的情况下打破数据壁垒，有效服务实体经济。对区域发展而言，能够更好地满足企业在两地投资经营过程获得银行的信贷服务，促进琴澳一体化发展。</a:t>
            </a:r>
            <a:endParaRPr sz="1600">
              <a:solidFill>
                <a:schemeClr val="tx1"/>
              </a:solidFill>
              <a:latin typeface="方正正粗黑简体" panose="02000500000000000000" charset="-122"/>
              <a:ea typeface="方正正粗黑简体" panose="020005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3608705"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en-US" altLang="zh-CN" sz="2400" b="1" dirty="0">
                <a:latin typeface="微软雅黑" charset="-122"/>
                <a:ea typeface="微软雅黑" charset="-122"/>
                <a:sym typeface="+mn-ea"/>
              </a:rPr>
              <a:t>    </a:t>
            </a:r>
            <a:r>
              <a:rPr lang="zh-CN" altLang="en-US" sz="2400" b="1" dirty="0">
                <a:latin typeface="微软雅黑" charset="-122"/>
                <a:ea typeface="微软雅黑" charset="-122"/>
                <a:sym typeface="+mn-ea"/>
              </a:rPr>
              <a:t>案例参考</a:t>
            </a:r>
            <a:endParaRPr lang="zh-CN" altLang="en-US" sz="2400" b="1" dirty="0">
              <a:latin typeface="微软雅黑" charset="-122"/>
              <a:ea typeface="微软雅黑" charset="-122"/>
            </a:endParaRPr>
          </a:p>
        </p:txBody>
      </p:sp>
      <p:sp>
        <p:nvSpPr>
          <p:cNvPr id="100" name="文本框 99"/>
          <p:cNvSpPr txBox="1"/>
          <p:nvPr/>
        </p:nvSpPr>
        <p:spPr>
          <a:xfrm>
            <a:off x="267970" y="1341120"/>
            <a:ext cx="11748770" cy="4892675"/>
          </a:xfrm>
          <a:prstGeom prst="rect">
            <a:avLst/>
          </a:prstGeom>
          <a:noFill/>
          <a:ln w="9525">
            <a:noFill/>
          </a:ln>
        </p:spPr>
        <p:txBody>
          <a:bodyPr wrap="square">
            <a:spAutoFit/>
          </a:bodyPr>
          <a:p>
            <a:pPr indent="0" algn="l" fontAlgn="auto">
              <a:lnSpc>
                <a:spcPct val="150000"/>
              </a:lnSpc>
              <a:buFont typeface="Wingdings" panose="05000000000000000000" charset="0"/>
              <a:buNone/>
            </a:pPr>
            <a:r>
              <a:rPr sz="1600">
                <a:solidFill>
                  <a:schemeClr val="accent1"/>
                </a:solidFill>
                <a:latin typeface="方正正粗黑简体" panose="02000500000000000000" charset="-122"/>
                <a:ea typeface="方正正粗黑简体" panose="02000500000000000000" charset="-122"/>
              </a:rPr>
              <a:t>案例：CIBM跨境托管赋能琴澳金融互联互通</a:t>
            </a:r>
            <a:endParaRPr sz="1600">
              <a:solidFill>
                <a:schemeClr val="accent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近年来，中国债券市场对境外投资者的吸引力与日俱增。2024年上半年，境外投资者持有银行间市场债券规模创历史新高。截至2024年6月末，共有1133家境外机构主体入市。其中，澳门地区通过直接投资CIBM（中国债券市场直投模式，China Interbank Bond Market Direct Investment）渠道入市的商业银行有11家，包括中资国有银行澳门分行、澳门本土的外资银行和其他投资机构。</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2023年以来，横琴农行积极为澳门机构投资者开展CIBM跨境托管业务，在监管政策、制度解读、市场分析、业务流程梳理等方面给予澳门机构投资者专业性、针对性指导和服务，成功与澳门发展银行、澳门农行等澳门银行机构开展CIBM业务合作。业务开展前，农行为澳门银行机构向中国人民银行上海总部申请备案，通过国家外汇管理局资本项目信息系统进行外汇登记，开立债券资金托管账户。业务开展过程中，横琴农行为澳门银行机构提供实时盯市服务，研判投资策略，协助高效完成资金结算和债券投资，并及时准确地向监管部门报送各类数据。</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截至2024年7月，横琴农行为澳门银行机构办理CIBM业务托管规模超100亿元，带来跨境人民币结算量超115亿元，人民币外汇掉期业务量超12亿美元。横琴农行与澳门银行机构在CIBM业务的协同合作，为琴澳两地金融机构在合作方向、合作流程方面提供了参考，助推了琴澳金融互联互通高质量发展。</a:t>
            </a:r>
            <a:endParaRPr sz="1600">
              <a:solidFill>
                <a:schemeClr val="tx1"/>
              </a:solidFill>
              <a:latin typeface="方正正粗黑简体" panose="02000500000000000000" charset="-122"/>
              <a:ea typeface="方正正粗黑简体" panose="020005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3608705"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en-US" altLang="zh-CN" sz="2400" b="1" dirty="0">
                <a:latin typeface="微软雅黑" charset="-122"/>
                <a:ea typeface="微软雅黑" charset="-122"/>
                <a:sym typeface="+mn-ea"/>
              </a:rPr>
              <a:t>    </a:t>
            </a:r>
            <a:r>
              <a:rPr lang="zh-CN" altLang="en-US" sz="2400" b="1" dirty="0">
                <a:latin typeface="微软雅黑" charset="-122"/>
                <a:ea typeface="微软雅黑" charset="-122"/>
                <a:sym typeface="+mn-ea"/>
              </a:rPr>
              <a:t>案例参考</a:t>
            </a:r>
            <a:endParaRPr lang="zh-CN" altLang="en-US" sz="2400" b="1" dirty="0">
              <a:latin typeface="微软雅黑" charset="-122"/>
              <a:ea typeface="微软雅黑" charset="-122"/>
            </a:endParaRPr>
          </a:p>
        </p:txBody>
      </p:sp>
      <p:sp>
        <p:nvSpPr>
          <p:cNvPr id="100" name="文本框 99"/>
          <p:cNvSpPr txBox="1"/>
          <p:nvPr/>
        </p:nvSpPr>
        <p:spPr>
          <a:xfrm>
            <a:off x="267970" y="1341120"/>
            <a:ext cx="11748770" cy="5631180"/>
          </a:xfrm>
          <a:prstGeom prst="rect">
            <a:avLst/>
          </a:prstGeom>
          <a:noFill/>
          <a:ln w="9525">
            <a:noFill/>
          </a:ln>
        </p:spPr>
        <p:txBody>
          <a:bodyPr wrap="square">
            <a:spAutoFit/>
          </a:bodyPr>
          <a:p>
            <a:pPr indent="0" algn="l" fontAlgn="auto">
              <a:lnSpc>
                <a:spcPct val="150000"/>
              </a:lnSpc>
              <a:buFont typeface="Wingdings" panose="05000000000000000000" charset="0"/>
              <a:buNone/>
            </a:pPr>
            <a:r>
              <a:rPr sz="1600">
                <a:solidFill>
                  <a:schemeClr val="accent1"/>
                </a:solidFill>
                <a:latin typeface="方正正粗黑简体" panose="02000500000000000000" charset="-122"/>
                <a:ea typeface="方正正粗黑简体" panose="02000500000000000000" charset="-122"/>
              </a:rPr>
              <a:t>案例：“粤信融”合作对接“粤澳跨境数据验证平台”打通粤澳征信数据共享</a:t>
            </a:r>
            <a:endParaRPr sz="1600">
              <a:solidFill>
                <a:schemeClr val="accent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随着粤港澳大湾区互联互通进入新阶段，大湾区跨境投融资需求越来越活跃。大湾区居民在跨境办理贷款、信用卡、开立银行账户等业务时，需要向境内金融机构提供境内外银行资产证明等材料，但金融机构在以往对此类征信材料缺少有第三方认证等完善双方信赖链条的可靠措施。</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为解决跨境信息真实性验证的问题，2022年，华发金融科技研究院会同南光通、联合金融、万高科技、微众银行等共同研究打造了粤澳跨境数据验证平台。该平台定位于服务粤澳两地金融机构的数字化基础设施。平台使用与粤澳“健康码”互认一脉相承的国产开源区块链FISCO BCOS，应用区块链可信验证和数据指纹等技术特点，有效解决了跨境业务的痛点。</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2024年，人民银行广东省分行积极推动“粤信融”征信平台与“粤澳跨境数据验证平台”合作对接，正式上线“粤信融”跨境验证服务，让金融机构获取客户在境内外资信的真实性验证。</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在“粤信融”跨境验证业务推动工作中，中国银行横琴粤澳深度合作区分行（以下简称“横琴中行”）与人民银行珠海分行进行沟通，并对澳资目标群体进行梳理摸查，锁定横琴某企业为意向目标后，主动开展营销工作和操作流程培训辅导，并对企业经营情况进行综合详细的分析。后续发挥中银集团专业服务优势，联动澳门分行查询其在澳门分行的资产情况，利用粤信融跨境验证服务平台区块链验证技术进行校验真实性，从而为企业“增信”赋能，为客户提供授信支持。</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这一案例标志着“粤信融”首笔跨境验证业务在横琴成功落地。跨境数据验证平台的使用有利于实现粤港澳共享信用信息，解决跨境资信验证难题，为内地企业进一步拓宽融资渠道和路径。</a:t>
            </a:r>
            <a:endParaRPr sz="1600">
              <a:solidFill>
                <a:schemeClr val="tx1"/>
              </a:solidFill>
              <a:latin typeface="方正正粗黑简体" panose="02000500000000000000" charset="-122"/>
              <a:ea typeface="方正正粗黑简体" panose="020005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15"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a:t>
            </a:r>
            <a:r>
              <a:rPr lang="zh-CN" altLang="en-US" sz="2800" b="1" dirty="0">
                <a:solidFill>
                  <a:schemeClr val="tx1"/>
                </a:solidFill>
                <a:latin typeface="微软雅黑" charset="-122"/>
                <a:sym typeface="方正中等线简体" charset="-122"/>
              </a:rPr>
              <a:t>标题撰写</a:t>
            </a:r>
            <a:endParaRPr lang="zh-CN" altLang="en-US" sz="2800" b="1" dirty="0">
              <a:solidFill>
                <a:schemeClr val="tx1"/>
              </a:solidFill>
              <a:latin typeface="微软雅黑" charset="-122"/>
              <a:sym typeface="方正中等线简体" charset="-122"/>
            </a:endParaRPr>
          </a:p>
        </p:txBody>
      </p:sp>
      <p:sp>
        <p:nvSpPr>
          <p:cNvPr id="16" name="矩形 15"/>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6" name="矩形 5"/>
          <p:cNvSpPr/>
          <p:nvPr/>
        </p:nvSpPr>
        <p:spPr>
          <a:xfrm>
            <a:off x="0" y="829945"/>
            <a:ext cx="3189605" cy="58356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案例标题撰写</a:t>
            </a:r>
            <a:r>
              <a:rPr lang="zh-CN" altLang="en-US" sz="2400" b="1" dirty="0">
                <a:latin typeface="微软雅黑" charset="-122"/>
                <a:ea typeface="微软雅黑" charset="-122"/>
              </a:rPr>
              <a:t>原则</a:t>
            </a:r>
            <a:endParaRPr lang="zh-CN" altLang="en-US" sz="2400" b="1" dirty="0">
              <a:latin typeface="微软雅黑" charset="-122"/>
              <a:ea typeface="微软雅黑" charset="-122"/>
            </a:endParaRPr>
          </a:p>
        </p:txBody>
      </p:sp>
      <p:sp>
        <p:nvSpPr>
          <p:cNvPr id="7" name="文本框 6"/>
          <p:cNvSpPr txBox="1"/>
          <p:nvPr/>
        </p:nvSpPr>
        <p:spPr>
          <a:xfrm>
            <a:off x="1576705" y="2568575"/>
            <a:ext cx="8919845" cy="998220"/>
          </a:xfrm>
          <a:prstGeom prst="rect">
            <a:avLst/>
          </a:prstGeom>
          <a:noFill/>
        </p:spPr>
        <p:txBody>
          <a:bodyPr wrap="square" rtlCol="0" anchor="t">
            <a:noAutofit/>
          </a:bodyPr>
          <a:p>
            <a:pPr algn="l"/>
            <a:r>
              <a:rPr lang="zh-CN" altLang="en-US" sz="2800" b="1">
                <a:latin typeface="微软雅黑" charset="-122"/>
                <a:ea typeface="微软雅黑" charset="-122"/>
                <a:sym typeface="+mn-ea"/>
              </a:rPr>
              <a:t>从</a:t>
            </a:r>
            <a:r>
              <a:rPr lang="zh-CN" altLang="en-US" sz="3600" b="1">
                <a:solidFill>
                  <a:srgbClr val="67B57D"/>
                </a:solidFill>
                <a:latin typeface="微软雅黑" charset="-122"/>
                <a:ea typeface="微软雅黑" charset="-122"/>
                <a:sym typeface="+mn-ea"/>
              </a:rPr>
              <a:t>简单一句话</a:t>
            </a:r>
            <a:r>
              <a:rPr lang="zh-CN" altLang="en-US" sz="2800" b="1">
                <a:latin typeface="微软雅黑" charset="-122"/>
                <a:ea typeface="微软雅黑" charset="-122"/>
                <a:sym typeface="+mn-ea"/>
              </a:rPr>
              <a:t>就能够看明白这个案例主要讲的是什么</a:t>
            </a:r>
            <a:endParaRPr lang="zh-CN" altLang="en-US" sz="2800" b="1" dirty="0">
              <a:solidFill>
                <a:schemeClr val="tx1">
                  <a:lumMod val="75000"/>
                  <a:lumOff val="25000"/>
                </a:schemeClr>
              </a:solidFill>
              <a:latin typeface="微软雅黑" charset="-122"/>
              <a:ea typeface="微软雅黑" charset="-122"/>
              <a:cs typeface="微软雅黑" charset="-122"/>
              <a:sym typeface="+mn-ea"/>
            </a:endParaRPr>
          </a:p>
        </p:txBody>
      </p:sp>
      <p:sp>
        <p:nvSpPr>
          <p:cNvPr id="8" name="文本框 7"/>
          <p:cNvSpPr txBox="1"/>
          <p:nvPr/>
        </p:nvSpPr>
        <p:spPr>
          <a:xfrm>
            <a:off x="3646805" y="3501390"/>
            <a:ext cx="5133340" cy="679450"/>
          </a:xfrm>
          <a:prstGeom prst="rect">
            <a:avLst/>
          </a:prstGeom>
          <a:noFill/>
        </p:spPr>
        <p:txBody>
          <a:bodyPr wrap="square" rtlCol="0" anchor="t">
            <a:noAutofit/>
          </a:bodyPr>
          <a:p>
            <a:pPr algn="just">
              <a:lnSpc>
                <a:spcPct val="150000"/>
              </a:lnSpc>
            </a:pPr>
            <a:r>
              <a:rPr lang="zh-CN" altLang="en-US" sz="3200" b="1">
                <a:solidFill>
                  <a:schemeClr val="tx1"/>
                </a:solidFill>
                <a:latin typeface="微软雅黑" charset="-122"/>
                <a:ea typeface="微软雅黑" charset="-122"/>
                <a:sym typeface="+mn-ea"/>
              </a:rPr>
              <a:t>即</a:t>
            </a:r>
            <a:r>
              <a:rPr lang="zh-CN" altLang="en-US" sz="3200" b="1">
                <a:solidFill>
                  <a:schemeClr val="accent1"/>
                </a:solidFill>
                <a:latin typeface="微软雅黑" charset="-122"/>
                <a:ea typeface="微软雅黑" charset="-122"/>
                <a:sym typeface="+mn-ea"/>
              </a:rPr>
              <a:t>什么产品解决了什么问题</a:t>
            </a:r>
            <a:endParaRPr lang="zh-CN" altLang="en-US" sz="3200" b="1" dirty="0">
              <a:solidFill>
                <a:schemeClr val="accent1"/>
              </a:solidFill>
              <a:latin typeface="微软雅黑" charset="-122"/>
              <a:ea typeface="微软雅黑" charset="-122"/>
              <a:cs typeface="微软雅黑"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3608705"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en-US" altLang="zh-CN" sz="2400" b="1" dirty="0">
                <a:latin typeface="微软雅黑" charset="-122"/>
                <a:ea typeface="微软雅黑" charset="-122"/>
                <a:sym typeface="+mn-ea"/>
              </a:rPr>
              <a:t>    </a:t>
            </a:r>
            <a:r>
              <a:rPr lang="zh-CN" altLang="en-US" sz="2400" b="1" dirty="0">
                <a:latin typeface="微软雅黑" charset="-122"/>
                <a:ea typeface="微软雅黑" charset="-122"/>
                <a:sym typeface="+mn-ea"/>
              </a:rPr>
              <a:t>案例参考</a:t>
            </a:r>
            <a:endParaRPr lang="zh-CN" altLang="en-US" sz="2400" b="1" dirty="0">
              <a:latin typeface="微软雅黑" charset="-122"/>
              <a:ea typeface="微软雅黑" charset="-122"/>
            </a:endParaRPr>
          </a:p>
        </p:txBody>
      </p:sp>
      <p:sp>
        <p:nvSpPr>
          <p:cNvPr id="100" name="文本框 99"/>
          <p:cNvSpPr txBox="1"/>
          <p:nvPr/>
        </p:nvSpPr>
        <p:spPr>
          <a:xfrm>
            <a:off x="267970" y="1341120"/>
            <a:ext cx="11748770" cy="4523105"/>
          </a:xfrm>
          <a:prstGeom prst="rect">
            <a:avLst/>
          </a:prstGeom>
          <a:noFill/>
          <a:ln w="9525">
            <a:noFill/>
          </a:ln>
        </p:spPr>
        <p:txBody>
          <a:bodyPr wrap="square">
            <a:spAutoFit/>
          </a:bodyPr>
          <a:p>
            <a:pPr indent="0" algn="l" fontAlgn="auto">
              <a:lnSpc>
                <a:spcPct val="150000"/>
              </a:lnSpc>
              <a:buFont typeface="Wingdings" panose="05000000000000000000" charset="0"/>
              <a:buNone/>
            </a:pPr>
            <a:r>
              <a:rPr sz="1600">
                <a:solidFill>
                  <a:schemeClr val="accent1"/>
                </a:solidFill>
                <a:latin typeface="方正正粗黑简体" panose="02000500000000000000" charset="-122"/>
                <a:ea typeface="方正正粗黑简体" panose="02000500000000000000" charset="-122"/>
              </a:rPr>
              <a:t>案例：首单“深合债” 助力澳门发展国际债券市场</a:t>
            </a:r>
            <a:endParaRPr sz="1600">
              <a:solidFill>
                <a:schemeClr val="accent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《关于金融支持横琴粤澳深度合作区建设的意见》明确鼓励合作区内企业和金融机构在澳门发行人民币债券和外币债券。</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sz="1600">
                <a:solidFill>
                  <a:schemeClr val="tx1"/>
                </a:solidFill>
                <a:latin typeface="方正正粗黑简体" panose="02000500000000000000" charset="-122"/>
                <a:ea typeface="方正正粗黑简体" panose="02000500000000000000" charset="-122"/>
              </a:rPr>
              <a:t> </a:t>
            </a: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珠海华发投资控股集团有限公司结合华发集团前期赴澳发行首笔莲花债的经验，在澳门金融监管机构、广东金融监管局、珠海金融监管分局、人民银行珠海分行、横琴金融局等相关部门的指导下，依托旗下境外公司作为发行人，在中华（澳门）金融资产交易所股份有限公司（MOX）和卢森堡证券交易所（LuxSE）上市发行企业债5亿元人民币，并成功发行首单深合债暨合作区债券扶持政策交流会。澳门国际银行作为厦门国际银行集团附属机构，担任全球协调人、牵头华发投控联席经办人、联席簿记管理人、受托管理人及支付代理人角色，助力在澳门发行5亿人民币高级无抵押担保债券，澳门国际银行横琴支行负责开展华发投控发债募集资金账户和后续账户管理工作。</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首单深合债的发行不仅提升了澳门债券市场的活跃度，盘活了澳门境外市场的离岸人民币资金，还创下了三个“全国首单”：首单落地的“横琴粤澳深度合作区”企业债券，首单以人民币计价的澳门和卢森堡两地上市的非金融类企业债券，首单利用中、英、葡三语向市场宣布交易、簿记和定价的澳门债券。该债券的发行为粤澳金融合作创新，特别是澳门发展人民币离岸金融市场、助推人民币国际化进程注入动力。</a:t>
            </a:r>
            <a:endParaRPr sz="1600">
              <a:solidFill>
                <a:schemeClr val="tx1"/>
              </a:solidFill>
              <a:latin typeface="方正正粗黑简体" panose="02000500000000000000" charset="-122"/>
              <a:ea typeface="方正正粗黑简体" panose="020005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案例简介撰写</a:t>
            </a:r>
            <a:endParaRPr lang="zh-CN"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3608705"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en-US" altLang="zh-CN" sz="2400" b="1" dirty="0">
                <a:latin typeface="微软雅黑" charset="-122"/>
                <a:ea typeface="微软雅黑" charset="-122"/>
                <a:sym typeface="+mn-ea"/>
              </a:rPr>
              <a:t>    </a:t>
            </a:r>
            <a:r>
              <a:rPr lang="zh-CN" altLang="en-US" sz="2400" b="1" dirty="0">
                <a:latin typeface="微软雅黑" charset="-122"/>
                <a:ea typeface="微软雅黑" charset="-122"/>
                <a:sym typeface="+mn-ea"/>
              </a:rPr>
              <a:t>案例参考</a:t>
            </a:r>
            <a:endParaRPr lang="zh-CN" altLang="en-US" sz="2400" b="1" dirty="0">
              <a:latin typeface="微软雅黑" charset="-122"/>
              <a:ea typeface="微软雅黑" charset="-122"/>
            </a:endParaRPr>
          </a:p>
        </p:txBody>
      </p:sp>
      <p:sp>
        <p:nvSpPr>
          <p:cNvPr id="100" name="文本框 99"/>
          <p:cNvSpPr txBox="1"/>
          <p:nvPr/>
        </p:nvSpPr>
        <p:spPr>
          <a:xfrm>
            <a:off x="267970" y="1341120"/>
            <a:ext cx="11748770" cy="4523105"/>
          </a:xfrm>
          <a:prstGeom prst="rect">
            <a:avLst/>
          </a:prstGeom>
          <a:noFill/>
          <a:ln w="9525">
            <a:noFill/>
          </a:ln>
        </p:spPr>
        <p:txBody>
          <a:bodyPr wrap="square">
            <a:spAutoFit/>
          </a:bodyPr>
          <a:p>
            <a:pPr indent="0" algn="l" fontAlgn="auto">
              <a:lnSpc>
                <a:spcPct val="150000"/>
              </a:lnSpc>
              <a:buFont typeface="Wingdings" panose="05000000000000000000" charset="0"/>
              <a:buNone/>
            </a:pPr>
            <a:r>
              <a:rPr sz="1600">
                <a:solidFill>
                  <a:schemeClr val="accent1"/>
                </a:solidFill>
                <a:latin typeface="方正正粗黑简体" panose="02000500000000000000" charset="-122"/>
                <a:ea typeface="方正正粗黑简体" panose="02000500000000000000" charset="-122"/>
              </a:rPr>
              <a:t>案例：“CLAP-U葡语世界通”便利化中葡跨境投资贸易</a:t>
            </a:r>
            <a:endParaRPr sz="1600">
              <a:solidFill>
                <a:schemeClr val="accent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《横琴粤澳深度合作区建设总体方案》提出支持在横琴粤澳深度合作区打造中国－葡语国家金融服务平台，充分发挥澳门对接葡语国家的窗口作用。</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2022年，中国建设银行横琴粤澳深度合作区分行（以下简称“横琴建行”）利用合作区政策优势搭建中葡商贸合作金融服务平台，以商贸撮合为基础，创新推出专属服务于葡语系国家（地区）的“CLAP-U葡语世界通”金融服务方案。该金融服务方案以中国-葡语系国家金融服务平台为基础，利用建行集团的资源，搭建“商海、银海、云海、智海和新家园”的“四海E家”服务体系，通过商海撮合赋能、云海科技赋能、银海融资赋能、智海中枢赋能，把中国和葡语系国家（地区）连接在一起，实现了资金链、产业链、信息链和服务链互联互通，向中国与葡语系国家（地区）市场主体提供的全流程、多渠道、线上、线下一体化的创新金融服务，强化“一带一路”的服务支撑功能。</a:t>
            </a:r>
            <a:endParaRPr sz="16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sz="1600">
                <a:solidFill>
                  <a:schemeClr val="tx1"/>
                </a:solidFill>
                <a:latin typeface="方正正粗黑简体" panose="02000500000000000000" charset="-122"/>
                <a:ea typeface="方正正粗黑简体" panose="02000500000000000000" charset="-122"/>
              </a:rPr>
              <a:t>    </a:t>
            </a:r>
            <a:r>
              <a:rPr sz="1600">
                <a:solidFill>
                  <a:schemeClr val="tx1"/>
                </a:solidFill>
                <a:latin typeface="方正正粗黑简体" panose="02000500000000000000" charset="-122"/>
                <a:ea typeface="方正正粗黑简体" panose="02000500000000000000" charset="-122"/>
              </a:rPr>
              <a:t>截至xx，在四海E家产品体系下，商海以搭建大数据撮合为基础的商贸合作服务平台，新增与葡语系国家（地区）相关的注册用户4116户，发布与葡语系国家（地区）相关的线上跨境需求5100条，成功实现与葡语系国家（地区）的跨境贸易所产生的国际结算量超8.23亿美元，实现了澳资芯片企业新型离岸贸易便利化落地、对澳投资ODI跨境资金结算服务便利化等创新服务。</a:t>
            </a:r>
            <a:endParaRPr sz="1600">
              <a:solidFill>
                <a:schemeClr val="tx1"/>
              </a:solidFill>
              <a:latin typeface="方正正粗黑简体" panose="02000500000000000000" charset="-122"/>
              <a:ea typeface="方正正粗黑简体" panose="02000500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30805"/>
            <a:ext cx="12190730" cy="1597660"/>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图片 1" descr="图片1-removebg-preview"/>
          <p:cNvPicPr>
            <a:picLocks noChangeAspect="1"/>
          </p:cNvPicPr>
          <p:nvPr/>
        </p:nvPicPr>
        <p:blipFill>
          <a:blip r:embed="rId1">
            <a:lum bright="70000" contrast="-70000"/>
          </a:blip>
          <a:srcRect l="35057" t="35045" r="1949" b="23173"/>
          <a:stretch>
            <a:fillRect/>
          </a:stretch>
        </p:blipFill>
        <p:spPr>
          <a:xfrm>
            <a:off x="8235950" y="5388610"/>
            <a:ext cx="3954145" cy="1470660"/>
          </a:xfrm>
          <a:prstGeom prst="rect">
            <a:avLst/>
          </a:prstGeom>
        </p:spPr>
      </p:pic>
      <p:sp>
        <p:nvSpPr>
          <p:cNvPr id="5" name="副标题 1"/>
          <p:cNvSpPr>
            <a:spLocks noGrp="1"/>
          </p:cNvSpPr>
          <p:nvPr>
            <p:custDataLst>
              <p:tags r:id="rId2"/>
            </p:custDataLst>
          </p:nvPr>
        </p:nvSpPr>
        <p:spPr>
          <a:xfrm>
            <a:off x="838835" y="3076575"/>
            <a:ext cx="11000105"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ctr">
              <a:lnSpc>
                <a:spcPct val="100000"/>
              </a:lnSpc>
            </a:pPr>
            <a:r>
              <a:rPr lang="en-US" altLang="zh-CN" sz="4400" b="1" dirty="0">
                <a:solidFill>
                  <a:schemeClr val="bg1"/>
                </a:solidFill>
                <a:latin typeface="Arial Black" panose="020B0A04020102020204" charset="0"/>
                <a:cs typeface="Arial Black" panose="020B0A04020102020204" charset="0"/>
                <a:sym typeface="方正中等线简体" charset="-122"/>
              </a:rPr>
              <a:t>PART 3</a:t>
            </a:r>
            <a:r>
              <a:rPr lang="zh-CN" altLang="en-US" sz="4400" b="1" dirty="0">
                <a:solidFill>
                  <a:schemeClr val="bg1"/>
                </a:solidFill>
                <a:latin typeface="微软雅黑" charset="-122"/>
                <a:sym typeface="方正中等线简体" charset="-122"/>
              </a:rPr>
              <a:t>丨 案例详情</a:t>
            </a:r>
            <a:r>
              <a:rPr lang="zh-CN" altLang="en-US" sz="4400" b="1" dirty="0">
                <a:solidFill>
                  <a:schemeClr val="bg1"/>
                </a:solidFill>
                <a:latin typeface="微软雅黑" charset="-122"/>
                <a:sym typeface="方正中等线简体" charset="-122"/>
              </a:rPr>
              <a:t>撰写</a:t>
            </a:r>
            <a:endParaRPr lang="zh-CN" altLang="en-US" sz="4400" b="1" dirty="0">
              <a:solidFill>
                <a:schemeClr val="bg1"/>
              </a:solidFill>
              <a:latin typeface="微软雅黑" charset="-122"/>
              <a:sym typeface="方正中等线简体" charset="-122"/>
            </a:endParaRPr>
          </a:p>
        </p:txBody>
      </p:sp>
      <p:pic>
        <p:nvPicPr>
          <p:cNvPr id="3" name="图片 2" descr="图片2-removebg-preview"/>
          <p:cNvPicPr>
            <a:picLocks noChangeAspect="1"/>
          </p:cNvPicPr>
          <p:nvPr/>
        </p:nvPicPr>
        <p:blipFill>
          <a:blip r:embed="rId3"/>
          <a:srcRect l="12332" t="13984" r="9130" b="13440"/>
          <a:stretch>
            <a:fillRect/>
          </a:stretch>
        </p:blipFill>
        <p:spPr>
          <a:xfrm>
            <a:off x="267970" y="287655"/>
            <a:ext cx="840105" cy="3778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0"/>
    </mc:Choice>
    <mc:Fallback>
      <p:transition spd="slow" advTm="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案例详情</a:t>
            </a:r>
            <a:r>
              <a:rPr lang="zh-CN" altLang="en-US" sz="2800" b="1" dirty="0">
                <a:solidFill>
                  <a:schemeClr val="tx1"/>
                </a:solidFill>
                <a:latin typeface="微软雅黑" charset="-122"/>
                <a:sym typeface="方正中等线简体" charset="-122"/>
              </a:rPr>
              <a:t>撰写</a:t>
            </a:r>
            <a:endParaRPr lang="zh-CN" altLang="en-US"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撰写</a:t>
            </a:r>
            <a:r>
              <a:rPr lang="zh-CN" altLang="en-US" sz="2400" b="1" dirty="0">
                <a:latin typeface="微软雅黑" charset="-122"/>
                <a:ea typeface="微软雅黑" charset="-122"/>
              </a:rPr>
              <a:t>原则</a:t>
            </a:r>
            <a:endParaRPr lang="zh-CN" altLang="en-US" sz="2400" b="1" dirty="0">
              <a:latin typeface="微软雅黑" charset="-122"/>
              <a:ea typeface="微软雅黑" charset="-122"/>
            </a:endParaRPr>
          </a:p>
        </p:txBody>
      </p:sp>
      <p:sp>
        <p:nvSpPr>
          <p:cNvPr id="5" name="文本框 4"/>
          <p:cNvSpPr txBox="1"/>
          <p:nvPr/>
        </p:nvSpPr>
        <p:spPr>
          <a:xfrm>
            <a:off x="3859530" y="549275"/>
            <a:ext cx="4331335" cy="1245235"/>
          </a:xfrm>
          <a:prstGeom prst="rect">
            <a:avLst/>
          </a:prstGeom>
          <a:noFill/>
        </p:spPr>
        <p:txBody>
          <a:bodyPr wrap="square" rtlCol="0" anchor="t">
            <a:spAutoFit/>
          </a:bodyPr>
          <a:p>
            <a:pPr indent="0" algn="ctr" fontAlgn="auto">
              <a:lnSpc>
                <a:spcPct val="150000"/>
              </a:lnSpc>
              <a:buFont typeface="Wingdings" panose="05000000000000000000" charset="0"/>
              <a:buNone/>
            </a:pPr>
            <a:r>
              <a:rPr lang="zh-CN" sz="3600">
                <a:latin typeface="方正正粗黑简体" panose="02000500000000000000" charset="-122"/>
                <a:ea typeface="方正正粗黑简体" panose="02000500000000000000" charset="-122"/>
                <a:sym typeface="+mn-ea"/>
              </a:rPr>
              <a:t>严格</a:t>
            </a:r>
            <a:r>
              <a:rPr lang="zh-CN" sz="3600">
                <a:latin typeface="方正正粗黑简体" panose="02000500000000000000" charset="-122"/>
                <a:ea typeface="方正正粗黑简体" panose="02000500000000000000" charset="-122"/>
                <a:sym typeface="+mn-ea"/>
              </a:rPr>
              <a:t>遵循规范格式</a:t>
            </a:r>
            <a:endParaRPr lang="zh-CN" sz="3600">
              <a:latin typeface="方正正粗黑简体" panose="02000500000000000000" charset="-122"/>
              <a:ea typeface="方正正粗黑简体" panose="02000500000000000000" charset="-122"/>
              <a:sym typeface="+mn-ea"/>
            </a:endParaRPr>
          </a:p>
          <a:p>
            <a:pPr indent="0" algn="ctr" fontAlgn="auto">
              <a:lnSpc>
                <a:spcPct val="150000"/>
              </a:lnSpc>
              <a:buFont typeface="Wingdings" panose="05000000000000000000" charset="0"/>
              <a:buNone/>
            </a:pPr>
            <a:endParaRPr lang="zh-CN" altLang="en-US" sz="1400" b="1" dirty="0">
              <a:solidFill>
                <a:schemeClr val="tx1">
                  <a:lumMod val="75000"/>
                  <a:lumOff val="25000"/>
                </a:schemeClr>
              </a:solidFill>
              <a:latin typeface="微软雅黑" charset="-122"/>
              <a:ea typeface="微软雅黑" charset="-122"/>
              <a:cs typeface="微软雅黑" charset="-122"/>
              <a:sym typeface="方正兰亭黑简体" panose="02000000000000000000" charset="-122"/>
            </a:endParaRPr>
          </a:p>
        </p:txBody>
      </p:sp>
      <p:sp>
        <p:nvSpPr>
          <p:cNvPr id="11" name="矩形 10"/>
          <p:cNvSpPr/>
          <p:nvPr>
            <p:custDataLst>
              <p:tags r:id="rId3"/>
            </p:custDataLst>
          </p:nvPr>
        </p:nvSpPr>
        <p:spPr>
          <a:xfrm>
            <a:off x="2494915" y="1947545"/>
            <a:ext cx="7060565" cy="467169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6" name="文本框 5"/>
          <p:cNvSpPr txBox="1"/>
          <p:nvPr/>
        </p:nvSpPr>
        <p:spPr>
          <a:xfrm>
            <a:off x="3215005" y="2565400"/>
            <a:ext cx="2257425" cy="2745740"/>
          </a:xfrm>
          <a:prstGeom prst="rect">
            <a:avLst/>
          </a:prstGeom>
          <a:noFill/>
        </p:spPr>
        <p:txBody>
          <a:bodyPr wrap="square" rtlCol="0" anchor="t">
            <a:spAutoFit/>
          </a:bodyPr>
          <a:p>
            <a:pPr algn="just">
              <a:lnSpc>
                <a:spcPct val="150000"/>
              </a:lnSpc>
            </a:pPr>
            <a:r>
              <a:rPr lang="zh-CN" altLang="zh-CN" sz="11500">
                <a:solidFill>
                  <a:schemeClr val="tx1"/>
                </a:solidFill>
                <a:latin typeface="微软雅黑" charset="-122"/>
                <a:sym typeface="Wingdings" panose="05000000000000000000" charset="0"/>
              </a:rPr>
              <a:t></a:t>
            </a:r>
            <a:endParaRPr lang="zh-CN" altLang="zh-CN" sz="11500" dirty="0">
              <a:solidFill>
                <a:schemeClr val="tx1"/>
              </a:solidFill>
              <a:latin typeface="微软雅黑" charset="-122"/>
              <a:ea typeface="微软雅黑" charset="-122"/>
              <a:cs typeface="微软雅黑" charset="-122"/>
              <a:sym typeface="Wingdings" panose="05000000000000000000" charset="0"/>
            </a:endParaRPr>
          </a:p>
        </p:txBody>
      </p:sp>
      <p:sp>
        <p:nvSpPr>
          <p:cNvPr id="8" name="文本框 7"/>
          <p:cNvSpPr txBox="1"/>
          <p:nvPr/>
        </p:nvSpPr>
        <p:spPr>
          <a:xfrm>
            <a:off x="3646805" y="1629410"/>
            <a:ext cx="5456555" cy="5492750"/>
          </a:xfrm>
          <a:prstGeom prst="rect">
            <a:avLst/>
          </a:prstGeom>
          <a:noFill/>
        </p:spPr>
        <p:txBody>
          <a:bodyPr wrap="square" rtlCol="0" anchor="t">
            <a:spAutoFit/>
          </a:bodyPr>
          <a:p>
            <a:pPr indent="0" fontAlgn="auto">
              <a:lnSpc>
                <a:spcPct val="150000"/>
              </a:lnSpc>
              <a:buFont typeface="Wingdings" panose="05000000000000000000" charset="0"/>
              <a:buNone/>
            </a:pPr>
            <a:endParaRPr lang="zh-CN" altLang="en-US" sz="1400">
              <a:latin typeface="方正正粗黑简体" panose="02000500000000000000" charset="-122"/>
              <a:ea typeface="方正正粗黑简体" panose="02000500000000000000" charset="-122"/>
            </a:endParaRPr>
          </a:p>
          <a:p>
            <a:pPr marL="342900" indent="-342900" algn="ctr">
              <a:lnSpc>
                <a:spcPct val="150000"/>
              </a:lnSpc>
              <a:buFont typeface="Wingdings" panose="05000000000000000000" charset="0"/>
              <a:buChar char=""/>
            </a:pPr>
            <a:r>
              <a:rPr lang="zh-CN" sz="2800">
                <a:latin typeface="方正正粗黑简体" panose="02000500000000000000" charset="-122"/>
                <a:ea typeface="方正正粗黑简体" panose="02000500000000000000" charset="-122"/>
                <a:sym typeface="方正兰亭黑简体" panose="02000000000000000000" charset="-122"/>
              </a:rPr>
              <a:t>案例名称</a:t>
            </a:r>
            <a:endParaRPr lang="zh-CN" sz="2800">
              <a:latin typeface="方正正粗黑简体" panose="02000500000000000000" charset="-122"/>
              <a:ea typeface="方正正粗黑简体" panose="02000500000000000000" charset="-122"/>
              <a:sym typeface="方正兰亭黑简体" panose="02000000000000000000" charset="-122"/>
            </a:endParaRPr>
          </a:p>
          <a:p>
            <a:pPr marL="342900" indent="-342900" algn="ctr">
              <a:lnSpc>
                <a:spcPct val="150000"/>
              </a:lnSpc>
              <a:buFont typeface="Wingdings" panose="05000000000000000000" charset="0"/>
              <a:buChar char=""/>
            </a:pPr>
            <a:r>
              <a:rPr lang="zh-CN" sz="2800">
                <a:latin typeface="方正正粗黑简体" panose="02000500000000000000" charset="-122"/>
                <a:ea typeface="方正正粗黑简体" panose="02000500000000000000" charset="-122"/>
                <a:sym typeface="方正兰亭黑简体" panose="02000000000000000000" charset="-122"/>
              </a:rPr>
              <a:t>申报单位</a:t>
            </a:r>
            <a:endParaRPr lang="zh-CN" sz="2800">
              <a:latin typeface="方正正粗黑简体" panose="02000500000000000000" charset="-122"/>
              <a:ea typeface="方正正粗黑简体" panose="02000500000000000000" charset="-122"/>
              <a:sym typeface="方正兰亭黑简体" panose="02000000000000000000" charset="-122"/>
            </a:endParaRPr>
          </a:p>
          <a:p>
            <a:pPr marL="342900" indent="-342900" algn="ctr">
              <a:lnSpc>
                <a:spcPct val="150000"/>
              </a:lnSpc>
              <a:buFont typeface="Wingdings" panose="05000000000000000000" charset="0"/>
              <a:buChar char=""/>
            </a:pPr>
            <a:r>
              <a:rPr lang="zh-CN" sz="2800">
                <a:latin typeface="方正正粗黑简体" panose="02000500000000000000" charset="-122"/>
                <a:ea typeface="方正正粗黑简体" panose="02000500000000000000" charset="-122"/>
                <a:sym typeface="方正兰亭黑简体" panose="02000000000000000000" charset="-122"/>
              </a:rPr>
              <a:t>案例背景</a:t>
            </a:r>
            <a:endParaRPr lang="zh-CN" sz="2800">
              <a:latin typeface="方正正粗黑简体" panose="02000500000000000000" charset="-122"/>
              <a:ea typeface="方正正粗黑简体" panose="02000500000000000000" charset="-122"/>
              <a:sym typeface="方正兰亭黑简体" panose="02000000000000000000" charset="-122"/>
            </a:endParaRPr>
          </a:p>
          <a:p>
            <a:pPr marL="342900" indent="-342900" algn="ctr">
              <a:lnSpc>
                <a:spcPct val="150000"/>
              </a:lnSpc>
              <a:buFont typeface="Wingdings" panose="05000000000000000000" charset="0"/>
              <a:buChar char=""/>
            </a:pPr>
            <a:r>
              <a:rPr lang="zh-CN" sz="2800">
                <a:latin typeface="方正正粗黑简体" panose="02000500000000000000" charset="-122"/>
                <a:ea typeface="方正正粗黑简体" panose="02000500000000000000" charset="-122"/>
                <a:sym typeface="方正兰亭黑简体" panose="02000000000000000000" charset="-122"/>
              </a:rPr>
              <a:t>具体做法</a:t>
            </a:r>
            <a:endParaRPr lang="zh-CN" sz="2800">
              <a:latin typeface="方正正粗黑简体" panose="02000500000000000000" charset="-122"/>
              <a:ea typeface="方正正粗黑简体" panose="02000500000000000000" charset="-122"/>
              <a:sym typeface="方正兰亭黑简体" panose="02000000000000000000" charset="-122"/>
            </a:endParaRPr>
          </a:p>
          <a:p>
            <a:pPr marL="342900" indent="-342900" algn="ctr">
              <a:lnSpc>
                <a:spcPct val="150000"/>
              </a:lnSpc>
              <a:buFont typeface="Wingdings" panose="05000000000000000000" charset="0"/>
              <a:buChar char=""/>
            </a:pPr>
            <a:r>
              <a:rPr lang="zh-CN" sz="2800">
                <a:latin typeface="方正正粗黑简体" panose="02000500000000000000" charset="-122"/>
                <a:ea typeface="方正正粗黑简体" panose="02000500000000000000" charset="-122"/>
                <a:sym typeface="方正兰亭黑简体" panose="02000000000000000000" charset="-122"/>
              </a:rPr>
              <a:t>实践效果</a:t>
            </a:r>
            <a:endParaRPr lang="zh-CN" sz="2800">
              <a:latin typeface="方正正粗黑简体" panose="02000500000000000000" charset="-122"/>
              <a:ea typeface="方正正粗黑简体" panose="02000500000000000000" charset="-122"/>
              <a:sym typeface="方正兰亭黑简体" panose="02000000000000000000" charset="-122"/>
            </a:endParaRPr>
          </a:p>
          <a:p>
            <a:pPr marL="342900" indent="-342900" algn="ctr">
              <a:lnSpc>
                <a:spcPct val="150000"/>
              </a:lnSpc>
              <a:buFont typeface="Wingdings" panose="05000000000000000000" charset="0"/>
              <a:buChar char=""/>
            </a:pPr>
            <a:r>
              <a:rPr lang="zh-CN" sz="2800">
                <a:latin typeface="方正正粗黑简体" panose="02000500000000000000" charset="-122"/>
                <a:ea typeface="方正正粗黑简体" panose="02000500000000000000" charset="-122"/>
                <a:sym typeface="方正兰亭黑简体" panose="02000000000000000000" charset="-122"/>
              </a:rPr>
              <a:t>创新亮点</a:t>
            </a:r>
            <a:endParaRPr lang="zh-CN" sz="2800">
              <a:latin typeface="方正正粗黑简体" panose="02000500000000000000" charset="-122"/>
              <a:ea typeface="方正正粗黑简体" panose="02000500000000000000" charset="-122"/>
              <a:sym typeface="方正兰亭黑简体" panose="02000000000000000000" charset="-122"/>
            </a:endParaRPr>
          </a:p>
          <a:p>
            <a:pPr marL="342900" indent="-342900" algn="ctr">
              <a:lnSpc>
                <a:spcPct val="150000"/>
              </a:lnSpc>
              <a:buFont typeface="Wingdings" panose="05000000000000000000" charset="0"/>
              <a:buChar char=""/>
            </a:pPr>
            <a:r>
              <a:rPr lang="zh-CN" sz="2800">
                <a:latin typeface="方正正粗黑简体" panose="02000500000000000000" charset="-122"/>
                <a:ea typeface="方正正粗黑简体" panose="02000500000000000000" charset="-122"/>
                <a:sym typeface="方正兰亭黑简体" panose="02000000000000000000" charset="-122"/>
              </a:rPr>
              <a:t>推广建议</a:t>
            </a:r>
            <a:r>
              <a:rPr lang="zh-CN" sz="2400">
                <a:latin typeface="方正正粗黑简体" panose="02000500000000000000" charset="-122"/>
                <a:ea typeface="方正正粗黑简体" panose="02000500000000000000" charset="-122"/>
                <a:sym typeface="方正兰亭黑简体" panose="02000000000000000000" charset="-122"/>
              </a:rPr>
              <a:t>     </a:t>
            </a:r>
            <a:r>
              <a:rPr lang="zh-CN" altLang="en-US" sz="1400" b="1" dirty="0">
                <a:solidFill>
                  <a:srgbClr val="C00000"/>
                </a:solidFill>
                <a:latin typeface="微软雅黑" charset="-122"/>
                <a:ea typeface="微软雅黑" charset="-122"/>
                <a:cs typeface="微软雅黑" charset="-122"/>
                <a:sym typeface="方正兰亭黑简体" panose="02000000000000000000" charset="-122"/>
              </a:rPr>
              <a:t> </a:t>
            </a:r>
            <a:r>
              <a:rPr lang="zh-CN" altLang="en-US" sz="1400"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       </a:t>
            </a:r>
            <a:endParaRPr lang="zh-CN" altLang="en-US" sz="1400" dirty="0">
              <a:solidFill>
                <a:schemeClr val="tx1">
                  <a:lumMod val="75000"/>
                  <a:lumOff val="25000"/>
                </a:schemeClr>
              </a:solidFill>
              <a:latin typeface="微软雅黑" charset="-122"/>
              <a:ea typeface="微软雅黑" charset="-122"/>
              <a:cs typeface="微软雅黑" charset="-122"/>
              <a:sym typeface="方正兰亭黑简体" panose="02000000000000000000" charset="-122"/>
            </a:endParaRPr>
          </a:p>
          <a:p>
            <a:pPr algn="just">
              <a:lnSpc>
                <a:spcPct val="150000"/>
              </a:lnSpc>
            </a:pPr>
            <a:endParaRPr lang="zh-CN" altLang="en-US" sz="2400" dirty="0">
              <a:solidFill>
                <a:schemeClr val="tx1">
                  <a:lumMod val="75000"/>
                  <a:lumOff val="25000"/>
                </a:schemeClr>
              </a:solidFill>
              <a:latin typeface="微软雅黑" charset="-122"/>
              <a:ea typeface="微软雅黑" charset="-122"/>
              <a:cs typeface="微软雅黑" charset="-122"/>
              <a:sym typeface="方正兰亭黑简体" panose="02000000000000000000"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案例详情</a:t>
            </a:r>
            <a:r>
              <a:rPr lang="zh-CN" altLang="en-US" sz="2800" b="1" dirty="0">
                <a:solidFill>
                  <a:schemeClr val="tx1"/>
                </a:solidFill>
                <a:latin typeface="微软雅黑" charset="-122"/>
                <a:sym typeface="方正中等线简体" charset="-122"/>
              </a:rPr>
              <a:t>撰写</a:t>
            </a:r>
            <a:endParaRPr lang="zh-CN" altLang="en-US"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168783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黑体" charset="0"/>
                <a:ea typeface="黑体" charset="0"/>
              </a:rPr>
              <a:t>要点</a:t>
            </a:r>
            <a:endParaRPr lang="zh-CN" altLang="en-US" sz="2400" b="1" dirty="0">
              <a:latin typeface="黑体" charset="0"/>
              <a:ea typeface="黑体" charset="0"/>
            </a:endParaRPr>
          </a:p>
        </p:txBody>
      </p:sp>
      <p:sp>
        <p:nvSpPr>
          <p:cNvPr id="3" name="文本框 2"/>
          <p:cNvSpPr txBox="1"/>
          <p:nvPr/>
        </p:nvSpPr>
        <p:spPr>
          <a:xfrm>
            <a:off x="1702435" y="1557655"/>
            <a:ext cx="10426700" cy="798830"/>
          </a:xfrm>
          <a:prstGeom prst="rect">
            <a:avLst/>
          </a:prstGeom>
          <a:noFill/>
          <a:ln w="9525">
            <a:noFill/>
          </a:ln>
        </p:spPr>
        <p:txBody>
          <a:bodyPr wrap="square">
            <a:spAutoFit/>
          </a:bodyPr>
          <a:p>
            <a:pPr marL="0" indent="0" algn="l"/>
            <a:endParaRPr lang="zh-CN" sz="1600" b="0">
              <a:latin typeface="方正正粗黑简体" panose="02000500000000000000" charset="-122"/>
              <a:ea typeface="方正正粗黑简体" panose="02000500000000000000" charset="-122"/>
            </a:endParaRPr>
          </a:p>
          <a:p>
            <a:pPr marL="285750" indent="-285750" algn="l" fontAlgn="auto">
              <a:lnSpc>
                <a:spcPct val="150000"/>
              </a:lnSpc>
              <a:buFont typeface="Wingdings" panose="05000000000000000000" charset="0"/>
              <a:buChar char=""/>
            </a:pPr>
            <a:endParaRPr lang="zh-CN" sz="2000">
              <a:latin typeface="方正正粗黑简体" panose="02000500000000000000" charset="-122"/>
              <a:ea typeface="方正正粗黑简体" panose="02000500000000000000" charset="-122"/>
            </a:endParaRPr>
          </a:p>
        </p:txBody>
      </p:sp>
      <p:graphicFrame>
        <p:nvGraphicFramePr>
          <p:cNvPr id="6" name="表格 5"/>
          <p:cNvGraphicFramePr/>
          <p:nvPr>
            <p:custDataLst>
              <p:tags r:id="rId3"/>
            </p:custDataLst>
          </p:nvPr>
        </p:nvGraphicFramePr>
        <p:xfrm>
          <a:off x="2134235" y="1341755"/>
          <a:ext cx="8871585" cy="4632960"/>
        </p:xfrm>
        <a:graphic>
          <a:graphicData uri="http://schemas.openxmlformats.org/drawingml/2006/table">
            <a:tbl>
              <a:tblPr firstRow="1" bandRow="1">
                <a:tableStyleId>{5C22544A-7EE6-4342-B048-85BDC9FD1C3A}</a:tableStyleId>
              </a:tblPr>
              <a:tblGrid>
                <a:gridCol w="1431290"/>
                <a:gridCol w="7440295"/>
              </a:tblGrid>
              <a:tr h="457200">
                <a:tc>
                  <a:txBody>
                    <a:bodyPr/>
                    <a:p>
                      <a:pPr algn="ctr">
                        <a:buNone/>
                      </a:pPr>
                      <a:r>
                        <a:rPr lang="zh-CN" altLang="en-US" sz="1800">
                          <a:latin typeface="黑体" charset="0"/>
                          <a:ea typeface="黑体" charset="0"/>
                        </a:rPr>
                        <a:t>项目</a:t>
                      </a:r>
                      <a:endParaRPr lang="zh-CN" altLang="en-US" sz="1800">
                        <a:latin typeface="黑体" charset="0"/>
                        <a:ea typeface="黑体" charset="0"/>
                      </a:endParaRPr>
                    </a:p>
                  </a:txBody>
                  <a:tcPr/>
                </a:tc>
                <a:tc>
                  <a:txBody>
                    <a:bodyPr/>
                    <a:p>
                      <a:pPr algn="ctr">
                        <a:buNone/>
                      </a:pPr>
                      <a:r>
                        <a:rPr lang="zh-CN" altLang="en-US" sz="1800">
                          <a:latin typeface="黑体" charset="0"/>
                          <a:ea typeface="黑体" charset="0"/>
                        </a:rPr>
                        <a:t>撰写要点</a:t>
                      </a:r>
                      <a:endParaRPr lang="zh-CN" altLang="en-US" sz="1800">
                        <a:latin typeface="黑体" charset="0"/>
                        <a:ea typeface="黑体" charset="0"/>
                      </a:endParaRPr>
                    </a:p>
                  </a:txBody>
                  <a:tcPr/>
                </a:tc>
              </a:tr>
              <a:tr h="640080">
                <a:tc>
                  <a:txBody>
                    <a:bodyPr/>
                    <a:p>
                      <a:pPr indent="0" algn="ctr">
                        <a:lnSpc>
                          <a:spcPct val="150000"/>
                        </a:lnSpc>
                        <a:buFont typeface="Wingdings" panose="05000000000000000000" charset="0"/>
                        <a:buNone/>
                      </a:pPr>
                      <a:r>
                        <a:rPr lang="zh-CN" sz="1800">
                          <a:latin typeface="黑体" charset="0"/>
                          <a:ea typeface="黑体" charset="0"/>
                          <a:sym typeface="方正兰亭黑简体" panose="02000000000000000000" charset="-122"/>
                        </a:rPr>
                        <a:t>案例背景</a:t>
                      </a:r>
                      <a:endParaRPr lang="zh-CN" sz="1800">
                        <a:latin typeface="黑体" charset="0"/>
                        <a:ea typeface="黑体" charset="0"/>
                        <a:sym typeface="方正兰亭黑简体" panose="02000000000000000000" charset="-122"/>
                      </a:endParaRPr>
                    </a:p>
                  </a:txBody>
                  <a:tcPr/>
                </a:tc>
                <a:tc>
                  <a:txBody>
                    <a:bodyPr/>
                    <a:p>
                      <a:pPr algn="l">
                        <a:buClrTx/>
                        <a:buSzTx/>
                        <a:buFontTx/>
                        <a:buNone/>
                      </a:pPr>
                      <a:r>
                        <a:rPr lang="zh-CN" sz="1800">
                          <a:latin typeface="黑体" charset="0"/>
                          <a:ea typeface="黑体" charset="0"/>
                        </a:rPr>
                        <a:t>政策背景、行业背景、机构战略、面临问题（契机）、创新了什么产品，解决了什么问题</a:t>
                      </a:r>
                      <a:r>
                        <a:rPr lang="zh-CN" sz="1800">
                          <a:solidFill>
                            <a:srgbClr val="FF0000"/>
                          </a:solidFill>
                          <a:latin typeface="黑体" charset="0"/>
                          <a:ea typeface="黑体" charset="0"/>
                        </a:rPr>
                        <a:t>（相比简介内容，可做适当扩充）</a:t>
                      </a:r>
                      <a:endParaRPr lang="zh-CN" sz="1800">
                        <a:solidFill>
                          <a:srgbClr val="FF0000"/>
                        </a:solidFill>
                        <a:latin typeface="黑体" charset="0"/>
                        <a:ea typeface="黑体" charset="0"/>
                      </a:endParaRPr>
                    </a:p>
                  </a:txBody>
                  <a:tcPr/>
                </a:tc>
              </a:tr>
              <a:tr h="457200">
                <a:tc>
                  <a:txBody>
                    <a:bodyPr/>
                    <a:p>
                      <a:pPr algn="ctr">
                        <a:buNone/>
                      </a:pPr>
                      <a:r>
                        <a:rPr lang="zh-CN" sz="1800">
                          <a:latin typeface="黑体" charset="0"/>
                          <a:ea typeface="黑体" charset="0"/>
                          <a:sym typeface="方正兰亭黑简体" panose="02000000000000000000" charset="-122"/>
                        </a:rPr>
                        <a:t>具体做法</a:t>
                      </a:r>
                      <a:endParaRPr lang="zh-CN" sz="1800">
                        <a:latin typeface="黑体" charset="0"/>
                        <a:ea typeface="黑体" charset="0"/>
                        <a:sym typeface="方正兰亭黑简体" panose="02000000000000000000" charset="-122"/>
                      </a:endParaRPr>
                    </a:p>
                  </a:txBody>
                  <a:tcPr/>
                </a:tc>
                <a:tc>
                  <a:txBody>
                    <a:bodyPr/>
                    <a:p>
                      <a:pPr indent="0" algn="l" fontAlgn="auto">
                        <a:lnSpc>
                          <a:spcPct val="150000"/>
                        </a:lnSpc>
                        <a:buFont typeface="Wingdings" panose="05000000000000000000" charset="0"/>
                        <a:buNone/>
                      </a:pPr>
                      <a:r>
                        <a:rPr lang="zh-CN" sz="1800">
                          <a:latin typeface="黑体" charset="0"/>
                          <a:ea typeface="黑体" charset="0"/>
                          <a:sym typeface="+mn-ea"/>
                        </a:rPr>
                        <a:t>做了什么工作、创新什么产品、</a:t>
                      </a:r>
                      <a:r>
                        <a:rPr lang="zh-CN" sz="1800">
                          <a:latin typeface="黑体" charset="0"/>
                          <a:ea typeface="黑体" charset="0"/>
                          <a:sym typeface="+mn-ea"/>
                        </a:rPr>
                        <a:t>制定了什么战略机制</a:t>
                      </a:r>
                      <a:endParaRPr lang="zh-CN" sz="1800">
                        <a:latin typeface="黑体" charset="0"/>
                        <a:ea typeface="黑体" charset="0"/>
                        <a:sym typeface="+mn-ea"/>
                      </a:endParaRPr>
                    </a:p>
                    <a:p>
                      <a:pPr indent="0" algn="l" fontAlgn="auto">
                        <a:lnSpc>
                          <a:spcPct val="150000"/>
                        </a:lnSpc>
                        <a:buFont typeface="Wingdings" panose="05000000000000000000" charset="0"/>
                        <a:buNone/>
                      </a:pPr>
                      <a:r>
                        <a:rPr lang="zh-CN" sz="1800">
                          <a:latin typeface="黑体" charset="0"/>
                          <a:ea typeface="黑体" charset="0"/>
                          <a:sym typeface="+mn-ea"/>
                        </a:rPr>
                        <a:t>（金融产品、服务方式、交易机制</a:t>
                      </a:r>
                      <a:r>
                        <a:rPr lang="zh-CN" sz="1800">
                          <a:latin typeface="黑体" charset="0"/>
                          <a:ea typeface="黑体" charset="0"/>
                          <a:sym typeface="+mn-ea"/>
                        </a:rPr>
                        <a:t>结构、业务流程）</a:t>
                      </a:r>
                      <a:endParaRPr lang="zh-CN" sz="1800">
                        <a:latin typeface="黑体" charset="0"/>
                        <a:ea typeface="黑体" charset="0"/>
                        <a:sym typeface="+mn-ea"/>
                      </a:endParaRPr>
                    </a:p>
                  </a:txBody>
                  <a:tcPr/>
                </a:tc>
              </a:tr>
              <a:tr h="381000">
                <a:tc>
                  <a:txBody>
                    <a:bodyPr/>
                    <a:p>
                      <a:pPr indent="0" algn="ctr">
                        <a:lnSpc>
                          <a:spcPct val="150000"/>
                        </a:lnSpc>
                        <a:buFont typeface="Wingdings" panose="05000000000000000000" charset="0"/>
                        <a:buNone/>
                      </a:pPr>
                      <a:r>
                        <a:rPr lang="zh-CN" sz="1800">
                          <a:latin typeface="黑体" charset="0"/>
                          <a:ea typeface="黑体" charset="0"/>
                          <a:sym typeface="方正兰亭黑简体" panose="02000000000000000000" charset="-122"/>
                        </a:rPr>
                        <a:t>实践效果</a:t>
                      </a:r>
                      <a:endParaRPr lang="zh-CN" sz="1800">
                        <a:latin typeface="黑体" charset="0"/>
                        <a:ea typeface="黑体" charset="0"/>
                        <a:sym typeface="方正兰亭黑简体" panose="02000000000000000000" charset="-122"/>
                      </a:endParaRPr>
                    </a:p>
                  </a:txBody>
                  <a:tcPr/>
                </a:tc>
                <a:tc>
                  <a:txBody>
                    <a:bodyPr/>
                    <a:p>
                      <a:pPr indent="0" algn="l" fontAlgn="auto">
                        <a:lnSpc>
                          <a:spcPct val="150000"/>
                        </a:lnSpc>
                        <a:buFont typeface="Wingdings" panose="05000000000000000000" charset="0"/>
                        <a:buNone/>
                      </a:pPr>
                      <a:r>
                        <a:rPr lang="zh-CN" sz="1800">
                          <a:latin typeface="黑体" charset="0"/>
                          <a:ea typeface="黑体" charset="0"/>
                          <a:sym typeface="+mn-ea"/>
                        </a:rPr>
                        <a:t>点出数据：支持了多少家企业、发放了多少融资、有多少家机构应用了系统、解决了什么问题、降低了多少成本</a:t>
                      </a:r>
                      <a:endParaRPr lang="zh-CN" sz="1800">
                        <a:latin typeface="黑体" charset="0"/>
                        <a:ea typeface="黑体" charset="0"/>
                        <a:sym typeface="+mn-ea"/>
                      </a:endParaRPr>
                    </a:p>
                  </a:txBody>
                  <a:tcPr/>
                </a:tc>
              </a:tr>
              <a:tr h="381000">
                <a:tc>
                  <a:txBody>
                    <a:bodyPr/>
                    <a:p>
                      <a:pPr algn="ctr">
                        <a:buNone/>
                      </a:pPr>
                      <a:r>
                        <a:rPr lang="zh-CN" sz="1800">
                          <a:latin typeface="黑体" charset="0"/>
                          <a:ea typeface="黑体" charset="0"/>
                          <a:sym typeface="方正兰亭黑简体" panose="02000000000000000000" charset="-122"/>
                        </a:rPr>
                        <a:t>创新亮点</a:t>
                      </a:r>
                      <a:endParaRPr lang="zh-CN" sz="1800">
                        <a:latin typeface="黑体" charset="0"/>
                        <a:ea typeface="黑体" charset="0"/>
                        <a:sym typeface="方正兰亭黑简体" panose="02000000000000000000" charset="-122"/>
                      </a:endParaRPr>
                    </a:p>
                  </a:txBody>
                  <a:tcPr/>
                </a:tc>
                <a:tc>
                  <a:txBody>
                    <a:bodyPr/>
                    <a:p>
                      <a:pPr indent="0" algn="l" fontAlgn="auto">
                        <a:lnSpc>
                          <a:spcPct val="150000"/>
                        </a:lnSpc>
                        <a:buFont typeface="Wingdings" panose="05000000000000000000" charset="0"/>
                        <a:buNone/>
                      </a:pPr>
                      <a:r>
                        <a:rPr lang="zh-CN" sz="1800">
                          <a:latin typeface="黑体" charset="0"/>
                          <a:ea typeface="黑体" charset="0"/>
                          <a:sym typeface="+mn-ea"/>
                        </a:rPr>
                        <a:t>归纳法：经济效益、社会效益</a:t>
                      </a:r>
                      <a:endParaRPr lang="zh-CN" sz="1800">
                        <a:latin typeface="黑体" charset="0"/>
                        <a:ea typeface="黑体" charset="0"/>
                        <a:sym typeface="+mn-ea"/>
                      </a:endParaRPr>
                    </a:p>
                    <a:p>
                      <a:pPr indent="0" algn="l" fontAlgn="auto">
                        <a:lnSpc>
                          <a:spcPct val="150000"/>
                        </a:lnSpc>
                        <a:buFont typeface="Wingdings" panose="05000000000000000000" charset="0"/>
                        <a:buNone/>
                      </a:pPr>
                      <a:r>
                        <a:rPr lang="zh-CN" sz="1800">
                          <a:latin typeface="黑体" charset="0"/>
                          <a:ea typeface="黑体" charset="0"/>
                          <a:sym typeface="+mn-ea"/>
                        </a:rPr>
                        <a:t>点出创新亮点：“首笔”、“创新xx组合”、“创新xx模式”</a:t>
                      </a:r>
                      <a:endParaRPr lang="zh-CN" sz="1800">
                        <a:latin typeface="黑体" charset="0"/>
                        <a:ea typeface="黑体" charset="0"/>
                        <a:sym typeface="+mn-ea"/>
                      </a:endParaRPr>
                    </a:p>
                    <a:p>
                      <a:pPr indent="0" algn="l" fontAlgn="auto">
                        <a:lnSpc>
                          <a:spcPct val="150000"/>
                        </a:lnSpc>
                        <a:buFont typeface="Wingdings" panose="05000000000000000000" charset="0"/>
                        <a:buNone/>
                      </a:pPr>
                      <a:r>
                        <a:rPr lang="en-US" altLang="zh-CN" sz="1800">
                          <a:latin typeface="黑体" charset="0"/>
                          <a:ea typeface="黑体" charset="0"/>
                          <a:sym typeface="+mn-ea"/>
                        </a:rPr>
                        <a:t>              </a:t>
                      </a:r>
                      <a:r>
                        <a:rPr lang="zh-CN" sz="1800">
                          <a:latin typeface="黑体" charset="0"/>
                          <a:ea typeface="黑体" charset="0"/>
                          <a:sym typeface="+mn-ea"/>
                        </a:rPr>
                        <a:t>获得什么奖项</a:t>
                      </a:r>
                      <a:endParaRPr lang="zh-CN" sz="1800">
                        <a:latin typeface="黑体" charset="0"/>
                        <a:ea typeface="黑体" charset="0"/>
                        <a:sym typeface="+mn-ea"/>
                      </a:endParaRPr>
                    </a:p>
                  </a:txBody>
                  <a:tcPr/>
                </a:tc>
              </a:tr>
              <a:tr h="381000">
                <a:tc>
                  <a:txBody>
                    <a:bodyPr/>
                    <a:p>
                      <a:pPr algn="ctr">
                        <a:buNone/>
                      </a:pPr>
                      <a:r>
                        <a:rPr lang="zh-CN" sz="1800">
                          <a:latin typeface="黑体" charset="0"/>
                          <a:ea typeface="黑体" charset="0"/>
                          <a:sym typeface="方正兰亭黑简体" panose="02000000000000000000" charset="-122"/>
                        </a:rPr>
                        <a:t>推广建议</a:t>
                      </a:r>
                      <a:endParaRPr lang="zh-CN" sz="1800">
                        <a:latin typeface="黑体" charset="0"/>
                        <a:ea typeface="黑体" charset="0"/>
                        <a:sym typeface="方正兰亭黑简体" panose="02000000000000000000" charset="-122"/>
                      </a:endParaRPr>
                    </a:p>
                  </a:txBody>
                  <a:tcPr/>
                </a:tc>
                <a:tc>
                  <a:txBody>
                    <a:bodyPr/>
                    <a:p>
                      <a:pPr algn="l">
                        <a:buClrTx/>
                        <a:buSzTx/>
                        <a:buFontTx/>
                        <a:buNone/>
                      </a:pPr>
                      <a:r>
                        <a:rPr lang="zh-CN" sz="1800">
                          <a:latin typeface="黑体" charset="0"/>
                          <a:ea typeface="黑体" charset="0"/>
                        </a:rPr>
                        <a:t>适用什么场景</a:t>
                      </a:r>
                      <a:r>
                        <a:rPr lang="zh-CN" altLang="en-US" sz="1800">
                          <a:latin typeface="黑体" charset="0"/>
                          <a:ea typeface="黑体" charset="0"/>
                        </a:rPr>
                        <a:t>，</a:t>
                      </a:r>
                      <a:r>
                        <a:rPr lang="zh-CN" altLang="en-US" sz="1800">
                          <a:latin typeface="黑体" charset="0"/>
                          <a:ea typeface="黑体" charset="0"/>
                        </a:rPr>
                        <a:t>推广需要什么条件，面临什么困难，需要解决什么</a:t>
                      </a:r>
                      <a:r>
                        <a:rPr lang="zh-CN" altLang="en-US" sz="1800">
                          <a:latin typeface="黑体" charset="0"/>
                          <a:ea typeface="黑体" charset="0"/>
                        </a:rPr>
                        <a:t>问题</a:t>
                      </a:r>
                      <a:endParaRPr lang="zh-CN" altLang="en-US" sz="1800">
                        <a:latin typeface="黑体" charset="0"/>
                        <a:ea typeface="黑体" charset="0"/>
                      </a:endParaRPr>
                    </a:p>
                  </a:txBody>
                  <a:tcPr/>
                </a:tc>
              </a:tr>
            </a:tbl>
          </a:graphicData>
        </a:graphic>
      </p:graphicFrame>
    </p:spTree>
    <p:custDataLst>
      <p:tags r:id="rId4"/>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案例详情</a:t>
            </a:r>
            <a:r>
              <a:rPr lang="zh-CN" altLang="en-US" sz="2800" b="1" dirty="0">
                <a:solidFill>
                  <a:schemeClr val="tx1"/>
                </a:solidFill>
                <a:latin typeface="微软雅黑" charset="-122"/>
                <a:sym typeface="方正中等线简体" charset="-122"/>
              </a:rPr>
              <a:t>撰写</a:t>
            </a:r>
            <a:endParaRPr lang="zh-CN" altLang="en-US"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参考</a:t>
            </a:r>
            <a:r>
              <a:rPr lang="zh-CN" altLang="en-US" sz="2400" b="1" dirty="0">
                <a:latin typeface="微软雅黑" charset="-122"/>
                <a:ea typeface="微软雅黑" charset="-122"/>
              </a:rPr>
              <a:t>案例</a:t>
            </a:r>
            <a:endParaRPr lang="zh-CN" altLang="en-US" sz="2400" b="1" dirty="0">
              <a:latin typeface="微软雅黑" charset="-122"/>
              <a:ea typeface="微软雅黑" charset="-122"/>
            </a:endParaRPr>
          </a:p>
        </p:txBody>
      </p:sp>
      <p:sp>
        <p:nvSpPr>
          <p:cNvPr id="13" name="文本框 12"/>
          <p:cNvSpPr txBox="1"/>
          <p:nvPr/>
        </p:nvSpPr>
        <p:spPr>
          <a:xfrm>
            <a:off x="262255" y="2493645"/>
            <a:ext cx="2257425" cy="2745740"/>
          </a:xfrm>
          <a:prstGeom prst="rect">
            <a:avLst/>
          </a:prstGeom>
          <a:noFill/>
        </p:spPr>
        <p:txBody>
          <a:bodyPr wrap="square" rtlCol="0" anchor="t">
            <a:spAutoFit/>
          </a:bodyPr>
          <a:p>
            <a:pPr algn="just">
              <a:lnSpc>
                <a:spcPct val="150000"/>
              </a:lnSpc>
            </a:pPr>
            <a:r>
              <a:rPr lang="zh-CN" altLang="zh-CN" sz="11500">
                <a:solidFill>
                  <a:schemeClr val="tx1"/>
                </a:solidFill>
                <a:latin typeface="微软雅黑" charset="-122"/>
                <a:sym typeface="Wingdings" panose="05000000000000000000" charset="0"/>
              </a:rPr>
              <a:t></a:t>
            </a:r>
            <a:endParaRPr lang="zh-CN" altLang="zh-CN" sz="11500" dirty="0">
              <a:solidFill>
                <a:schemeClr val="tx1"/>
              </a:solidFill>
              <a:latin typeface="微软雅黑" charset="-122"/>
              <a:ea typeface="微软雅黑" charset="-122"/>
              <a:cs typeface="微软雅黑" charset="-122"/>
              <a:sym typeface="Wingdings" panose="05000000000000000000" charset="0"/>
            </a:endParaRPr>
          </a:p>
        </p:txBody>
      </p:sp>
      <p:sp>
        <p:nvSpPr>
          <p:cNvPr id="3" name="文本框 2"/>
          <p:cNvSpPr txBox="1"/>
          <p:nvPr/>
        </p:nvSpPr>
        <p:spPr>
          <a:xfrm>
            <a:off x="1702435" y="1557655"/>
            <a:ext cx="10426700" cy="798830"/>
          </a:xfrm>
          <a:prstGeom prst="rect">
            <a:avLst/>
          </a:prstGeom>
          <a:noFill/>
          <a:ln w="9525">
            <a:noFill/>
          </a:ln>
        </p:spPr>
        <p:txBody>
          <a:bodyPr wrap="square">
            <a:spAutoFit/>
          </a:bodyPr>
          <a:p>
            <a:pPr marL="0" indent="0" algn="l"/>
            <a:endParaRPr lang="zh-CN" sz="1600" b="0">
              <a:latin typeface="方正正粗黑简体" panose="02000500000000000000" charset="-122"/>
              <a:ea typeface="方正正粗黑简体" panose="02000500000000000000" charset="-122"/>
            </a:endParaRPr>
          </a:p>
          <a:p>
            <a:pPr marL="285750" indent="-285750" algn="l" fontAlgn="auto">
              <a:lnSpc>
                <a:spcPct val="150000"/>
              </a:lnSpc>
              <a:buFont typeface="Wingdings" panose="05000000000000000000" charset="0"/>
              <a:buChar char=""/>
            </a:pPr>
            <a:endParaRPr lang="zh-CN" sz="2000">
              <a:latin typeface="方正正粗黑简体" panose="02000500000000000000" charset="-122"/>
              <a:ea typeface="方正正粗黑简体" panose="02000500000000000000" charset="-122"/>
            </a:endParaRPr>
          </a:p>
        </p:txBody>
      </p:sp>
      <p:sp>
        <p:nvSpPr>
          <p:cNvPr id="11" name="矩形 10"/>
          <p:cNvSpPr/>
          <p:nvPr/>
        </p:nvSpPr>
        <p:spPr>
          <a:xfrm>
            <a:off x="3777615" y="765175"/>
            <a:ext cx="6282055" cy="70612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5" name="文本框 4"/>
          <p:cNvSpPr txBox="1"/>
          <p:nvPr/>
        </p:nvSpPr>
        <p:spPr>
          <a:xfrm>
            <a:off x="5211128" y="829945"/>
            <a:ext cx="2870835" cy="553085"/>
          </a:xfrm>
          <a:prstGeom prst="rect">
            <a:avLst/>
          </a:prstGeom>
          <a:noFill/>
        </p:spPr>
        <p:txBody>
          <a:bodyPr wrap="none" rtlCol="0" anchor="t">
            <a:spAutoFit/>
          </a:bodyPr>
          <a:p>
            <a:pPr algn="just">
              <a:lnSpc>
                <a:spcPct val="150000"/>
              </a:lnSpc>
            </a:pPr>
            <a:r>
              <a:rPr lang="zh-CN" sz="2000" b="1">
                <a:latin typeface="微软雅黑" charset="-122"/>
                <a:ea typeface="微软雅黑" charset="-122"/>
                <a:sym typeface="+mn-ea"/>
              </a:rPr>
              <a:t>人民银行案例汇编示例</a:t>
            </a:r>
            <a:r>
              <a:rPr lang="en-US" altLang="zh-CN" sz="2000" b="1">
                <a:latin typeface="微软雅黑" charset="-122"/>
                <a:ea typeface="微软雅黑" charset="-122"/>
                <a:sym typeface="+mn-ea"/>
              </a:rPr>
              <a:t>1</a:t>
            </a:r>
            <a:endParaRPr lang="en-US" altLang="zh-CN" sz="2000" b="1" dirty="0">
              <a:solidFill>
                <a:schemeClr val="tx1">
                  <a:lumMod val="75000"/>
                  <a:lumOff val="25000"/>
                </a:schemeClr>
              </a:solidFill>
              <a:latin typeface="微软雅黑" charset="-122"/>
              <a:ea typeface="微软雅黑" charset="-122"/>
              <a:cs typeface="微软雅黑" charset="-122"/>
              <a:sym typeface="+mn-ea"/>
            </a:endParaRPr>
          </a:p>
        </p:txBody>
      </p:sp>
      <p:sp>
        <p:nvSpPr>
          <p:cNvPr id="100" name="文本框 99"/>
          <p:cNvSpPr txBox="1"/>
          <p:nvPr/>
        </p:nvSpPr>
        <p:spPr>
          <a:xfrm>
            <a:off x="1774825" y="1773555"/>
            <a:ext cx="10129520" cy="4523105"/>
          </a:xfrm>
          <a:prstGeom prst="rect">
            <a:avLst/>
          </a:prstGeom>
          <a:noFill/>
          <a:ln w="9525">
            <a:noFill/>
          </a:ln>
        </p:spPr>
        <p:txBody>
          <a:bodyPr wrap="square">
            <a:spAutoFit/>
          </a:bodyPr>
          <a:p>
            <a:pPr indent="0" algn="l" fontAlgn="auto">
              <a:lnSpc>
                <a:spcPct val="150000"/>
              </a:lnSpc>
              <a:buFont typeface="Wingdings" panose="05000000000000000000" charset="0"/>
              <a:buNone/>
            </a:pPr>
            <a:r>
              <a:rPr lang="zh-CN" sz="1600" b="1">
                <a:latin typeface="方正正粗黑简体" panose="02000500000000000000" charset="-122"/>
                <a:ea typeface="方正正粗黑简体" panose="02000500000000000000" charset="-122"/>
                <a:sym typeface="+mn-ea"/>
              </a:rPr>
              <a:t>《全流程线上服务提升新能源汽车供应链金融效能》</a:t>
            </a:r>
            <a:endParaRPr lang="zh-CN" sz="1600" b="1">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zh-CN" sz="1600">
                <a:solidFill>
                  <a:srgbClr val="C00000"/>
                </a:solidFill>
                <a:latin typeface="方正正粗黑简体" panose="02000500000000000000" charset="-122"/>
                <a:ea typeface="方正正粗黑简体" panose="02000500000000000000" charset="-122"/>
                <a:sym typeface="+mn-ea"/>
              </a:rPr>
              <a:t>一、案例背景</a:t>
            </a:r>
            <a:endParaRPr lang="zh-CN" sz="1600">
              <a:solidFill>
                <a:srgbClr val="C00000"/>
              </a:solidFill>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altLang="zh-CN" sz="1600">
                <a:latin typeface="方正正粗黑简体" panose="02000500000000000000" charset="-122"/>
                <a:ea typeface="方正正粗黑简体" panose="02000500000000000000" charset="-122"/>
                <a:sym typeface="+mn-ea"/>
              </a:rPr>
              <a:t>    </a:t>
            </a:r>
            <a:r>
              <a:rPr lang="zh-CN" sz="1600">
                <a:latin typeface="方正正粗黑简体" panose="02000500000000000000" charset="-122"/>
                <a:ea typeface="方正正粗黑简体" panose="02000500000000000000" charset="-122"/>
                <a:sym typeface="+mn-ea"/>
              </a:rPr>
              <a:t>“绿色e销通”网络供应链业务模式是建设银行花都绿色分行与东风日产进行信息交互合作，实现信息流、物流、资金流的信息整合，为东风日产下游经销商提供全流程线上操作的网络融资服务。该模式的成功运营为金融机构围绕新能源汽车研发设计、生产、流通、消费各个环节创新发展绿色金融产品和服务提供了示范样本。</a:t>
            </a:r>
            <a:endParaRPr lang="zh-CN" sz="1600">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zh-CN" sz="1600">
                <a:solidFill>
                  <a:srgbClr val="C00000"/>
                </a:solidFill>
                <a:latin typeface="方正正粗黑简体" panose="02000500000000000000" charset="-122"/>
                <a:ea typeface="方正正粗黑简体" panose="02000500000000000000" charset="-122"/>
                <a:sym typeface="+mn-ea"/>
              </a:rPr>
              <a:t>二、具体做法</a:t>
            </a:r>
            <a:endParaRPr lang="zh-CN" sz="1600">
              <a:solidFill>
                <a:srgbClr val="C00000"/>
              </a:solidFill>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altLang="zh-CN" sz="1600">
                <a:latin typeface="方正正粗黑简体" panose="02000500000000000000" charset="-122"/>
                <a:ea typeface="方正正粗黑简体" panose="02000500000000000000" charset="-122"/>
                <a:sym typeface="+mn-ea"/>
              </a:rPr>
              <a:t>    </a:t>
            </a:r>
            <a:r>
              <a:rPr lang="zh-CN" sz="1600">
                <a:latin typeface="方正正粗黑简体" panose="02000500000000000000" charset="-122"/>
                <a:ea typeface="方正正粗黑简体" panose="02000500000000000000" charset="-122"/>
                <a:sym typeface="+mn-ea"/>
              </a:rPr>
              <a:t>建设银行花都绿色分行与东风日产合作，针对其下游经销商推出“绿色 e销通”业务，</a:t>
            </a:r>
            <a:r>
              <a:rPr lang="zh-CN" sz="1600">
                <a:solidFill>
                  <a:srgbClr val="C00000"/>
                </a:solidFill>
                <a:latin typeface="方正正粗黑简体" panose="02000500000000000000" charset="-122"/>
                <a:ea typeface="方正正粗黑简体" panose="02000500000000000000" charset="-122"/>
                <a:sym typeface="+mn-ea"/>
              </a:rPr>
              <a:t>通过东风日产新能源汽车经销商的筛选及评价，设定信用指标评价体系。</a:t>
            </a:r>
            <a:r>
              <a:rPr lang="zh-CN" sz="1600">
                <a:latin typeface="方正正粗黑简体" panose="02000500000000000000" charset="-122"/>
                <a:ea typeface="方正正粗黑简体" panose="02000500000000000000" charset="-122"/>
                <a:sym typeface="+mn-ea"/>
              </a:rPr>
              <a:t>东风日产向建设银行花都绿色分行发送购车订单信息，建设银行花都绿色分行根据订单放款并定向支付给东风日产。东风日产对订单车辆放行，车辆的运输、存放、单证由双方认可的第三方监管公司监管，后续经销商在线上还款赎车即可完成销售，充分提升新能源汽车厂商、经销商的资金周转效率。</a:t>
            </a:r>
            <a:endParaRPr lang="zh-CN" sz="1600">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endParaRPr lang="zh-CN" sz="1600" b="1">
              <a:latin typeface="方正正粗黑简体" panose="02000500000000000000" charset="-122"/>
              <a:ea typeface="方正正粗黑简体" panose="02000500000000000000"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案例详情</a:t>
            </a:r>
            <a:r>
              <a:rPr lang="zh-CN" altLang="en-US" sz="2800" b="1" dirty="0">
                <a:solidFill>
                  <a:schemeClr val="tx1"/>
                </a:solidFill>
                <a:latin typeface="微软雅黑" charset="-122"/>
                <a:sym typeface="方正中等线简体" charset="-122"/>
              </a:rPr>
              <a:t>撰写</a:t>
            </a:r>
            <a:endParaRPr lang="zh-CN" altLang="en-US"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参考</a:t>
            </a:r>
            <a:r>
              <a:rPr lang="zh-CN" altLang="en-US" sz="2400" b="1" dirty="0">
                <a:latin typeface="微软雅黑" charset="-122"/>
                <a:ea typeface="微软雅黑" charset="-122"/>
              </a:rPr>
              <a:t>案例</a:t>
            </a:r>
            <a:endParaRPr lang="zh-CN" altLang="en-US" sz="2400" b="1" dirty="0">
              <a:latin typeface="微软雅黑" charset="-122"/>
              <a:ea typeface="微软雅黑" charset="-122"/>
            </a:endParaRPr>
          </a:p>
        </p:txBody>
      </p:sp>
      <p:sp>
        <p:nvSpPr>
          <p:cNvPr id="13" name="文本框 12"/>
          <p:cNvSpPr txBox="1"/>
          <p:nvPr/>
        </p:nvSpPr>
        <p:spPr>
          <a:xfrm>
            <a:off x="262255" y="2493645"/>
            <a:ext cx="2257425" cy="2745740"/>
          </a:xfrm>
          <a:prstGeom prst="rect">
            <a:avLst/>
          </a:prstGeom>
          <a:noFill/>
        </p:spPr>
        <p:txBody>
          <a:bodyPr wrap="square" rtlCol="0" anchor="t">
            <a:spAutoFit/>
          </a:bodyPr>
          <a:p>
            <a:pPr algn="just">
              <a:lnSpc>
                <a:spcPct val="150000"/>
              </a:lnSpc>
            </a:pPr>
            <a:r>
              <a:rPr lang="zh-CN" altLang="zh-CN" sz="11500">
                <a:solidFill>
                  <a:schemeClr val="tx1"/>
                </a:solidFill>
                <a:latin typeface="微软雅黑" charset="-122"/>
                <a:sym typeface="Wingdings" panose="05000000000000000000" charset="0"/>
              </a:rPr>
              <a:t></a:t>
            </a:r>
            <a:endParaRPr lang="zh-CN" altLang="zh-CN" sz="11500" dirty="0">
              <a:solidFill>
                <a:schemeClr val="tx1"/>
              </a:solidFill>
              <a:latin typeface="微软雅黑" charset="-122"/>
              <a:ea typeface="微软雅黑" charset="-122"/>
              <a:cs typeface="微软雅黑" charset="-122"/>
              <a:sym typeface="Wingdings" panose="05000000000000000000" charset="0"/>
            </a:endParaRPr>
          </a:p>
        </p:txBody>
      </p:sp>
      <p:sp>
        <p:nvSpPr>
          <p:cNvPr id="3" name="文本框 2"/>
          <p:cNvSpPr txBox="1"/>
          <p:nvPr/>
        </p:nvSpPr>
        <p:spPr>
          <a:xfrm>
            <a:off x="1702435" y="1557655"/>
            <a:ext cx="10426700" cy="798830"/>
          </a:xfrm>
          <a:prstGeom prst="rect">
            <a:avLst/>
          </a:prstGeom>
          <a:noFill/>
          <a:ln w="9525">
            <a:noFill/>
          </a:ln>
        </p:spPr>
        <p:txBody>
          <a:bodyPr wrap="square">
            <a:spAutoFit/>
          </a:bodyPr>
          <a:p>
            <a:pPr marL="0" indent="0" algn="l"/>
            <a:endParaRPr lang="zh-CN" sz="1600" b="0">
              <a:latin typeface="方正正粗黑简体" panose="02000500000000000000" charset="-122"/>
              <a:ea typeface="方正正粗黑简体" panose="02000500000000000000" charset="-122"/>
            </a:endParaRPr>
          </a:p>
          <a:p>
            <a:pPr marL="285750" indent="-285750" algn="l" fontAlgn="auto">
              <a:lnSpc>
                <a:spcPct val="150000"/>
              </a:lnSpc>
              <a:buFont typeface="Wingdings" panose="05000000000000000000" charset="0"/>
              <a:buChar char=""/>
            </a:pPr>
            <a:endParaRPr lang="zh-CN" sz="2000">
              <a:latin typeface="方正正粗黑简体" panose="02000500000000000000" charset="-122"/>
              <a:ea typeface="方正正粗黑简体" panose="02000500000000000000" charset="-122"/>
            </a:endParaRPr>
          </a:p>
        </p:txBody>
      </p:sp>
      <p:sp>
        <p:nvSpPr>
          <p:cNvPr id="11" name="矩形 10"/>
          <p:cNvSpPr/>
          <p:nvPr/>
        </p:nvSpPr>
        <p:spPr>
          <a:xfrm>
            <a:off x="3777615" y="765175"/>
            <a:ext cx="6282055" cy="70612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5" name="文本框 4"/>
          <p:cNvSpPr txBox="1"/>
          <p:nvPr/>
        </p:nvSpPr>
        <p:spPr>
          <a:xfrm>
            <a:off x="5211128" y="829945"/>
            <a:ext cx="2870835" cy="553085"/>
          </a:xfrm>
          <a:prstGeom prst="rect">
            <a:avLst/>
          </a:prstGeom>
          <a:noFill/>
        </p:spPr>
        <p:txBody>
          <a:bodyPr wrap="none" rtlCol="0" anchor="t">
            <a:spAutoFit/>
          </a:bodyPr>
          <a:p>
            <a:pPr algn="just">
              <a:lnSpc>
                <a:spcPct val="150000"/>
              </a:lnSpc>
            </a:pPr>
            <a:r>
              <a:rPr lang="zh-CN" sz="2000" b="1">
                <a:latin typeface="微软雅黑" charset="-122"/>
                <a:ea typeface="微软雅黑" charset="-122"/>
                <a:sym typeface="+mn-ea"/>
              </a:rPr>
              <a:t>人民银行案例汇编示例</a:t>
            </a:r>
            <a:r>
              <a:rPr lang="en-US" altLang="zh-CN" sz="2000" b="1">
                <a:latin typeface="微软雅黑" charset="-122"/>
                <a:ea typeface="微软雅黑" charset="-122"/>
                <a:sym typeface="+mn-ea"/>
              </a:rPr>
              <a:t>1</a:t>
            </a:r>
            <a:endParaRPr lang="en-US" altLang="zh-CN" sz="2000" b="1" dirty="0">
              <a:solidFill>
                <a:schemeClr val="tx1">
                  <a:lumMod val="75000"/>
                  <a:lumOff val="25000"/>
                </a:schemeClr>
              </a:solidFill>
              <a:latin typeface="微软雅黑" charset="-122"/>
              <a:ea typeface="微软雅黑" charset="-122"/>
              <a:cs typeface="微软雅黑" charset="-122"/>
              <a:sym typeface="+mn-ea"/>
            </a:endParaRPr>
          </a:p>
        </p:txBody>
      </p:sp>
      <p:sp>
        <p:nvSpPr>
          <p:cNvPr id="6" name="文本框 5"/>
          <p:cNvSpPr txBox="1"/>
          <p:nvPr/>
        </p:nvSpPr>
        <p:spPr>
          <a:xfrm>
            <a:off x="2278380" y="1917700"/>
            <a:ext cx="8242300" cy="3046095"/>
          </a:xfrm>
          <a:prstGeom prst="rect">
            <a:avLst/>
          </a:prstGeom>
          <a:noFill/>
        </p:spPr>
        <p:txBody>
          <a:bodyPr wrap="square" rtlCol="0" anchor="t">
            <a:spAutoFit/>
          </a:bodyPr>
          <a:p>
            <a:pPr indent="0" algn="l" fontAlgn="auto">
              <a:lnSpc>
                <a:spcPct val="150000"/>
              </a:lnSpc>
              <a:buFont typeface="Wingdings" panose="05000000000000000000" charset="0"/>
              <a:buNone/>
            </a:pPr>
            <a:r>
              <a:rPr lang="zh-CN" sz="1600">
                <a:solidFill>
                  <a:srgbClr val="C00000"/>
                </a:solidFill>
                <a:latin typeface="方正正粗黑简体" panose="02000500000000000000" charset="-122"/>
                <a:ea typeface="方正正粗黑简体" panose="02000500000000000000" charset="-122"/>
                <a:sym typeface="+mn-ea"/>
              </a:rPr>
              <a:t>三、实践效果</a:t>
            </a:r>
            <a:endParaRPr lang="zh-CN" sz="1600">
              <a:solidFill>
                <a:srgbClr val="C00000"/>
              </a:solidFill>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altLang="zh-CN" sz="1600">
                <a:latin typeface="方正正粗黑简体" panose="02000500000000000000" charset="-122"/>
                <a:ea typeface="方正正粗黑简体" panose="02000500000000000000" charset="-122"/>
                <a:sym typeface="+mn-ea"/>
              </a:rPr>
              <a:t>    </a:t>
            </a:r>
            <a:r>
              <a:rPr lang="zh-CN" sz="1600">
                <a:latin typeface="方正正粗黑简体" panose="02000500000000000000" charset="-122"/>
                <a:ea typeface="方正正粗黑简体" panose="02000500000000000000" charset="-122"/>
                <a:sym typeface="+mn-ea"/>
              </a:rPr>
              <a:t>通过计算经销商的资金需求，建设银行花都绿色分行分别批复东风日产和东风启辰网络供应链“绿色e销通”平台</a:t>
            </a:r>
            <a:r>
              <a:rPr lang="zh-CN" sz="1600">
                <a:solidFill>
                  <a:srgbClr val="C00000"/>
                </a:solidFill>
                <a:latin typeface="方正正粗黑简体" panose="02000500000000000000" charset="-122"/>
                <a:ea typeface="方正正粗黑简体" panose="02000500000000000000" charset="-122"/>
                <a:sym typeface="+mn-ea"/>
              </a:rPr>
              <a:t>授信额度22亿元和20亿元</a:t>
            </a:r>
            <a:r>
              <a:rPr lang="zh-CN" sz="1600">
                <a:latin typeface="方正正粗黑简体" panose="02000500000000000000" charset="-122"/>
                <a:ea typeface="方正正粗黑简体" panose="02000500000000000000" charset="-122"/>
                <a:sym typeface="+mn-ea"/>
              </a:rPr>
              <a:t>。东风日产的经销商可根据实际采购需求，随时向银行申请网络供应链“绿色e销通”业务，</a:t>
            </a:r>
            <a:r>
              <a:rPr lang="zh-CN" sz="1600">
                <a:solidFill>
                  <a:srgbClr val="C00000"/>
                </a:solidFill>
                <a:latin typeface="方正正粗黑简体" panose="02000500000000000000" charset="-122"/>
                <a:ea typeface="方正正粗黑简体" panose="02000500000000000000" charset="-122"/>
                <a:sym typeface="+mn-ea"/>
              </a:rPr>
              <a:t>银行在0.5个工作日</a:t>
            </a:r>
            <a:r>
              <a:rPr lang="zh-CN" sz="1600">
                <a:latin typeface="方正正粗黑简体" panose="02000500000000000000" charset="-122"/>
                <a:ea typeface="方正正粗黑简体" panose="02000500000000000000" charset="-122"/>
                <a:sym typeface="+mn-ea"/>
              </a:rPr>
              <a:t>内完成审批放款流程，业务模式稳定高效。</a:t>
            </a:r>
            <a:endParaRPr lang="zh-CN" sz="1600">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altLang="zh-CN" sz="1600">
                <a:latin typeface="方正正粗黑简体" panose="02000500000000000000" charset="-122"/>
                <a:ea typeface="方正正粗黑简体" panose="02000500000000000000" charset="-122"/>
                <a:sym typeface="+mn-ea"/>
              </a:rPr>
              <a:t>    </a:t>
            </a:r>
            <a:r>
              <a:rPr lang="zh-CN" sz="1600">
                <a:latin typeface="方正正粗黑简体" panose="02000500000000000000" charset="-122"/>
                <a:ea typeface="方正正粗黑简体" panose="02000500000000000000" charset="-122"/>
                <a:sym typeface="+mn-ea"/>
              </a:rPr>
              <a:t>截至</a:t>
            </a:r>
            <a:r>
              <a:rPr lang="en-US" altLang="zh-CN" sz="1600">
                <a:latin typeface="方正正粗黑简体" panose="02000500000000000000" charset="-122"/>
                <a:ea typeface="方正正粗黑简体" panose="02000500000000000000" charset="-122"/>
                <a:sym typeface="+mn-ea"/>
              </a:rPr>
              <a:t>xxx</a:t>
            </a:r>
            <a:r>
              <a:rPr lang="zh-CN" sz="1600">
                <a:latin typeface="方正正粗黑简体" panose="02000500000000000000" charset="-122"/>
                <a:ea typeface="方正正粗黑简体" panose="02000500000000000000" charset="-122"/>
                <a:sym typeface="+mn-ea"/>
              </a:rPr>
              <a:t>，东风日产“绿色e销通”网络供应链平台累计为5家民营经销商企业投</a:t>
            </a:r>
            <a:r>
              <a:rPr lang="zh-CN" sz="1600">
                <a:solidFill>
                  <a:srgbClr val="C00000"/>
                </a:solidFill>
                <a:latin typeface="方正正粗黑简体" panose="02000500000000000000" charset="-122"/>
                <a:ea typeface="方正正粗黑简体" panose="02000500000000000000" charset="-122"/>
                <a:sym typeface="+mn-ea"/>
              </a:rPr>
              <a:t>放近4000笔购车融资，合计投放约4.6亿元</a:t>
            </a:r>
            <a:r>
              <a:rPr lang="zh-CN" sz="1600">
                <a:latin typeface="方正正粗黑简体" panose="02000500000000000000" charset="-122"/>
                <a:ea typeface="方正正粗黑简体" panose="02000500000000000000" charset="-122"/>
                <a:sym typeface="+mn-ea"/>
              </a:rPr>
              <a:t>，业务覆盖范围已拓展到8个省(市)，实现了汽车厂商、经销商、银行的各方共赢和可持续发展。</a:t>
            </a:r>
            <a:endParaRPr lang="zh-CN" altLang="en-US" sz="1600" dirty="0">
              <a:solidFill>
                <a:schemeClr val="tx1">
                  <a:lumMod val="75000"/>
                  <a:lumOff val="25000"/>
                </a:schemeClr>
              </a:solidFill>
              <a:latin typeface="方正正粗黑简体" panose="02000500000000000000" charset="-122"/>
              <a:ea typeface="方正正粗黑简体" panose="02000500000000000000" charset="-122"/>
              <a:cs typeface="微软雅黑"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案例详情</a:t>
            </a:r>
            <a:r>
              <a:rPr lang="zh-CN" altLang="en-US" sz="2800" b="1" dirty="0">
                <a:solidFill>
                  <a:schemeClr val="tx1"/>
                </a:solidFill>
                <a:latin typeface="微软雅黑" charset="-122"/>
                <a:sym typeface="方正中等线简体" charset="-122"/>
              </a:rPr>
              <a:t>撰写</a:t>
            </a:r>
            <a:endParaRPr lang="zh-CN" altLang="en-US"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参考</a:t>
            </a:r>
            <a:r>
              <a:rPr lang="zh-CN" altLang="en-US" sz="2400" b="1" dirty="0">
                <a:latin typeface="微软雅黑" charset="-122"/>
                <a:ea typeface="微软雅黑" charset="-122"/>
              </a:rPr>
              <a:t>案例</a:t>
            </a:r>
            <a:endParaRPr lang="zh-CN" altLang="en-US" sz="2400" b="1" dirty="0">
              <a:latin typeface="微软雅黑" charset="-122"/>
              <a:ea typeface="微软雅黑" charset="-122"/>
            </a:endParaRPr>
          </a:p>
        </p:txBody>
      </p:sp>
      <p:sp>
        <p:nvSpPr>
          <p:cNvPr id="13" name="文本框 12"/>
          <p:cNvSpPr txBox="1"/>
          <p:nvPr/>
        </p:nvSpPr>
        <p:spPr>
          <a:xfrm>
            <a:off x="262255" y="2493645"/>
            <a:ext cx="2257425" cy="2745740"/>
          </a:xfrm>
          <a:prstGeom prst="rect">
            <a:avLst/>
          </a:prstGeom>
          <a:noFill/>
        </p:spPr>
        <p:txBody>
          <a:bodyPr wrap="square" rtlCol="0" anchor="t">
            <a:spAutoFit/>
          </a:bodyPr>
          <a:p>
            <a:pPr algn="just">
              <a:lnSpc>
                <a:spcPct val="150000"/>
              </a:lnSpc>
            </a:pPr>
            <a:r>
              <a:rPr lang="zh-CN" altLang="zh-CN" sz="11500">
                <a:solidFill>
                  <a:schemeClr val="tx1"/>
                </a:solidFill>
                <a:latin typeface="微软雅黑" charset="-122"/>
                <a:sym typeface="Wingdings" panose="05000000000000000000" charset="0"/>
              </a:rPr>
              <a:t></a:t>
            </a:r>
            <a:endParaRPr lang="zh-CN" altLang="zh-CN" sz="11500" dirty="0">
              <a:solidFill>
                <a:schemeClr val="tx1"/>
              </a:solidFill>
              <a:latin typeface="微软雅黑" charset="-122"/>
              <a:ea typeface="微软雅黑" charset="-122"/>
              <a:cs typeface="微软雅黑" charset="-122"/>
              <a:sym typeface="Wingdings" panose="05000000000000000000" charset="0"/>
            </a:endParaRPr>
          </a:p>
        </p:txBody>
      </p:sp>
      <p:sp>
        <p:nvSpPr>
          <p:cNvPr id="3" name="文本框 2"/>
          <p:cNvSpPr txBox="1"/>
          <p:nvPr/>
        </p:nvSpPr>
        <p:spPr>
          <a:xfrm>
            <a:off x="1702435" y="1557655"/>
            <a:ext cx="10426700" cy="798830"/>
          </a:xfrm>
          <a:prstGeom prst="rect">
            <a:avLst/>
          </a:prstGeom>
          <a:noFill/>
          <a:ln w="9525">
            <a:noFill/>
          </a:ln>
        </p:spPr>
        <p:txBody>
          <a:bodyPr wrap="square">
            <a:spAutoFit/>
          </a:bodyPr>
          <a:p>
            <a:pPr marL="0" indent="0" algn="l"/>
            <a:endParaRPr lang="zh-CN" sz="1600" b="0">
              <a:latin typeface="方正正粗黑简体" panose="02000500000000000000" charset="-122"/>
              <a:ea typeface="方正正粗黑简体" panose="02000500000000000000" charset="-122"/>
            </a:endParaRPr>
          </a:p>
          <a:p>
            <a:pPr marL="285750" indent="-285750" algn="l" fontAlgn="auto">
              <a:lnSpc>
                <a:spcPct val="150000"/>
              </a:lnSpc>
              <a:buFont typeface="Wingdings" panose="05000000000000000000" charset="0"/>
              <a:buChar char=""/>
            </a:pPr>
            <a:endParaRPr lang="zh-CN" sz="2000">
              <a:latin typeface="方正正粗黑简体" panose="02000500000000000000" charset="-122"/>
              <a:ea typeface="方正正粗黑简体" panose="02000500000000000000" charset="-122"/>
            </a:endParaRPr>
          </a:p>
        </p:txBody>
      </p:sp>
      <p:sp>
        <p:nvSpPr>
          <p:cNvPr id="11" name="矩形 10"/>
          <p:cNvSpPr/>
          <p:nvPr/>
        </p:nvSpPr>
        <p:spPr>
          <a:xfrm>
            <a:off x="3777615" y="765175"/>
            <a:ext cx="6282055" cy="70612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5" name="文本框 4"/>
          <p:cNvSpPr txBox="1"/>
          <p:nvPr/>
        </p:nvSpPr>
        <p:spPr>
          <a:xfrm>
            <a:off x="5211128" y="829945"/>
            <a:ext cx="2870835" cy="553085"/>
          </a:xfrm>
          <a:prstGeom prst="rect">
            <a:avLst/>
          </a:prstGeom>
          <a:noFill/>
        </p:spPr>
        <p:txBody>
          <a:bodyPr wrap="none" rtlCol="0" anchor="t">
            <a:spAutoFit/>
          </a:bodyPr>
          <a:p>
            <a:pPr algn="just">
              <a:lnSpc>
                <a:spcPct val="150000"/>
              </a:lnSpc>
            </a:pPr>
            <a:r>
              <a:rPr lang="zh-CN" sz="2000" b="1">
                <a:latin typeface="微软雅黑" charset="-122"/>
                <a:ea typeface="微软雅黑" charset="-122"/>
                <a:sym typeface="+mn-ea"/>
              </a:rPr>
              <a:t>人民银行案例汇编示例</a:t>
            </a:r>
            <a:r>
              <a:rPr lang="en-US" altLang="zh-CN" sz="2000" b="1">
                <a:latin typeface="微软雅黑" charset="-122"/>
                <a:ea typeface="微软雅黑" charset="-122"/>
                <a:sym typeface="+mn-ea"/>
              </a:rPr>
              <a:t>1</a:t>
            </a:r>
            <a:endParaRPr lang="en-US" altLang="zh-CN" sz="2000" b="1" dirty="0">
              <a:solidFill>
                <a:schemeClr val="tx1">
                  <a:lumMod val="75000"/>
                  <a:lumOff val="25000"/>
                </a:schemeClr>
              </a:solidFill>
              <a:latin typeface="微软雅黑" charset="-122"/>
              <a:ea typeface="微软雅黑" charset="-122"/>
              <a:cs typeface="微软雅黑" charset="-122"/>
              <a:sym typeface="+mn-ea"/>
            </a:endParaRPr>
          </a:p>
        </p:txBody>
      </p:sp>
      <p:sp>
        <p:nvSpPr>
          <p:cNvPr id="100" name="文本框 99"/>
          <p:cNvSpPr txBox="1"/>
          <p:nvPr/>
        </p:nvSpPr>
        <p:spPr>
          <a:xfrm>
            <a:off x="1739265" y="1537335"/>
            <a:ext cx="10450195" cy="5631180"/>
          </a:xfrm>
          <a:prstGeom prst="rect">
            <a:avLst/>
          </a:prstGeom>
          <a:noFill/>
          <a:ln w="9525">
            <a:noFill/>
          </a:ln>
        </p:spPr>
        <p:txBody>
          <a:bodyPr wrap="square">
            <a:spAutoFit/>
          </a:bodyPr>
          <a:p>
            <a:pPr indent="0" algn="l" fontAlgn="auto">
              <a:lnSpc>
                <a:spcPct val="150000"/>
              </a:lnSpc>
              <a:buFont typeface="Wingdings" panose="05000000000000000000" charset="0"/>
              <a:buNone/>
            </a:pPr>
            <a:r>
              <a:rPr lang="zh-CN" sz="1600">
                <a:solidFill>
                  <a:srgbClr val="C00000"/>
                </a:solidFill>
                <a:latin typeface="方正正粗黑简体" panose="02000500000000000000" charset="-122"/>
                <a:ea typeface="方正正粗黑简体" panose="02000500000000000000" charset="-122"/>
                <a:sym typeface="+mn-ea"/>
              </a:rPr>
              <a:t>四、创新亮点</a:t>
            </a:r>
            <a:endParaRPr lang="zh-CN" sz="1600">
              <a:solidFill>
                <a:srgbClr val="C00000"/>
              </a:solidFill>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altLang="zh-CN" sz="1600">
                <a:latin typeface="方正正粗黑简体" panose="02000500000000000000" charset="-122"/>
                <a:ea typeface="方正正粗黑简体" panose="02000500000000000000" charset="-122"/>
                <a:sym typeface="+mn-ea"/>
              </a:rPr>
              <a:t>    </a:t>
            </a:r>
            <a:r>
              <a:rPr lang="zh-CN" sz="1600">
                <a:solidFill>
                  <a:srgbClr val="C00000"/>
                </a:solidFill>
                <a:latin typeface="方正正粗黑简体" panose="02000500000000000000" charset="-122"/>
                <a:ea typeface="方正正粗黑简体" panose="02000500000000000000" charset="-122"/>
                <a:sym typeface="+mn-ea"/>
              </a:rPr>
              <a:t>解决民营中小经销商融资难、融资贵问题。</a:t>
            </a:r>
            <a:r>
              <a:rPr lang="zh-CN" sz="1600">
                <a:latin typeface="方正正粗黑简体" panose="02000500000000000000" charset="-122"/>
                <a:ea typeface="方正正粗黑简体" panose="02000500000000000000" charset="-122"/>
                <a:sym typeface="+mn-ea"/>
              </a:rPr>
              <a:t>一是经销商可依托与东风日产的购车交易获得快速融资，且融资准入门槛低，全流程线上操作，无须往返银行;二是经销商依托快捷融资实现车辆购销，将进一步巩固与整车企业的密切程度，获得自身收益;三是经销商可根据订单需要随借随还，大幅提高资金使用效率，降低实际融资成本。</a:t>
            </a:r>
            <a:endParaRPr lang="zh-CN" sz="1600">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altLang="zh-CN" sz="1600">
                <a:latin typeface="方正正粗黑简体" panose="02000500000000000000" charset="-122"/>
                <a:ea typeface="方正正粗黑简体" panose="02000500000000000000" charset="-122"/>
                <a:sym typeface="+mn-ea"/>
              </a:rPr>
              <a:t>    </a:t>
            </a:r>
            <a:r>
              <a:rPr lang="zh-CN" sz="1600">
                <a:solidFill>
                  <a:srgbClr val="C00000"/>
                </a:solidFill>
                <a:latin typeface="方正正粗黑简体" panose="02000500000000000000" charset="-122"/>
                <a:ea typeface="方正正粗黑简体" panose="02000500000000000000" charset="-122"/>
                <a:sym typeface="+mn-ea"/>
              </a:rPr>
              <a:t>鼓励新能源汽车的普及推广。</a:t>
            </a:r>
            <a:r>
              <a:rPr lang="zh-CN" sz="1600">
                <a:latin typeface="方正正粗黑简体" panose="02000500000000000000" charset="-122"/>
                <a:ea typeface="方正正粗黑简体" panose="02000500000000000000" charset="-122"/>
                <a:sym typeface="+mn-ea"/>
              </a:rPr>
              <a:t>“绿色e销通”对新能源汽车进行重点支持，在融资利率上给予优惠，在办理程序上进行优先安排，用金融手段鼓励经销商销售新能源汽车。消费者在提车、赎证、换证、退证等过程中能享受到全线上流程带来的便利性，鼓励消费者在购车时选购新能源汽车。</a:t>
            </a:r>
            <a:endParaRPr lang="zh-CN" sz="1600">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zh-CN" sz="1600">
                <a:latin typeface="方正正粗黑简体" panose="02000500000000000000" charset="-122"/>
                <a:ea typeface="方正正粗黑简体" panose="02000500000000000000" charset="-122"/>
                <a:sym typeface="+mn-ea"/>
              </a:rPr>
              <a:t>推进物联网技术在汽车行业的应用。“绿色e销通”网络供应链融资模式为物联网技术在汽车行业的推广应用开创了空间。通过对监管车辆加配水平陀螺仪进行动态监控、为车辆设置智能标签进行实时定位、设置电子围栏锁定监管区域以及使用智能密码柜保管车证、钥匙等新型管理手段，强化了银行对融资车辆的管控，也提升了银企间实现信息共享的效能。</a:t>
            </a:r>
            <a:endParaRPr lang="zh-CN" sz="1600">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altLang="zh-CN" sz="1600">
                <a:latin typeface="方正正粗黑简体" panose="02000500000000000000" charset="-122"/>
                <a:ea typeface="方正正粗黑简体" panose="02000500000000000000" charset="-122"/>
                <a:sym typeface="+mn-ea"/>
              </a:rPr>
              <a:t>    </a:t>
            </a:r>
            <a:r>
              <a:rPr lang="zh-CN" sz="1600">
                <a:solidFill>
                  <a:srgbClr val="C00000"/>
                </a:solidFill>
                <a:latin typeface="方正正粗黑简体" panose="02000500000000000000" charset="-122"/>
                <a:ea typeface="方正正粗黑简体" panose="02000500000000000000" charset="-122"/>
                <a:sym typeface="+mn-ea"/>
              </a:rPr>
              <a:t>提升汽车厂商全产业链生态圈的竞争力。</a:t>
            </a:r>
            <a:r>
              <a:rPr lang="zh-CN" sz="1600">
                <a:latin typeface="方正正粗黑简体" panose="02000500000000000000" charset="-122"/>
                <a:ea typeface="方正正粗黑简体" panose="02000500000000000000" charset="-122"/>
                <a:sym typeface="+mn-ea"/>
              </a:rPr>
              <a:t>通过“绿色e销通”业务模式，东风日产可实时监控下游经销商的订单信息、融资信息、销售信息，加快资金回笼速度，提高资金运转效率，并以此加快销售渠道的布局与完善，实现汽车快速分销。</a:t>
            </a:r>
            <a:endParaRPr lang="zh-CN" sz="1600">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endParaRPr lang="zh-CN" sz="1600">
              <a:latin typeface="方正正粗黑简体" panose="02000500000000000000" charset="-122"/>
              <a:ea typeface="方正正粗黑简体" panose="02000500000000000000"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案例详情</a:t>
            </a:r>
            <a:r>
              <a:rPr lang="zh-CN" altLang="en-US" sz="2800" b="1" dirty="0">
                <a:solidFill>
                  <a:schemeClr val="tx1"/>
                </a:solidFill>
                <a:latin typeface="微软雅黑" charset="-122"/>
                <a:sym typeface="方正中等线简体" charset="-122"/>
              </a:rPr>
              <a:t>撰写</a:t>
            </a:r>
            <a:endParaRPr lang="zh-CN" altLang="en-US"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参考</a:t>
            </a:r>
            <a:r>
              <a:rPr lang="zh-CN" altLang="en-US" sz="2400" b="1" dirty="0">
                <a:latin typeface="微软雅黑" charset="-122"/>
                <a:ea typeface="微软雅黑" charset="-122"/>
              </a:rPr>
              <a:t>案例</a:t>
            </a:r>
            <a:endParaRPr lang="zh-CN" altLang="en-US" sz="2400" b="1" dirty="0">
              <a:latin typeface="微软雅黑" charset="-122"/>
              <a:ea typeface="微软雅黑" charset="-122"/>
            </a:endParaRPr>
          </a:p>
        </p:txBody>
      </p:sp>
      <p:sp>
        <p:nvSpPr>
          <p:cNvPr id="13" name="文本框 12"/>
          <p:cNvSpPr txBox="1"/>
          <p:nvPr/>
        </p:nvSpPr>
        <p:spPr>
          <a:xfrm>
            <a:off x="262255" y="2493645"/>
            <a:ext cx="2257425" cy="2745740"/>
          </a:xfrm>
          <a:prstGeom prst="rect">
            <a:avLst/>
          </a:prstGeom>
          <a:noFill/>
        </p:spPr>
        <p:txBody>
          <a:bodyPr wrap="square" rtlCol="0" anchor="t">
            <a:spAutoFit/>
          </a:bodyPr>
          <a:p>
            <a:pPr algn="just">
              <a:lnSpc>
                <a:spcPct val="150000"/>
              </a:lnSpc>
            </a:pPr>
            <a:r>
              <a:rPr lang="zh-CN" altLang="zh-CN" sz="11500">
                <a:solidFill>
                  <a:schemeClr val="tx1"/>
                </a:solidFill>
                <a:latin typeface="微软雅黑" charset="-122"/>
                <a:sym typeface="Wingdings" panose="05000000000000000000" charset="0"/>
              </a:rPr>
              <a:t></a:t>
            </a:r>
            <a:endParaRPr lang="zh-CN" altLang="zh-CN" sz="11500" dirty="0">
              <a:solidFill>
                <a:schemeClr val="tx1"/>
              </a:solidFill>
              <a:latin typeface="微软雅黑" charset="-122"/>
              <a:ea typeface="微软雅黑" charset="-122"/>
              <a:cs typeface="微软雅黑" charset="-122"/>
              <a:sym typeface="Wingdings" panose="05000000000000000000" charset="0"/>
            </a:endParaRPr>
          </a:p>
        </p:txBody>
      </p:sp>
      <p:sp>
        <p:nvSpPr>
          <p:cNvPr id="3" name="文本框 2"/>
          <p:cNvSpPr txBox="1"/>
          <p:nvPr/>
        </p:nvSpPr>
        <p:spPr>
          <a:xfrm>
            <a:off x="1702435" y="1557655"/>
            <a:ext cx="10426700" cy="798830"/>
          </a:xfrm>
          <a:prstGeom prst="rect">
            <a:avLst/>
          </a:prstGeom>
          <a:noFill/>
          <a:ln w="9525">
            <a:noFill/>
          </a:ln>
        </p:spPr>
        <p:txBody>
          <a:bodyPr wrap="square">
            <a:spAutoFit/>
          </a:bodyPr>
          <a:p>
            <a:pPr marL="0" indent="0" algn="l"/>
            <a:endParaRPr lang="zh-CN" sz="1600" b="0">
              <a:latin typeface="方正正粗黑简体" panose="02000500000000000000" charset="-122"/>
              <a:ea typeface="方正正粗黑简体" panose="02000500000000000000" charset="-122"/>
            </a:endParaRPr>
          </a:p>
          <a:p>
            <a:pPr marL="285750" indent="-285750" algn="l" fontAlgn="auto">
              <a:lnSpc>
                <a:spcPct val="150000"/>
              </a:lnSpc>
              <a:buFont typeface="Wingdings" panose="05000000000000000000" charset="0"/>
              <a:buChar char=""/>
            </a:pPr>
            <a:endParaRPr lang="zh-CN" sz="2000">
              <a:latin typeface="方正正粗黑简体" panose="02000500000000000000" charset="-122"/>
              <a:ea typeface="方正正粗黑简体" panose="02000500000000000000" charset="-122"/>
            </a:endParaRPr>
          </a:p>
        </p:txBody>
      </p:sp>
      <p:sp>
        <p:nvSpPr>
          <p:cNvPr id="11" name="矩形 10"/>
          <p:cNvSpPr/>
          <p:nvPr/>
        </p:nvSpPr>
        <p:spPr>
          <a:xfrm>
            <a:off x="3777615" y="765175"/>
            <a:ext cx="6282055" cy="70612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5" name="文本框 4"/>
          <p:cNvSpPr txBox="1"/>
          <p:nvPr/>
        </p:nvSpPr>
        <p:spPr>
          <a:xfrm>
            <a:off x="5211128" y="829945"/>
            <a:ext cx="2870835" cy="553085"/>
          </a:xfrm>
          <a:prstGeom prst="rect">
            <a:avLst/>
          </a:prstGeom>
          <a:noFill/>
        </p:spPr>
        <p:txBody>
          <a:bodyPr wrap="none" rtlCol="0" anchor="t">
            <a:spAutoFit/>
          </a:bodyPr>
          <a:p>
            <a:pPr algn="just">
              <a:lnSpc>
                <a:spcPct val="150000"/>
              </a:lnSpc>
            </a:pPr>
            <a:r>
              <a:rPr lang="zh-CN" sz="2000" b="1">
                <a:latin typeface="微软雅黑" charset="-122"/>
                <a:ea typeface="微软雅黑" charset="-122"/>
                <a:sym typeface="+mn-ea"/>
              </a:rPr>
              <a:t>人民银行案例汇编示例</a:t>
            </a:r>
            <a:r>
              <a:rPr lang="en-US" altLang="zh-CN" sz="2000" b="1">
                <a:latin typeface="微软雅黑" charset="-122"/>
                <a:ea typeface="微软雅黑" charset="-122"/>
                <a:sym typeface="+mn-ea"/>
              </a:rPr>
              <a:t>2</a:t>
            </a:r>
            <a:endParaRPr lang="en-US" altLang="zh-CN" sz="2000" b="1" dirty="0">
              <a:solidFill>
                <a:schemeClr val="tx1">
                  <a:lumMod val="75000"/>
                  <a:lumOff val="25000"/>
                </a:schemeClr>
              </a:solidFill>
              <a:latin typeface="微软雅黑" charset="-122"/>
              <a:ea typeface="微软雅黑" charset="-122"/>
              <a:cs typeface="微软雅黑" charset="-122"/>
              <a:sym typeface="+mn-ea"/>
            </a:endParaRPr>
          </a:p>
        </p:txBody>
      </p:sp>
      <p:sp>
        <p:nvSpPr>
          <p:cNvPr id="100" name="文本框 99"/>
          <p:cNvSpPr txBox="1"/>
          <p:nvPr/>
        </p:nvSpPr>
        <p:spPr>
          <a:xfrm>
            <a:off x="1739265" y="1537335"/>
            <a:ext cx="10450195" cy="5262245"/>
          </a:xfrm>
          <a:prstGeom prst="rect">
            <a:avLst/>
          </a:prstGeom>
          <a:noFill/>
          <a:ln w="9525">
            <a:noFill/>
          </a:ln>
        </p:spPr>
        <p:txBody>
          <a:bodyPr wrap="square">
            <a:spAutoFit/>
          </a:bodyPr>
          <a:p>
            <a:pPr indent="0" algn="l" fontAlgn="auto">
              <a:lnSpc>
                <a:spcPct val="150000"/>
              </a:lnSpc>
              <a:buFont typeface="Wingdings" panose="05000000000000000000" charset="0"/>
              <a:buNone/>
            </a:pPr>
            <a:r>
              <a:rPr lang="zh-CN" sz="1600">
                <a:latin typeface="方正正粗黑简体" panose="02000500000000000000" charset="-122"/>
                <a:ea typeface="方正正粗黑简体" panose="02000500000000000000" charset="-122"/>
                <a:sym typeface="+mn-ea"/>
              </a:rPr>
              <a:t>《</a:t>
            </a:r>
            <a:r>
              <a:rPr sz="1600">
                <a:latin typeface="方正正粗黑简体" panose="02000500000000000000" charset="-122"/>
                <a:ea typeface="方正正粗黑简体" panose="02000500000000000000" charset="-122"/>
                <a:sym typeface="+mn-ea"/>
              </a:rPr>
              <a:t>绿色资产证券化解决环保企业融资难题</a:t>
            </a:r>
            <a:r>
              <a:rPr lang="zh-CN" sz="1600">
                <a:latin typeface="方正正粗黑简体" panose="02000500000000000000" charset="-122"/>
                <a:ea typeface="方正正粗黑简体" panose="02000500000000000000" charset="-122"/>
                <a:sym typeface="+mn-ea"/>
              </a:rPr>
              <a:t>》</a:t>
            </a:r>
            <a:endParaRPr sz="1600">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zh-CN" sz="1600">
                <a:solidFill>
                  <a:srgbClr val="C00000"/>
                </a:solidFill>
                <a:latin typeface="方正正粗黑简体" panose="02000500000000000000" charset="-122"/>
                <a:ea typeface="方正正粗黑简体" panose="02000500000000000000" charset="-122"/>
                <a:sym typeface="+mn-ea"/>
              </a:rPr>
              <a:t>一、案例背景</a:t>
            </a:r>
            <a:endParaRPr lang="zh-CN" sz="1600">
              <a:solidFill>
                <a:srgbClr val="C00000"/>
              </a:solidFill>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sz="1600">
                <a:latin typeface="方正正粗黑简体" panose="02000500000000000000" charset="-122"/>
                <a:ea typeface="方正正粗黑简体" panose="02000500000000000000" charset="-122"/>
                <a:sym typeface="+mn-ea"/>
              </a:rPr>
              <a:t>    </a:t>
            </a:r>
            <a:r>
              <a:rPr sz="1600">
                <a:latin typeface="方正正粗黑简体" panose="02000500000000000000" charset="-122"/>
                <a:ea typeface="方正正粗黑简体" panose="02000500000000000000" charset="-122"/>
                <a:sym typeface="+mn-ea"/>
              </a:rPr>
              <a:t>贵安云谷多能互补分布式能源中心项目是贵州省乃至国内首个采用“1+3”多种能源互补模式建造的智慧能源项目，</a:t>
            </a:r>
            <a:r>
              <a:rPr lang="en-US" sz="1600">
                <a:latin typeface="方正正粗黑简体" panose="02000500000000000000" charset="-122"/>
                <a:ea typeface="方正正粗黑简体" panose="02000500000000000000" charset="-122"/>
                <a:sym typeface="+mn-ea"/>
              </a:rPr>
              <a:t>xxx</a:t>
            </a:r>
            <a:r>
              <a:rPr sz="1600">
                <a:latin typeface="方正正粗黑简体" panose="02000500000000000000" charset="-122"/>
                <a:ea typeface="方正正粗黑简体" panose="02000500000000000000" charset="-122"/>
                <a:sym typeface="+mn-ea"/>
              </a:rPr>
              <a:t>年被贵州省住房和城乡建设厅、贵州省发展改革委评为“贵州省分布式能源示范项目”。“1+3”多能互补，即“1种清洁能源(天然气)+3种可再生能源(水源热泵、太阳能光热、空气动力储能)”互补，通过热量回收和热泵技术等充分吸收低品位的水源能、太阳能和空气源能等清洁能源，将其转化为冷气、热水、蒸气和电力等形式，实现能源的梯级利用和可再生能源的最大化利用。</a:t>
            </a:r>
            <a:endParaRPr sz="1600">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zh-CN" sz="1600">
                <a:solidFill>
                  <a:srgbClr val="C00000"/>
                </a:solidFill>
                <a:latin typeface="方正正粗黑简体" panose="02000500000000000000" charset="-122"/>
                <a:ea typeface="方正正粗黑简体" panose="02000500000000000000" charset="-122"/>
                <a:sym typeface="+mn-ea"/>
              </a:rPr>
              <a:t>二</a:t>
            </a:r>
            <a:r>
              <a:rPr sz="1600">
                <a:solidFill>
                  <a:srgbClr val="C00000"/>
                </a:solidFill>
                <a:latin typeface="方正正粗黑简体" panose="02000500000000000000" charset="-122"/>
                <a:ea typeface="方正正粗黑简体" panose="02000500000000000000" charset="-122"/>
                <a:sym typeface="+mn-ea"/>
              </a:rPr>
              <a:t>、主要做法</a:t>
            </a:r>
            <a:endParaRPr sz="1600">
              <a:solidFill>
                <a:srgbClr val="C00000"/>
              </a:solidFill>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sz="1600">
                <a:latin typeface="方正正粗黑简体" panose="02000500000000000000" charset="-122"/>
                <a:ea typeface="方正正粗黑简体" panose="02000500000000000000" charset="-122"/>
                <a:sym typeface="+mn-ea"/>
              </a:rPr>
              <a:t>    </a:t>
            </a:r>
            <a:r>
              <a:rPr sz="1600">
                <a:latin typeface="方正正粗黑简体" panose="02000500000000000000" charset="-122"/>
                <a:ea typeface="方正正粗黑简体" panose="02000500000000000000" charset="-122"/>
                <a:sym typeface="+mn-ea"/>
              </a:rPr>
              <a:t>该项目将贵安新区电投公司投资建设的云谷分布式多能互补能源站未来15年的合同收入，单独作为资产池，与电投公司的负债相隔离，提前变现融资10亿元，作为建设后续分布式能源站的资金，融资成本不超过5%。经过精细测算，每个能源中心的现金流设计了“5+5+5”的融资期限，将第一期能源中心未来收益证券化后支持第二期投资，依此类推，从而实现“滚动融资、滚动开发”，并有效降低融资成本，为负债率较高的企业建设绿色项目探索了一条通过盘活已有绿色资产未来收益进行融资的新途径。目前，第一期资金即将到位。同时，该项目的减排量也已经设计为碳金融产品，在北京环境交易所挂牌出售。</a:t>
            </a:r>
            <a:endParaRPr sz="1600">
              <a:latin typeface="方正正粗黑简体" panose="02000500000000000000" charset="-122"/>
              <a:ea typeface="方正正粗黑简体" panose="02000500000000000000"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案例详情</a:t>
            </a:r>
            <a:r>
              <a:rPr lang="zh-CN" altLang="en-US" sz="2800" b="1" dirty="0">
                <a:solidFill>
                  <a:schemeClr val="tx1"/>
                </a:solidFill>
                <a:latin typeface="微软雅黑" charset="-122"/>
                <a:sym typeface="方正中等线简体" charset="-122"/>
              </a:rPr>
              <a:t>撰写</a:t>
            </a:r>
            <a:endParaRPr lang="zh-CN" altLang="en-US"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参考</a:t>
            </a:r>
            <a:r>
              <a:rPr lang="zh-CN" altLang="en-US" sz="2400" b="1" dirty="0">
                <a:latin typeface="微软雅黑" charset="-122"/>
                <a:ea typeface="微软雅黑" charset="-122"/>
              </a:rPr>
              <a:t>案例</a:t>
            </a:r>
            <a:endParaRPr lang="zh-CN" altLang="en-US" sz="2400" b="1" dirty="0">
              <a:latin typeface="微软雅黑" charset="-122"/>
              <a:ea typeface="微软雅黑" charset="-122"/>
            </a:endParaRPr>
          </a:p>
        </p:txBody>
      </p:sp>
      <p:sp>
        <p:nvSpPr>
          <p:cNvPr id="13" name="文本框 12"/>
          <p:cNvSpPr txBox="1"/>
          <p:nvPr/>
        </p:nvSpPr>
        <p:spPr>
          <a:xfrm>
            <a:off x="262255" y="2493645"/>
            <a:ext cx="2257425" cy="2745740"/>
          </a:xfrm>
          <a:prstGeom prst="rect">
            <a:avLst/>
          </a:prstGeom>
          <a:noFill/>
        </p:spPr>
        <p:txBody>
          <a:bodyPr wrap="square" rtlCol="0" anchor="t">
            <a:spAutoFit/>
          </a:bodyPr>
          <a:p>
            <a:pPr algn="just">
              <a:lnSpc>
                <a:spcPct val="150000"/>
              </a:lnSpc>
            </a:pPr>
            <a:r>
              <a:rPr lang="zh-CN" altLang="zh-CN" sz="11500">
                <a:solidFill>
                  <a:schemeClr val="tx1"/>
                </a:solidFill>
                <a:latin typeface="微软雅黑" charset="-122"/>
                <a:sym typeface="Wingdings" panose="05000000000000000000" charset="0"/>
              </a:rPr>
              <a:t></a:t>
            </a:r>
            <a:endParaRPr lang="zh-CN" altLang="zh-CN" sz="11500" dirty="0">
              <a:solidFill>
                <a:schemeClr val="tx1"/>
              </a:solidFill>
              <a:latin typeface="微软雅黑" charset="-122"/>
              <a:ea typeface="微软雅黑" charset="-122"/>
              <a:cs typeface="微软雅黑" charset="-122"/>
              <a:sym typeface="Wingdings" panose="05000000000000000000" charset="0"/>
            </a:endParaRPr>
          </a:p>
        </p:txBody>
      </p:sp>
      <p:sp>
        <p:nvSpPr>
          <p:cNvPr id="3" name="文本框 2"/>
          <p:cNvSpPr txBox="1"/>
          <p:nvPr/>
        </p:nvSpPr>
        <p:spPr>
          <a:xfrm>
            <a:off x="1702435" y="1557655"/>
            <a:ext cx="10426700" cy="798830"/>
          </a:xfrm>
          <a:prstGeom prst="rect">
            <a:avLst/>
          </a:prstGeom>
          <a:noFill/>
          <a:ln w="9525">
            <a:noFill/>
          </a:ln>
        </p:spPr>
        <p:txBody>
          <a:bodyPr wrap="square">
            <a:spAutoFit/>
          </a:bodyPr>
          <a:p>
            <a:pPr marL="0" indent="0" algn="l"/>
            <a:endParaRPr lang="zh-CN" sz="1600" b="0">
              <a:latin typeface="方正正粗黑简体" panose="02000500000000000000" charset="-122"/>
              <a:ea typeface="方正正粗黑简体" panose="02000500000000000000" charset="-122"/>
            </a:endParaRPr>
          </a:p>
          <a:p>
            <a:pPr marL="285750" indent="-285750" algn="l" fontAlgn="auto">
              <a:lnSpc>
                <a:spcPct val="150000"/>
              </a:lnSpc>
              <a:buFont typeface="Wingdings" panose="05000000000000000000" charset="0"/>
              <a:buChar char=""/>
            </a:pPr>
            <a:endParaRPr lang="zh-CN" sz="2000">
              <a:latin typeface="方正正粗黑简体" panose="02000500000000000000" charset="-122"/>
              <a:ea typeface="方正正粗黑简体" panose="02000500000000000000" charset="-122"/>
            </a:endParaRPr>
          </a:p>
        </p:txBody>
      </p:sp>
      <p:sp>
        <p:nvSpPr>
          <p:cNvPr id="11" name="矩形 10"/>
          <p:cNvSpPr/>
          <p:nvPr/>
        </p:nvSpPr>
        <p:spPr>
          <a:xfrm>
            <a:off x="3777615" y="765175"/>
            <a:ext cx="6282055" cy="70612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5" name="文本框 4"/>
          <p:cNvSpPr txBox="1"/>
          <p:nvPr/>
        </p:nvSpPr>
        <p:spPr>
          <a:xfrm>
            <a:off x="5211128" y="829945"/>
            <a:ext cx="2870835" cy="553085"/>
          </a:xfrm>
          <a:prstGeom prst="rect">
            <a:avLst/>
          </a:prstGeom>
          <a:noFill/>
        </p:spPr>
        <p:txBody>
          <a:bodyPr wrap="none" rtlCol="0" anchor="t">
            <a:spAutoFit/>
          </a:bodyPr>
          <a:p>
            <a:pPr algn="just">
              <a:lnSpc>
                <a:spcPct val="150000"/>
              </a:lnSpc>
            </a:pPr>
            <a:r>
              <a:rPr lang="zh-CN" sz="2000" b="1">
                <a:latin typeface="微软雅黑" charset="-122"/>
                <a:ea typeface="微软雅黑" charset="-122"/>
                <a:sym typeface="+mn-ea"/>
              </a:rPr>
              <a:t>人民银行案例汇编示例</a:t>
            </a:r>
            <a:r>
              <a:rPr lang="en-US" altLang="zh-CN" sz="2000" b="1">
                <a:latin typeface="微软雅黑" charset="-122"/>
                <a:ea typeface="微软雅黑" charset="-122"/>
                <a:sym typeface="+mn-ea"/>
              </a:rPr>
              <a:t>2</a:t>
            </a:r>
            <a:endParaRPr lang="en-US" altLang="zh-CN" sz="2000" b="1" dirty="0">
              <a:solidFill>
                <a:schemeClr val="tx1">
                  <a:lumMod val="75000"/>
                  <a:lumOff val="25000"/>
                </a:schemeClr>
              </a:solidFill>
              <a:latin typeface="微软雅黑" charset="-122"/>
              <a:ea typeface="微软雅黑" charset="-122"/>
              <a:cs typeface="微软雅黑" charset="-122"/>
              <a:sym typeface="+mn-ea"/>
            </a:endParaRPr>
          </a:p>
        </p:txBody>
      </p:sp>
      <p:sp>
        <p:nvSpPr>
          <p:cNvPr id="100" name="文本框 99"/>
          <p:cNvSpPr txBox="1"/>
          <p:nvPr/>
        </p:nvSpPr>
        <p:spPr>
          <a:xfrm>
            <a:off x="1739265" y="1537335"/>
            <a:ext cx="10450195" cy="3784600"/>
          </a:xfrm>
          <a:prstGeom prst="rect">
            <a:avLst/>
          </a:prstGeom>
          <a:noFill/>
          <a:ln w="9525">
            <a:noFill/>
          </a:ln>
        </p:spPr>
        <p:txBody>
          <a:bodyPr wrap="square">
            <a:spAutoFit/>
          </a:bodyPr>
          <a:p>
            <a:pPr indent="0" algn="l" fontAlgn="auto">
              <a:lnSpc>
                <a:spcPct val="150000"/>
              </a:lnSpc>
              <a:buFont typeface="Wingdings" panose="05000000000000000000" charset="0"/>
              <a:buNone/>
            </a:pPr>
            <a:r>
              <a:rPr lang="zh-CN" sz="1600">
                <a:solidFill>
                  <a:srgbClr val="C00000"/>
                </a:solidFill>
                <a:latin typeface="方正正粗黑简体" panose="02000500000000000000" charset="-122"/>
                <a:ea typeface="方正正粗黑简体" panose="02000500000000000000" charset="-122"/>
                <a:sym typeface="+mn-ea"/>
              </a:rPr>
              <a:t>三、</a:t>
            </a:r>
            <a:r>
              <a:rPr sz="1600">
                <a:solidFill>
                  <a:srgbClr val="C00000"/>
                </a:solidFill>
                <a:latin typeface="方正正粗黑简体" panose="02000500000000000000" charset="-122"/>
                <a:ea typeface="方正正粗黑简体" panose="02000500000000000000" charset="-122"/>
                <a:sym typeface="+mn-ea"/>
              </a:rPr>
              <a:t>实践效果</a:t>
            </a:r>
            <a:endParaRPr sz="1600">
              <a:solidFill>
                <a:srgbClr val="C00000"/>
              </a:solidFill>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sz="1600">
                <a:latin typeface="方正正粗黑简体" panose="02000500000000000000" charset="-122"/>
                <a:ea typeface="方正正粗黑简体" panose="02000500000000000000" charset="-122"/>
                <a:sym typeface="+mn-ea"/>
              </a:rPr>
              <a:t>    </a:t>
            </a:r>
            <a:r>
              <a:rPr sz="1600">
                <a:latin typeface="方正正粗黑简体" panose="02000500000000000000" charset="-122"/>
                <a:ea typeface="方正正粗黑简体" panose="02000500000000000000" charset="-122"/>
                <a:sym typeface="+mn-ea"/>
              </a:rPr>
              <a:t>该项目的实施推动了当地的清洁供暖工作，在解决当地冬季无法集中供暖问题的同时，有效解决了传统燃煤供暖能源利用效率低、燃烧带来大气污染的问题。绿色金融工具的运用，改变了传统以供热公司营收作为运营资金主要来源的方式，推动了项目投资运转。</a:t>
            </a:r>
            <a:r>
              <a:rPr lang="zh-CN" sz="1600">
                <a:solidFill>
                  <a:srgbClr val="C00000"/>
                </a:solidFill>
                <a:latin typeface="方正正粗黑简体" panose="02000500000000000000" charset="-122"/>
                <a:ea typeface="方正正粗黑简体" panose="02000500000000000000" charset="-122"/>
                <a:sym typeface="+mn-ea"/>
              </a:rPr>
              <a:t>（</a:t>
            </a:r>
            <a:r>
              <a:rPr lang="zh-CN" sz="1600">
                <a:solidFill>
                  <a:srgbClr val="C00000"/>
                </a:solidFill>
                <a:latin typeface="方正正粗黑简体" panose="02000500000000000000" charset="-122"/>
                <a:ea typeface="方正正粗黑简体" panose="02000500000000000000" charset="-122"/>
                <a:sym typeface="+mn-ea"/>
              </a:rPr>
              <a:t>环境效益、社会效益）</a:t>
            </a:r>
            <a:endParaRPr sz="1600">
              <a:solidFill>
                <a:srgbClr val="C00000"/>
              </a:solidFill>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sz="1600">
                <a:latin typeface="方正正粗黑简体" panose="02000500000000000000" charset="-122"/>
                <a:ea typeface="方正正粗黑简体" panose="02000500000000000000" charset="-122"/>
                <a:sym typeface="+mn-ea"/>
              </a:rPr>
              <a:t> </a:t>
            </a:r>
            <a:r>
              <a:rPr lang="en-US" sz="1600">
                <a:latin typeface="方正正粗黑简体" panose="02000500000000000000" charset="-122"/>
                <a:ea typeface="方正正粗黑简体" panose="02000500000000000000" charset="-122"/>
                <a:sym typeface="+mn-ea"/>
              </a:rPr>
              <a:t>   </a:t>
            </a:r>
            <a:r>
              <a:rPr sz="1600">
                <a:latin typeface="方正正粗黑简体" panose="02000500000000000000" charset="-122"/>
                <a:ea typeface="方正正粗黑简体" panose="02000500000000000000" charset="-122"/>
                <a:sym typeface="+mn-ea"/>
              </a:rPr>
              <a:t>同时，企业运营分布式能源项目，一方面促进了绿色技术的应用与发展，另一方面创新了融资模式，降低了融资门槛，以绿色资产未来收益作为还款来源，实行表外融资，隔离了母公司债务。通过上述方式，可保障绿色项目未来收益的安全性和稳定性。</a:t>
            </a:r>
            <a:r>
              <a:rPr lang="zh-CN" sz="1600">
                <a:solidFill>
                  <a:srgbClr val="C00000"/>
                </a:solidFill>
                <a:latin typeface="方正正粗黑简体" panose="02000500000000000000" charset="-122"/>
                <a:ea typeface="方正正粗黑简体" panose="02000500000000000000" charset="-122"/>
                <a:sym typeface="+mn-ea"/>
              </a:rPr>
              <a:t>（经济效益）</a:t>
            </a:r>
            <a:endParaRPr lang="zh-CN" sz="1600">
              <a:solidFill>
                <a:srgbClr val="C00000"/>
              </a:solidFill>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altLang="zh-CN" sz="1600">
                <a:solidFill>
                  <a:srgbClr val="C00000"/>
                </a:solidFill>
                <a:latin typeface="方正正粗黑简体" panose="02000500000000000000" charset="-122"/>
                <a:ea typeface="方正正粗黑简体" panose="02000500000000000000" charset="-122"/>
                <a:sym typeface="+mn-ea"/>
              </a:rPr>
              <a:t>    </a:t>
            </a:r>
            <a:r>
              <a:rPr lang="zh-CN" sz="1600">
                <a:solidFill>
                  <a:srgbClr val="C00000"/>
                </a:solidFill>
                <a:latin typeface="方正正粗黑简体" panose="02000500000000000000" charset="-122"/>
                <a:ea typeface="方正正粗黑简体" panose="02000500000000000000" charset="-122"/>
                <a:sym typeface="+mn-ea"/>
              </a:rPr>
              <a:t>此外，</a:t>
            </a:r>
            <a:r>
              <a:rPr sz="1600">
                <a:latin typeface="方正正粗黑简体" panose="02000500000000000000" charset="-122"/>
                <a:ea typeface="方正正粗黑简体" panose="02000500000000000000" charset="-122"/>
                <a:sym typeface="+mn-ea"/>
              </a:rPr>
              <a:t>该项目较基准线技术常规水冷机组+燃气锅炉系统，每年可节省标准煤2270吨，减少CO₂排放6243吨，每年可获得碳汇收益约187万元。</a:t>
            </a:r>
            <a:r>
              <a:rPr lang="zh-CN" sz="1600">
                <a:solidFill>
                  <a:srgbClr val="C00000"/>
                </a:solidFill>
                <a:latin typeface="方正正粗黑简体" panose="02000500000000000000" charset="-122"/>
                <a:ea typeface="方正正粗黑简体" panose="02000500000000000000" charset="-122"/>
                <a:sym typeface="+mn-ea"/>
              </a:rPr>
              <a:t>（环境效益、经济效益）</a:t>
            </a:r>
            <a:endParaRPr lang="zh-CN" sz="1600">
              <a:solidFill>
                <a:srgbClr val="C00000"/>
              </a:solidFill>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endParaRPr lang="zh-CN" sz="1600">
              <a:solidFill>
                <a:srgbClr val="C00000"/>
              </a:solidFill>
              <a:latin typeface="方正正粗黑简体" panose="02000500000000000000" charset="-122"/>
              <a:ea typeface="方正正粗黑简体" panose="02000500000000000000"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43250" y="2061210"/>
            <a:ext cx="5811520" cy="11176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15"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a:t>
            </a:r>
            <a:r>
              <a:rPr lang="zh-CN" altLang="en-US" sz="2800" b="1" dirty="0">
                <a:solidFill>
                  <a:schemeClr val="tx1"/>
                </a:solidFill>
                <a:latin typeface="微软雅黑" charset="-122"/>
                <a:sym typeface="方正中等线简体" charset="-122"/>
              </a:rPr>
              <a:t>标题</a:t>
            </a:r>
            <a:r>
              <a:rPr lang="zh-CN" altLang="en-US" sz="2800" b="1" dirty="0">
                <a:solidFill>
                  <a:schemeClr val="tx1"/>
                </a:solidFill>
                <a:latin typeface="微软雅黑" charset="-122"/>
                <a:sym typeface="方正中等线简体" charset="-122"/>
              </a:rPr>
              <a:t>撰写</a:t>
            </a:r>
            <a:endParaRPr lang="zh-CN" altLang="en-US" sz="2800" b="1" dirty="0">
              <a:solidFill>
                <a:schemeClr val="tx1"/>
              </a:solidFill>
              <a:latin typeface="微软雅黑" charset="-122"/>
              <a:sym typeface="方正中等线简体" charset="-122"/>
            </a:endParaRPr>
          </a:p>
        </p:txBody>
      </p:sp>
      <p:sp>
        <p:nvSpPr>
          <p:cNvPr id="16" name="矩形 15"/>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6" name="矩形 5"/>
          <p:cNvSpPr/>
          <p:nvPr/>
        </p:nvSpPr>
        <p:spPr>
          <a:xfrm>
            <a:off x="0" y="829945"/>
            <a:ext cx="3484245" cy="58356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案例标题要点及</a:t>
            </a:r>
            <a:r>
              <a:rPr lang="zh-CN" altLang="en-US" sz="2400" b="1" dirty="0">
                <a:latin typeface="微软雅黑" charset="-122"/>
                <a:ea typeface="微软雅黑" charset="-122"/>
              </a:rPr>
              <a:t>示例</a:t>
            </a:r>
            <a:endParaRPr lang="zh-CN" altLang="en-US" sz="2400" b="1" dirty="0">
              <a:latin typeface="微软雅黑" charset="-122"/>
              <a:ea typeface="微软雅黑" charset="-122"/>
            </a:endParaRPr>
          </a:p>
        </p:txBody>
      </p:sp>
      <p:sp>
        <p:nvSpPr>
          <p:cNvPr id="100" name="文本框 99"/>
          <p:cNvSpPr txBox="1"/>
          <p:nvPr>
            <p:custDataLst>
              <p:tags r:id="rId3"/>
            </p:custDataLst>
          </p:nvPr>
        </p:nvSpPr>
        <p:spPr>
          <a:xfrm>
            <a:off x="4006850" y="2277745"/>
            <a:ext cx="4756785" cy="776605"/>
          </a:xfrm>
          <a:prstGeom prst="rect">
            <a:avLst/>
          </a:prstGeom>
          <a:noFill/>
          <a:ln w="9525">
            <a:noFill/>
          </a:ln>
        </p:spPr>
        <p:txBody>
          <a:bodyPr wrap="square">
            <a:noAutofit/>
          </a:bodyPr>
          <a:p>
            <a:pPr indent="0"/>
            <a:r>
              <a:rPr lang="zh-CN" sz="3600" b="1">
                <a:solidFill>
                  <a:schemeClr val="accent2"/>
                </a:solidFill>
                <a:latin typeface="微软雅黑" charset="-122"/>
                <a:ea typeface="微软雅黑" charset="-122"/>
                <a:cs typeface="微软雅黑" charset="-122"/>
              </a:rPr>
              <a:t>产品</a:t>
            </a:r>
            <a:r>
              <a:rPr lang="en-US" sz="3600" b="1">
                <a:latin typeface="微软雅黑" charset="-122"/>
                <a:ea typeface="微软雅黑" charset="-122"/>
                <a:cs typeface="微软雅黑" charset="-122"/>
              </a:rPr>
              <a:t> </a:t>
            </a:r>
            <a:r>
              <a:rPr lang="zh-CN" sz="3600" b="1">
                <a:latin typeface="微软雅黑" charset="-122"/>
                <a:ea typeface="微软雅黑" charset="-122"/>
                <a:cs typeface="微软雅黑" charset="-122"/>
              </a:rPr>
              <a:t> </a:t>
            </a:r>
            <a:r>
              <a:rPr lang="en-US" sz="3600" b="1">
                <a:latin typeface="微软雅黑" charset="-122"/>
                <a:ea typeface="微软雅黑" charset="-122"/>
                <a:cs typeface="微软雅黑" charset="-122"/>
              </a:rPr>
              <a:t>+  </a:t>
            </a:r>
            <a:r>
              <a:rPr lang="zh-CN" sz="3600" b="1">
                <a:solidFill>
                  <a:schemeClr val="accent1"/>
                </a:solidFill>
                <a:latin typeface="微软雅黑" charset="-122"/>
                <a:ea typeface="微软雅黑" charset="-122"/>
                <a:cs typeface="微软雅黑" charset="-122"/>
              </a:rPr>
              <a:t>解决的问题</a:t>
            </a:r>
            <a:endParaRPr lang="zh-CN" altLang="en-US" sz="3600" b="1">
              <a:solidFill>
                <a:schemeClr val="accent1"/>
              </a:solidFill>
              <a:latin typeface="微软雅黑" charset="-122"/>
              <a:ea typeface="微软雅黑" charset="-122"/>
              <a:cs typeface="微软雅黑" charset="-122"/>
            </a:endParaRPr>
          </a:p>
        </p:txBody>
      </p:sp>
      <p:sp>
        <p:nvSpPr>
          <p:cNvPr id="3" name="文本框 2"/>
          <p:cNvSpPr txBox="1"/>
          <p:nvPr>
            <p:custDataLst>
              <p:tags r:id="rId4"/>
            </p:custDataLst>
          </p:nvPr>
        </p:nvSpPr>
        <p:spPr>
          <a:xfrm>
            <a:off x="3140075" y="4005580"/>
            <a:ext cx="7300595" cy="1598295"/>
          </a:xfrm>
          <a:prstGeom prst="rect">
            <a:avLst/>
          </a:prstGeom>
          <a:noFill/>
        </p:spPr>
        <p:txBody>
          <a:bodyPr wrap="square" rtlCol="0">
            <a:noAutofit/>
          </a:bodyPr>
          <a:p>
            <a:pPr indent="0" algn="l"/>
            <a:r>
              <a:rPr lang="zh-CN" sz="2400" b="1">
                <a:solidFill>
                  <a:schemeClr val="accent2"/>
                </a:solidFill>
                <a:latin typeface="微软雅黑" charset="-122"/>
                <a:ea typeface="微软雅黑" charset="-122"/>
                <a:cs typeface="微软雅黑" charset="-122"/>
                <a:sym typeface="+mn-ea"/>
              </a:rPr>
              <a:t>绿色可转债</a:t>
            </a:r>
            <a:r>
              <a:rPr lang="zh-CN" sz="2400">
                <a:solidFill>
                  <a:schemeClr val="tx1"/>
                </a:solidFill>
                <a:latin typeface="微软雅黑" charset="-122"/>
                <a:ea typeface="微软雅黑" charset="-122"/>
                <a:cs typeface="微软雅黑" charset="-122"/>
                <a:sym typeface="+mn-ea"/>
              </a:rPr>
              <a:t>拓宽</a:t>
            </a:r>
            <a:r>
              <a:rPr lang="zh-CN" sz="2400" b="1">
                <a:solidFill>
                  <a:schemeClr val="accent1"/>
                </a:solidFill>
                <a:latin typeface="微软雅黑" charset="-122"/>
                <a:ea typeface="微软雅黑" charset="-122"/>
                <a:cs typeface="微软雅黑" charset="-122"/>
                <a:sym typeface="+mn-ea"/>
              </a:rPr>
              <a:t>中小企业融资渠道</a:t>
            </a:r>
            <a:endParaRPr lang="zh-CN" sz="2400">
              <a:solidFill>
                <a:schemeClr val="accent1"/>
              </a:solidFill>
              <a:latin typeface="微软雅黑" charset="-122"/>
              <a:ea typeface="微软雅黑" charset="-122"/>
              <a:cs typeface="微软雅黑" charset="-122"/>
              <a:sym typeface="+mn-ea"/>
            </a:endParaRPr>
          </a:p>
          <a:p>
            <a:pPr indent="0" algn="l"/>
            <a:r>
              <a:rPr lang="zh-CN" sz="2400" b="1">
                <a:solidFill>
                  <a:schemeClr val="accent2"/>
                </a:solidFill>
                <a:latin typeface="微软雅黑" charset="-122"/>
                <a:ea typeface="微软雅黑" charset="-122"/>
                <a:cs typeface="微软雅黑" charset="-122"/>
                <a:sym typeface="+mn-ea"/>
              </a:rPr>
              <a:t>绿色金融</a:t>
            </a:r>
            <a:r>
              <a:rPr lang="zh-CN" sz="2400">
                <a:solidFill>
                  <a:schemeClr val="tx1"/>
                </a:solidFill>
                <a:latin typeface="微软雅黑" charset="-122"/>
                <a:ea typeface="微软雅黑" charset="-122"/>
                <a:cs typeface="微软雅黑" charset="-122"/>
                <a:sym typeface="+mn-ea"/>
              </a:rPr>
              <a:t>支持</a:t>
            </a:r>
            <a:r>
              <a:rPr lang="zh-CN" sz="2400" b="1">
                <a:solidFill>
                  <a:schemeClr val="accent1"/>
                </a:solidFill>
                <a:latin typeface="微软雅黑" charset="-122"/>
                <a:ea typeface="微软雅黑" charset="-122"/>
                <a:cs typeface="微软雅黑" charset="-122"/>
                <a:sym typeface="+mn-ea"/>
              </a:rPr>
              <a:t>广州市新能源公交车置换</a:t>
            </a:r>
            <a:endParaRPr lang="en-US" sz="2400">
              <a:solidFill>
                <a:schemeClr val="accent1"/>
              </a:solidFill>
              <a:latin typeface="微软雅黑" charset="-122"/>
              <a:ea typeface="微软雅黑" charset="-122"/>
              <a:cs typeface="微软雅黑" charset="-122"/>
              <a:sym typeface="+mn-ea"/>
            </a:endParaRPr>
          </a:p>
          <a:p>
            <a:pPr indent="0" algn="l"/>
            <a:r>
              <a:rPr lang="zh-CN" altLang="en-US" sz="2400" b="1">
                <a:solidFill>
                  <a:schemeClr val="accent2"/>
                </a:solidFill>
                <a:latin typeface="微软雅黑" charset="-122"/>
                <a:ea typeface="微软雅黑" charset="-122"/>
                <a:cs typeface="微软雅黑" charset="-122"/>
                <a:sym typeface="+mn-ea"/>
              </a:rPr>
              <a:t>粤澳人民币清算行同业拆借业务</a:t>
            </a:r>
            <a:r>
              <a:rPr lang="zh-CN" altLang="en-US" sz="2400">
                <a:latin typeface="微软雅黑" charset="-122"/>
                <a:ea typeface="微软雅黑" charset="-122"/>
                <a:cs typeface="微软雅黑" charset="-122"/>
                <a:sym typeface="+mn-ea"/>
              </a:rPr>
              <a:t>拓展</a:t>
            </a:r>
            <a:r>
              <a:rPr lang="zh-CN" altLang="en-US" sz="2400" b="1">
                <a:solidFill>
                  <a:schemeClr val="accent1"/>
                </a:solidFill>
                <a:latin typeface="微软雅黑" charset="-122"/>
                <a:ea typeface="微软雅黑" charset="-122"/>
                <a:cs typeface="微软雅黑" charset="-122"/>
                <a:sym typeface="+mn-ea"/>
              </a:rPr>
              <a:t>跨境资金融通新渠道</a:t>
            </a:r>
            <a:endParaRPr lang="zh-CN" altLang="en-US" sz="2400" b="1">
              <a:solidFill>
                <a:schemeClr val="accent1"/>
              </a:solidFill>
              <a:latin typeface="微软雅黑" charset="-122"/>
              <a:ea typeface="微软雅黑" charset="-122"/>
              <a:cs typeface="微软雅黑" charset="-122"/>
              <a:sym typeface="+mn-ea"/>
            </a:endParaRPr>
          </a:p>
          <a:p>
            <a:pPr indent="0" algn="l"/>
            <a:r>
              <a:rPr lang="zh-CN" altLang="en-US" sz="2400" b="1">
                <a:solidFill>
                  <a:schemeClr val="accent2"/>
                </a:solidFill>
                <a:latin typeface="微软雅黑" charset="-122"/>
                <a:ea typeface="微软雅黑" charset="-122"/>
                <a:cs typeface="微软雅黑" charset="-122"/>
                <a:sym typeface="+mn-ea"/>
              </a:rPr>
              <a:t>跨境资产池</a:t>
            </a:r>
            <a:r>
              <a:rPr lang="zh-CN" altLang="en-US" sz="2400">
                <a:solidFill>
                  <a:schemeClr val="tx1"/>
                </a:solidFill>
                <a:latin typeface="微软雅黑" charset="-122"/>
                <a:ea typeface="微软雅黑" charset="-122"/>
                <a:cs typeface="微软雅黑" charset="-122"/>
                <a:sym typeface="+mn-ea"/>
              </a:rPr>
              <a:t>助力</a:t>
            </a:r>
            <a:r>
              <a:rPr lang="zh-CN" altLang="en-US" sz="2400" b="1">
                <a:solidFill>
                  <a:schemeClr val="accent1"/>
                </a:solidFill>
                <a:latin typeface="微软雅黑" charset="-122"/>
                <a:ea typeface="微软雅黑" charset="-122"/>
                <a:cs typeface="微软雅黑" charset="-122"/>
                <a:sym typeface="+mn-ea"/>
              </a:rPr>
              <a:t>广东企业借助澳门平台</a:t>
            </a:r>
            <a:r>
              <a:rPr lang="en-US" altLang="zh-CN" sz="2400" b="1">
                <a:solidFill>
                  <a:schemeClr val="accent1"/>
                </a:solidFill>
                <a:latin typeface="微软雅黑" charset="-122"/>
                <a:ea typeface="微软雅黑" charset="-122"/>
                <a:cs typeface="微软雅黑" charset="-122"/>
                <a:sym typeface="+mn-ea"/>
              </a:rPr>
              <a:t>“</a:t>
            </a:r>
            <a:r>
              <a:rPr lang="zh-CN" altLang="en-US" sz="2400" b="1">
                <a:solidFill>
                  <a:schemeClr val="accent1"/>
                </a:solidFill>
                <a:latin typeface="微软雅黑" charset="-122"/>
                <a:ea typeface="微软雅黑" charset="-122"/>
                <a:cs typeface="微软雅黑" charset="-122"/>
                <a:sym typeface="+mn-ea"/>
              </a:rPr>
              <a:t>出海</a:t>
            </a:r>
            <a:r>
              <a:rPr lang="en-US" altLang="zh-CN" sz="2400" b="1">
                <a:solidFill>
                  <a:schemeClr val="accent1"/>
                </a:solidFill>
                <a:latin typeface="微软雅黑" charset="-122"/>
                <a:ea typeface="微软雅黑" charset="-122"/>
                <a:cs typeface="微软雅黑" charset="-122"/>
                <a:sym typeface="+mn-ea"/>
              </a:rPr>
              <a:t>”</a:t>
            </a:r>
            <a:endParaRPr lang="en-US" altLang="zh-CN" sz="2400" b="1">
              <a:solidFill>
                <a:schemeClr val="accent1"/>
              </a:solidFill>
              <a:latin typeface="微软雅黑" charset="-122"/>
              <a:ea typeface="微软雅黑" charset="-122"/>
              <a:cs typeface="微软雅黑" charset="-122"/>
              <a:sym typeface="+mn-ea"/>
            </a:endParaRPr>
          </a:p>
        </p:txBody>
      </p:sp>
      <p:sp>
        <p:nvSpPr>
          <p:cNvPr id="5" name="文本框 4"/>
          <p:cNvSpPr txBox="1"/>
          <p:nvPr/>
        </p:nvSpPr>
        <p:spPr>
          <a:xfrm>
            <a:off x="3140075" y="3312795"/>
            <a:ext cx="3219450" cy="553085"/>
          </a:xfrm>
          <a:prstGeom prst="rect">
            <a:avLst/>
          </a:prstGeom>
          <a:noFill/>
        </p:spPr>
        <p:txBody>
          <a:bodyPr wrap="square" rtlCol="0" anchor="t">
            <a:spAutoFit/>
          </a:bodyPr>
          <a:p>
            <a:pPr algn="just">
              <a:lnSpc>
                <a:spcPct val="150000"/>
              </a:lnSpc>
            </a:pPr>
            <a:r>
              <a:rPr lang="zh-CN" sz="2000" b="1">
                <a:latin typeface="微软雅黑" charset="-122"/>
                <a:ea typeface="微软雅黑" charset="-122"/>
                <a:sym typeface="+mn-ea"/>
              </a:rPr>
              <a:t>人民银行案例汇编示例</a:t>
            </a:r>
            <a:endParaRPr lang="zh-CN" altLang="en-US" sz="2000" b="1" dirty="0">
              <a:solidFill>
                <a:schemeClr val="tx1">
                  <a:lumMod val="75000"/>
                  <a:lumOff val="25000"/>
                </a:schemeClr>
              </a:solidFill>
              <a:latin typeface="微软雅黑" charset="-122"/>
              <a:ea typeface="微软雅黑" charset="-122"/>
              <a:cs typeface="微软雅黑"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案例详情</a:t>
            </a:r>
            <a:r>
              <a:rPr lang="zh-CN" altLang="en-US" sz="2800" b="1" dirty="0">
                <a:solidFill>
                  <a:schemeClr val="tx1"/>
                </a:solidFill>
                <a:latin typeface="微软雅黑" charset="-122"/>
                <a:sym typeface="方正中等线简体" charset="-122"/>
              </a:rPr>
              <a:t>撰写</a:t>
            </a:r>
            <a:endParaRPr lang="zh-CN" altLang="en-US"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参考</a:t>
            </a:r>
            <a:r>
              <a:rPr lang="zh-CN" altLang="en-US" sz="2400" b="1" dirty="0">
                <a:latin typeface="微软雅黑" charset="-122"/>
                <a:ea typeface="微软雅黑" charset="-122"/>
              </a:rPr>
              <a:t>案例</a:t>
            </a:r>
            <a:endParaRPr lang="zh-CN" altLang="en-US" sz="2400" b="1" dirty="0">
              <a:latin typeface="微软雅黑" charset="-122"/>
              <a:ea typeface="微软雅黑" charset="-122"/>
            </a:endParaRPr>
          </a:p>
        </p:txBody>
      </p:sp>
      <p:sp>
        <p:nvSpPr>
          <p:cNvPr id="13" name="文本框 12"/>
          <p:cNvSpPr txBox="1"/>
          <p:nvPr/>
        </p:nvSpPr>
        <p:spPr>
          <a:xfrm>
            <a:off x="262255" y="2493645"/>
            <a:ext cx="2257425" cy="2745740"/>
          </a:xfrm>
          <a:prstGeom prst="rect">
            <a:avLst/>
          </a:prstGeom>
          <a:noFill/>
        </p:spPr>
        <p:txBody>
          <a:bodyPr wrap="square" rtlCol="0" anchor="t">
            <a:spAutoFit/>
          </a:bodyPr>
          <a:p>
            <a:pPr algn="just">
              <a:lnSpc>
                <a:spcPct val="150000"/>
              </a:lnSpc>
            </a:pPr>
            <a:r>
              <a:rPr lang="zh-CN" altLang="zh-CN" sz="11500">
                <a:solidFill>
                  <a:schemeClr val="tx1"/>
                </a:solidFill>
                <a:latin typeface="微软雅黑" charset="-122"/>
                <a:sym typeface="Wingdings" panose="05000000000000000000" charset="0"/>
              </a:rPr>
              <a:t></a:t>
            </a:r>
            <a:endParaRPr lang="zh-CN" altLang="zh-CN" sz="11500" dirty="0">
              <a:solidFill>
                <a:schemeClr val="tx1"/>
              </a:solidFill>
              <a:latin typeface="微软雅黑" charset="-122"/>
              <a:ea typeface="微软雅黑" charset="-122"/>
              <a:cs typeface="微软雅黑" charset="-122"/>
              <a:sym typeface="Wingdings" panose="05000000000000000000" charset="0"/>
            </a:endParaRPr>
          </a:p>
        </p:txBody>
      </p:sp>
      <p:sp>
        <p:nvSpPr>
          <p:cNvPr id="3" name="文本框 2"/>
          <p:cNvSpPr txBox="1"/>
          <p:nvPr/>
        </p:nvSpPr>
        <p:spPr>
          <a:xfrm>
            <a:off x="1702435" y="1557655"/>
            <a:ext cx="10426700" cy="798830"/>
          </a:xfrm>
          <a:prstGeom prst="rect">
            <a:avLst/>
          </a:prstGeom>
          <a:noFill/>
          <a:ln w="9525">
            <a:noFill/>
          </a:ln>
        </p:spPr>
        <p:txBody>
          <a:bodyPr wrap="square">
            <a:spAutoFit/>
          </a:bodyPr>
          <a:p>
            <a:pPr marL="0" indent="0" algn="l"/>
            <a:endParaRPr lang="zh-CN" sz="1600" b="0">
              <a:latin typeface="方正正粗黑简体" panose="02000500000000000000" charset="-122"/>
              <a:ea typeface="方正正粗黑简体" panose="02000500000000000000" charset="-122"/>
            </a:endParaRPr>
          </a:p>
          <a:p>
            <a:pPr marL="285750" indent="-285750" algn="l" fontAlgn="auto">
              <a:lnSpc>
                <a:spcPct val="150000"/>
              </a:lnSpc>
              <a:buFont typeface="Wingdings" panose="05000000000000000000" charset="0"/>
              <a:buChar char=""/>
            </a:pPr>
            <a:endParaRPr lang="zh-CN" sz="2000">
              <a:latin typeface="方正正粗黑简体" panose="02000500000000000000" charset="-122"/>
              <a:ea typeface="方正正粗黑简体" panose="02000500000000000000" charset="-122"/>
            </a:endParaRPr>
          </a:p>
        </p:txBody>
      </p:sp>
      <p:sp>
        <p:nvSpPr>
          <p:cNvPr id="11" name="矩形 10"/>
          <p:cNvSpPr/>
          <p:nvPr/>
        </p:nvSpPr>
        <p:spPr>
          <a:xfrm>
            <a:off x="3777615" y="765175"/>
            <a:ext cx="6282055" cy="70612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5" name="文本框 4"/>
          <p:cNvSpPr txBox="1"/>
          <p:nvPr/>
        </p:nvSpPr>
        <p:spPr>
          <a:xfrm>
            <a:off x="5211128" y="829945"/>
            <a:ext cx="2870835" cy="553085"/>
          </a:xfrm>
          <a:prstGeom prst="rect">
            <a:avLst/>
          </a:prstGeom>
          <a:noFill/>
        </p:spPr>
        <p:txBody>
          <a:bodyPr wrap="none" rtlCol="0" anchor="t">
            <a:spAutoFit/>
          </a:bodyPr>
          <a:p>
            <a:pPr algn="just">
              <a:lnSpc>
                <a:spcPct val="150000"/>
              </a:lnSpc>
            </a:pPr>
            <a:r>
              <a:rPr lang="zh-CN" sz="2000" b="1">
                <a:latin typeface="微软雅黑" charset="-122"/>
                <a:ea typeface="微软雅黑" charset="-122"/>
                <a:sym typeface="+mn-ea"/>
              </a:rPr>
              <a:t>人民银行案例汇编示例</a:t>
            </a:r>
            <a:r>
              <a:rPr lang="en-US" altLang="zh-CN" sz="2000" b="1">
                <a:latin typeface="微软雅黑" charset="-122"/>
                <a:ea typeface="微软雅黑" charset="-122"/>
                <a:sym typeface="+mn-ea"/>
              </a:rPr>
              <a:t>2</a:t>
            </a:r>
            <a:endParaRPr lang="en-US" altLang="zh-CN" sz="2000" b="1" dirty="0">
              <a:solidFill>
                <a:schemeClr val="tx1">
                  <a:lumMod val="75000"/>
                  <a:lumOff val="25000"/>
                </a:schemeClr>
              </a:solidFill>
              <a:latin typeface="微软雅黑" charset="-122"/>
              <a:ea typeface="微软雅黑" charset="-122"/>
              <a:cs typeface="微软雅黑" charset="-122"/>
              <a:sym typeface="+mn-ea"/>
            </a:endParaRPr>
          </a:p>
        </p:txBody>
      </p:sp>
      <p:sp>
        <p:nvSpPr>
          <p:cNvPr id="100" name="文本框 99"/>
          <p:cNvSpPr txBox="1"/>
          <p:nvPr/>
        </p:nvSpPr>
        <p:spPr>
          <a:xfrm>
            <a:off x="1739900" y="2205355"/>
            <a:ext cx="10450195" cy="3046095"/>
          </a:xfrm>
          <a:prstGeom prst="rect">
            <a:avLst/>
          </a:prstGeom>
          <a:noFill/>
          <a:ln w="9525">
            <a:noFill/>
          </a:ln>
        </p:spPr>
        <p:txBody>
          <a:bodyPr wrap="square">
            <a:spAutoFit/>
          </a:bodyPr>
          <a:p>
            <a:pPr indent="0" algn="l" fontAlgn="auto">
              <a:lnSpc>
                <a:spcPct val="150000"/>
              </a:lnSpc>
              <a:buFont typeface="Wingdings" panose="05000000000000000000" charset="0"/>
              <a:buNone/>
            </a:pPr>
            <a:r>
              <a:rPr lang="zh-CN" sz="1600">
                <a:solidFill>
                  <a:srgbClr val="C00000"/>
                </a:solidFill>
                <a:latin typeface="方正正粗黑简体" panose="02000500000000000000" charset="-122"/>
                <a:ea typeface="方正正粗黑简体" panose="02000500000000000000" charset="-122"/>
                <a:sym typeface="+mn-ea"/>
              </a:rPr>
              <a:t>四</a:t>
            </a:r>
            <a:r>
              <a:rPr sz="1600">
                <a:solidFill>
                  <a:srgbClr val="C00000"/>
                </a:solidFill>
                <a:latin typeface="方正正粗黑简体" panose="02000500000000000000" charset="-122"/>
                <a:ea typeface="方正正粗黑简体" panose="02000500000000000000" charset="-122"/>
                <a:sym typeface="+mn-ea"/>
              </a:rPr>
              <a:t>、创新亮点</a:t>
            </a:r>
            <a:endParaRPr sz="1600">
              <a:solidFill>
                <a:srgbClr val="C00000"/>
              </a:solidFill>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sz="1600">
                <a:solidFill>
                  <a:srgbClr val="C00000"/>
                </a:solidFill>
                <a:latin typeface="方正正粗黑简体" panose="02000500000000000000" charset="-122"/>
                <a:ea typeface="方正正粗黑简体" panose="02000500000000000000" charset="-122"/>
                <a:sym typeface="+mn-ea"/>
              </a:rPr>
              <a:t>一是选择了先进的清洁技术。</a:t>
            </a:r>
            <a:r>
              <a:rPr sz="1600">
                <a:latin typeface="方正正粗黑简体" panose="02000500000000000000" charset="-122"/>
                <a:ea typeface="方正正粗黑简体" panose="02000500000000000000" charset="-122"/>
                <a:sym typeface="+mn-ea"/>
              </a:rPr>
              <a:t>该项目的核心技术为“1+3”多能互补，即“1种清洁能源(天然气)+3种可再生能源(水源热泵、太阳能光热、空气动力储能)”互补。通过项目设计，向所有金融机构证明了，具有重大生态环保价值的绿色项目并不是无收益或者收益不足的，只要对绿色技术进行合理选择和设计，绿色项目具有很好的经济回报。</a:t>
            </a:r>
            <a:r>
              <a:rPr lang="zh-CN" sz="1600">
                <a:solidFill>
                  <a:schemeClr val="accent1"/>
                </a:solidFill>
                <a:latin typeface="方正正粗黑简体" panose="02000500000000000000" charset="-122"/>
                <a:ea typeface="方正正粗黑简体" panose="02000500000000000000" charset="-122"/>
                <a:sym typeface="+mn-ea"/>
              </a:rPr>
              <a:t>（先进技术）</a:t>
            </a:r>
            <a:endParaRPr sz="1600">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sz="1600">
                <a:solidFill>
                  <a:srgbClr val="C00000"/>
                </a:solidFill>
                <a:latin typeface="方正正粗黑简体" panose="02000500000000000000" charset="-122"/>
                <a:ea typeface="方正正粗黑简体" panose="02000500000000000000" charset="-122"/>
                <a:sym typeface="+mn-ea"/>
              </a:rPr>
              <a:t>二是选择了合理的融资工具和融资方式。</a:t>
            </a:r>
            <a:r>
              <a:rPr sz="1600">
                <a:latin typeface="方正正粗黑简体" panose="02000500000000000000" charset="-122"/>
                <a:ea typeface="方正正粗黑简体" panose="02000500000000000000" charset="-122"/>
                <a:sym typeface="+mn-ea"/>
              </a:rPr>
              <a:t>该项目体现了绿色资产证券化作为绿色金融创新工具在隔离公司债务、降低融资成本方面的优越性。</a:t>
            </a:r>
            <a:r>
              <a:rPr lang="zh-CN" sz="1600">
                <a:solidFill>
                  <a:schemeClr val="accent1"/>
                </a:solidFill>
                <a:latin typeface="方正正粗黑简体" panose="02000500000000000000" charset="-122"/>
                <a:ea typeface="方正正粗黑简体" panose="02000500000000000000" charset="-122"/>
                <a:sym typeface="+mn-ea"/>
              </a:rPr>
              <a:t>（创新融资工具）</a:t>
            </a:r>
            <a:endParaRPr sz="1600">
              <a:solidFill>
                <a:schemeClr val="accent1"/>
              </a:solidFill>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endParaRPr lang="zh-CN" sz="1600">
              <a:solidFill>
                <a:schemeClr val="accent1"/>
              </a:solidFill>
              <a:latin typeface="方正正粗黑简体" panose="02000500000000000000" charset="-122"/>
              <a:ea typeface="方正正粗黑简体" panose="02000500000000000000"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案例详情</a:t>
            </a:r>
            <a:r>
              <a:rPr lang="zh-CN" altLang="en-US" sz="2800" b="1" dirty="0">
                <a:solidFill>
                  <a:schemeClr val="tx1"/>
                </a:solidFill>
                <a:latin typeface="微软雅黑" charset="-122"/>
                <a:sym typeface="方正中等线简体" charset="-122"/>
              </a:rPr>
              <a:t>撰写</a:t>
            </a:r>
            <a:endParaRPr lang="zh-CN" altLang="en-US"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参考</a:t>
            </a:r>
            <a:r>
              <a:rPr lang="zh-CN" altLang="en-US" sz="2400" b="1" dirty="0">
                <a:latin typeface="微软雅黑" charset="-122"/>
                <a:ea typeface="微软雅黑" charset="-122"/>
              </a:rPr>
              <a:t>案例</a:t>
            </a:r>
            <a:endParaRPr lang="zh-CN" altLang="en-US" sz="2400" b="1" dirty="0">
              <a:latin typeface="微软雅黑" charset="-122"/>
              <a:ea typeface="微软雅黑" charset="-122"/>
            </a:endParaRPr>
          </a:p>
        </p:txBody>
      </p:sp>
      <p:sp>
        <p:nvSpPr>
          <p:cNvPr id="13" name="文本框 12"/>
          <p:cNvSpPr txBox="1"/>
          <p:nvPr/>
        </p:nvSpPr>
        <p:spPr>
          <a:xfrm>
            <a:off x="262255" y="2493645"/>
            <a:ext cx="2257425" cy="2745740"/>
          </a:xfrm>
          <a:prstGeom prst="rect">
            <a:avLst/>
          </a:prstGeom>
          <a:noFill/>
        </p:spPr>
        <p:txBody>
          <a:bodyPr wrap="square" rtlCol="0" anchor="t">
            <a:spAutoFit/>
          </a:bodyPr>
          <a:p>
            <a:pPr algn="just">
              <a:lnSpc>
                <a:spcPct val="150000"/>
              </a:lnSpc>
            </a:pPr>
            <a:r>
              <a:rPr lang="zh-CN" altLang="zh-CN" sz="11500">
                <a:solidFill>
                  <a:schemeClr val="tx1"/>
                </a:solidFill>
                <a:latin typeface="微软雅黑" charset="-122"/>
                <a:sym typeface="Wingdings" panose="05000000000000000000" charset="0"/>
              </a:rPr>
              <a:t></a:t>
            </a:r>
            <a:endParaRPr lang="zh-CN" altLang="zh-CN" sz="11500" dirty="0">
              <a:solidFill>
                <a:schemeClr val="tx1"/>
              </a:solidFill>
              <a:latin typeface="微软雅黑" charset="-122"/>
              <a:ea typeface="微软雅黑" charset="-122"/>
              <a:cs typeface="微软雅黑" charset="-122"/>
              <a:sym typeface="Wingdings" panose="05000000000000000000" charset="0"/>
            </a:endParaRPr>
          </a:p>
        </p:txBody>
      </p:sp>
      <p:sp>
        <p:nvSpPr>
          <p:cNvPr id="3" name="文本框 2"/>
          <p:cNvSpPr txBox="1"/>
          <p:nvPr/>
        </p:nvSpPr>
        <p:spPr>
          <a:xfrm>
            <a:off x="1702435" y="1557655"/>
            <a:ext cx="10426700" cy="798830"/>
          </a:xfrm>
          <a:prstGeom prst="rect">
            <a:avLst/>
          </a:prstGeom>
          <a:noFill/>
          <a:ln w="9525">
            <a:noFill/>
          </a:ln>
        </p:spPr>
        <p:txBody>
          <a:bodyPr wrap="square">
            <a:spAutoFit/>
          </a:bodyPr>
          <a:p>
            <a:pPr marL="0" indent="0" algn="l"/>
            <a:endParaRPr lang="zh-CN" sz="1600" b="0">
              <a:latin typeface="方正正粗黑简体" panose="02000500000000000000" charset="-122"/>
              <a:ea typeface="方正正粗黑简体" panose="02000500000000000000" charset="-122"/>
            </a:endParaRPr>
          </a:p>
          <a:p>
            <a:pPr marL="285750" indent="-285750" algn="l" fontAlgn="auto">
              <a:lnSpc>
                <a:spcPct val="150000"/>
              </a:lnSpc>
              <a:buFont typeface="Wingdings" panose="05000000000000000000" charset="0"/>
              <a:buChar char=""/>
            </a:pPr>
            <a:endParaRPr lang="zh-CN" sz="2000">
              <a:latin typeface="方正正粗黑简体" panose="02000500000000000000" charset="-122"/>
              <a:ea typeface="方正正粗黑简体" panose="02000500000000000000" charset="-122"/>
            </a:endParaRPr>
          </a:p>
        </p:txBody>
      </p:sp>
      <p:sp>
        <p:nvSpPr>
          <p:cNvPr id="11" name="矩形 10"/>
          <p:cNvSpPr/>
          <p:nvPr/>
        </p:nvSpPr>
        <p:spPr>
          <a:xfrm>
            <a:off x="3777615" y="765175"/>
            <a:ext cx="6282055" cy="70612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5" name="文本框 4"/>
          <p:cNvSpPr txBox="1"/>
          <p:nvPr/>
        </p:nvSpPr>
        <p:spPr>
          <a:xfrm>
            <a:off x="5211128" y="829945"/>
            <a:ext cx="2870835" cy="553085"/>
          </a:xfrm>
          <a:prstGeom prst="rect">
            <a:avLst/>
          </a:prstGeom>
          <a:noFill/>
        </p:spPr>
        <p:txBody>
          <a:bodyPr wrap="none" rtlCol="0" anchor="t">
            <a:spAutoFit/>
          </a:bodyPr>
          <a:p>
            <a:pPr algn="just">
              <a:lnSpc>
                <a:spcPct val="150000"/>
              </a:lnSpc>
            </a:pPr>
            <a:r>
              <a:rPr lang="zh-CN" sz="2000" b="1">
                <a:latin typeface="微软雅黑" charset="-122"/>
                <a:ea typeface="微软雅黑" charset="-122"/>
                <a:sym typeface="+mn-ea"/>
              </a:rPr>
              <a:t>人民银行案例汇编示例</a:t>
            </a:r>
            <a:r>
              <a:rPr lang="en-US" altLang="zh-CN" sz="2000" b="1">
                <a:latin typeface="微软雅黑" charset="-122"/>
                <a:ea typeface="微软雅黑" charset="-122"/>
                <a:sym typeface="+mn-ea"/>
              </a:rPr>
              <a:t>2</a:t>
            </a:r>
            <a:endParaRPr lang="en-US" altLang="zh-CN" sz="2000" b="1" dirty="0">
              <a:solidFill>
                <a:schemeClr val="tx1">
                  <a:lumMod val="75000"/>
                  <a:lumOff val="25000"/>
                </a:schemeClr>
              </a:solidFill>
              <a:latin typeface="微软雅黑" charset="-122"/>
              <a:ea typeface="微软雅黑" charset="-122"/>
              <a:cs typeface="微软雅黑" charset="-122"/>
              <a:sym typeface="+mn-ea"/>
            </a:endParaRPr>
          </a:p>
        </p:txBody>
      </p:sp>
      <p:sp>
        <p:nvSpPr>
          <p:cNvPr id="100" name="文本框 99"/>
          <p:cNvSpPr txBox="1"/>
          <p:nvPr/>
        </p:nvSpPr>
        <p:spPr>
          <a:xfrm>
            <a:off x="1846580" y="2061845"/>
            <a:ext cx="9450070" cy="3784600"/>
          </a:xfrm>
          <a:prstGeom prst="rect">
            <a:avLst/>
          </a:prstGeom>
          <a:noFill/>
          <a:ln w="9525">
            <a:noFill/>
          </a:ln>
        </p:spPr>
        <p:txBody>
          <a:bodyPr wrap="square">
            <a:spAutoFit/>
          </a:bodyPr>
          <a:p>
            <a:pPr indent="0" algn="l" fontAlgn="auto">
              <a:lnSpc>
                <a:spcPct val="150000"/>
              </a:lnSpc>
              <a:buFont typeface="Wingdings" panose="05000000000000000000" charset="0"/>
              <a:buNone/>
            </a:pPr>
            <a:r>
              <a:rPr lang="zh-CN" sz="1600">
                <a:solidFill>
                  <a:srgbClr val="C00000"/>
                </a:solidFill>
                <a:latin typeface="方正正粗黑简体" panose="02000500000000000000" charset="-122"/>
                <a:ea typeface="方正正粗黑简体" panose="02000500000000000000" charset="-122"/>
                <a:sym typeface="+mn-ea"/>
              </a:rPr>
              <a:t>五</a:t>
            </a:r>
            <a:r>
              <a:rPr sz="1600">
                <a:solidFill>
                  <a:srgbClr val="C00000"/>
                </a:solidFill>
                <a:latin typeface="方正正粗黑简体" panose="02000500000000000000" charset="-122"/>
                <a:ea typeface="方正正粗黑简体" panose="02000500000000000000" charset="-122"/>
                <a:sym typeface="+mn-ea"/>
              </a:rPr>
              <a:t>、</a:t>
            </a:r>
            <a:r>
              <a:rPr lang="zh-CN" sz="1600">
                <a:solidFill>
                  <a:srgbClr val="C00000"/>
                </a:solidFill>
                <a:latin typeface="方正正粗黑简体" panose="02000500000000000000" charset="-122"/>
                <a:ea typeface="方正正粗黑简体" panose="02000500000000000000" charset="-122"/>
                <a:sym typeface="+mn-ea"/>
              </a:rPr>
              <a:t>推广建议</a:t>
            </a:r>
            <a:endParaRPr sz="1600">
              <a:solidFill>
                <a:srgbClr val="C00000"/>
              </a:solidFill>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sz="1600">
                <a:solidFill>
                  <a:srgbClr val="C00000"/>
                </a:solidFill>
                <a:latin typeface="方正正粗黑简体" panose="02000500000000000000" charset="-122"/>
                <a:ea typeface="方正正粗黑简体" panose="02000500000000000000" charset="-122"/>
                <a:sym typeface="+mn-ea"/>
              </a:rPr>
              <a:t>    </a:t>
            </a:r>
            <a:r>
              <a:rPr sz="1600">
                <a:solidFill>
                  <a:srgbClr val="C00000"/>
                </a:solidFill>
                <a:latin typeface="方正正粗黑简体" panose="02000500000000000000" charset="-122"/>
                <a:ea typeface="方正正粗黑简体" panose="02000500000000000000" charset="-122"/>
                <a:sym typeface="+mn-ea"/>
              </a:rPr>
              <a:t>认真规划贵安新区清洁供暖项目布局。</a:t>
            </a:r>
            <a:r>
              <a:rPr sz="1600">
                <a:latin typeface="方正正粗黑简体" panose="02000500000000000000" charset="-122"/>
                <a:ea typeface="方正正粗黑简体" panose="02000500000000000000" charset="-122"/>
                <a:sym typeface="+mn-ea"/>
              </a:rPr>
              <a:t>会同省地方金融监管部门、人民银行贵阳中心支行，制订试点实施方案，统筹好人力、物力、财力，推动试点建设取得成效。</a:t>
            </a:r>
            <a:endParaRPr sz="1600">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sz="1600">
                <a:solidFill>
                  <a:srgbClr val="C00000"/>
                </a:solidFill>
                <a:latin typeface="方正正粗黑简体" panose="02000500000000000000" charset="-122"/>
                <a:ea typeface="方正正粗黑简体" panose="02000500000000000000" charset="-122"/>
                <a:sym typeface="+mn-ea"/>
              </a:rPr>
              <a:t>    </a:t>
            </a:r>
            <a:r>
              <a:rPr sz="1600">
                <a:solidFill>
                  <a:srgbClr val="C00000"/>
                </a:solidFill>
                <a:latin typeface="方正正粗黑简体" panose="02000500000000000000" charset="-122"/>
                <a:ea typeface="方正正粗黑简体" panose="02000500000000000000" charset="-122"/>
                <a:sym typeface="+mn-ea"/>
              </a:rPr>
              <a:t>加快绿色金融产品创新。</a:t>
            </a:r>
            <a:r>
              <a:rPr sz="1600">
                <a:latin typeface="方正正粗黑简体" panose="02000500000000000000" charset="-122"/>
                <a:ea typeface="方正正粗黑简体" panose="02000500000000000000" charset="-122"/>
                <a:sym typeface="+mn-ea"/>
              </a:rPr>
              <a:t>加快设计出符合贵安新区“绿色金融支持清洁供暖试点”项目建设的金融服务方案，对贵安新区分布式清洁供暖试点企业实行差别化的融资管理制度，适当提高杠杆率上限约束，提高项目融资的可获得性。</a:t>
            </a:r>
            <a:endParaRPr sz="1600">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sz="1600">
                <a:solidFill>
                  <a:srgbClr val="C00000"/>
                </a:solidFill>
                <a:latin typeface="方正正粗黑简体" panose="02000500000000000000" charset="-122"/>
                <a:ea typeface="方正正粗黑简体" panose="02000500000000000000" charset="-122"/>
                <a:sym typeface="+mn-ea"/>
              </a:rPr>
              <a:t>    </a:t>
            </a:r>
            <a:r>
              <a:rPr sz="1600">
                <a:solidFill>
                  <a:srgbClr val="C00000"/>
                </a:solidFill>
                <a:latin typeface="方正正粗黑简体" panose="02000500000000000000" charset="-122"/>
                <a:ea typeface="方正正粗黑简体" panose="02000500000000000000" charset="-122"/>
                <a:sym typeface="+mn-ea"/>
              </a:rPr>
              <a:t>建立优惠的财税制度。</a:t>
            </a:r>
            <a:r>
              <a:rPr sz="1600">
                <a:latin typeface="方正正粗黑简体" panose="02000500000000000000" charset="-122"/>
                <a:ea typeface="方正正粗黑简体" panose="02000500000000000000" charset="-122"/>
                <a:sym typeface="+mn-ea"/>
              </a:rPr>
              <a:t>加强对贵安新区清洁供暖试点的财税支持，引导地方性政府投资基金参与试点建设，通过优化投资渠道和退出机制设计，加大对试点企业和项目的投入，给予试点企业在关键设备购买和所得税缴纳方面的税收优惠，提升企业经营积极性。给予试点企业融资担保支持，解决企业缺乏抵(质)押物品的困难。</a:t>
            </a:r>
            <a:endParaRPr sz="1600">
              <a:latin typeface="方正正粗黑简体" panose="02000500000000000000" charset="-122"/>
              <a:ea typeface="方正正粗黑简体" panose="02000500000000000000"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案例详情</a:t>
            </a:r>
            <a:r>
              <a:rPr lang="zh-CN" altLang="en-US" sz="2800" b="1" dirty="0">
                <a:solidFill>
                  <a:schemeClr val="tx1"/>
                </a:solidFill>
                <a:latin typeface="微软雅黑" charset="-122"/>
                <a:sym typeface="方正中等线简体" charset="-122"/>
              </a:rPr>
              <a:t>撰写</a:t>
            </a:r>
            <a:endParaRPr lang="zh-CN" altLang="en-US"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参考</a:t>
            </a:r>
            <a:r>
              <a:rPr lang="zh-CN" altLang="en-US" sz="2400" b="1" dirty="0">
                <a:latin typeface="微软雅黑" charset="-122"/>
                <a:ea typeface="微软雅黑" charset="-122"/>
              </a:rPr>
              <a:t>案例</a:t>
            </a:r>
            <a:endParaRPr lang="zh-CN" altLang="en-US" sz="2400" b="1" dirty="0">
              <a:latin typeface="微软雅黑" charset="-122"/>
              <a:ea typeface="微软雅黑" charset="-122"/>
            </a:endParaRPr>
          </a:p>
        </p:txBody>
      </p:sp>
      <p:sp>
        <p:nvSpPr>
          <p:cNvPr id="13" name="文本框 12"/>
          <p:cNvSpPr txBox="1"/>
          <p:nvPr/>
        </p:nvSpPr>
        <p:spPr>
          <a:xfrm>
            <a:off x="262255" y="2493645"/>
            <a:ext cx="2257425" cy="2745740"/>
          </a:xfrm>
          <a:prstGeom prst="rect">
            <a:avLst/>
          </a:prstGeom>
          <a:noFill/>
        </p:spPr>
        <p:txBody>
          <a:bodyPr wrap="square" rtlCol="0" anchor="t">
            <a:spAutoFit/>
          </a:bodyPr>
          <a:p>
            <a:pPr algn="just">
              <a:lnSpc>
                <a:spcPct val="150000"/>
              </a:lnSpc>
            </a:pPr>
            <a:r>
              <a:rPr lang="zh-CN" altLang="zh-CN" sz="11500">
                <a:solidFill>
                  <a:schemeClr val="tx1"/>
                </a:solidFill>
                <a:latin typeface="微软雅黑" charset="-122"/>
                <a:sym typeface="Wingdings" panose="05000000000000000000" charset="0"/>
              </a:rPr>
              <a:t></a:t>
            </a:r>
            <a:endParaRPr lang="zh-CN" altLang="zh-CN" sz="11500" dirty="0">
              <a:solidFill>
                <a:schemeClr val="tx1"/>
              </a:solidFill>
              <a:latin typeface="微软雅黑" charset="-122"/>
              <a:ea typeface="微软雅黑" charset="-122"/>
              <a:cs typeface="微软雅黑" charset="-122"/>
              <a:sym typeface="Wingdings" panose="05000000000000000000" charset="0"/>
            </a:endParaRPr>
          </a:p>
        </p:txBody>
      </p:sp>
      <p:sp>
        <p:nvSpPr>
          <p:cNvPr id="3" name="文本框 2"/>
          <p:cNvSpPr txBox="1"/>
          <p:nvPr/>
        </p:nvSpPr>
        <p:spPr>
          <a:xfrm>
            <a:off x="1702435" y="1557655"/>
            <a:ext cx="10426700" cy="798830"/>
          </a:xfrm>
          <a:prstGeom prst="rect">
            <a:avLst/>
          </a:prstGeom>
          <a:noFill/>
          <a:ln w="9525">
            <a:noFill/>
          </a:ln>
        </p:spPr>
        <p:txBody>
          <a:bodyPr wrap="square">
            <a:spAutoFit/>
          </a:bodyPr>
          <a:p>
            <a:pPr marL="0" indent="0" algn="l"/>
            <a:endParaRPr lang="zh-CN" sz="1600" b="0">
              <a:latin typeface="方正正粗黑简体" panose="02000500000000000000" charset="-122"/>
              <a:ea typeface="方正正粗黑简体" panose="02000500000000000000" charset="-122"/>
            </a:endParaRPr>
          </a:p>
          <a:p>
            <a:pPr marL="285750" indent="-285750" algn="l" fontAlgn="auto">
              <a:lnSpc>
                <a:spcPct val="150000"/>
              </a:lnSpc>
              <a:buFont typeface="Wingdings" panose="05000000000000000000" charset="0"/>
              <a:buChar char=""/>
            </a:pPr>
            <a:endParaRPr lang="zh-CN" sz="2000">
              <a:latin typeface="方正正粗黑简体" panose="02000500000000000000" charset="-122"/>
              <a:ea typeface="方正正粗黑简体" panose="02000500000000000000" charset="-122"/>
            </a:endParaRPr>
          </a:p>
        </p:txBody>
      </p:sp>
      <p:sp>
        <p:nvSpPr>
          <p:cNvPr id="11" name="矩形 10"/>
          <p:cNvSpPr/>
          <p:nvPr/>
        </p:nvSpPr>
        <p:spPr>
          <a:xfrm>
            <a:off x="3777615" y="765175"/>
            <a:ext cx="6282055" cy="70612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5" name="文本框 4"/>
          <p:cNvSpPr txBox="1"/>
          <p:nvPr/>
        </p:nvSpPr>
        <p:spPr>
          <a:xfrm>
            <a:off x="5281930" y="829945"/>
            <a:ext cx="2729230" cy="553085"/>
          </a:xfrm>
          <a:prstGeom prst="rect">
            <a:avLst/>
          </a:prstGeom>
          <a:noFill/>
        </p:spPr>
        <p:txBody>
          <a:bodyPr wrap="none" rtlCol="0" anchor="t">
            <a:spAutoFit/>
          </a:bodyPr>
          <a:p>
            <a:pPr algn="just">
              <a:lnSpc>
                <a:spcPct val="150000"/>
              </a:lnSpc>
            </a:pPr>
            <a:r>
              <a:rPr lang="zh-CN" sz="2000" b="1">
                <a:latin typeface="微软雅黑" charset="-122"/>
                <a:ea typeface="微软雅黑" charset="-122"/>
                <a:sym typeface="+mn-ea"/>
              </a:rPr>
              <a:t>推广建议其他</a:t>
            </a:r>
            <a:r>
              <a:rPr lang="zh-CN" sz="2000" b="1">
                <a:latin typeface="微软雅黑" charset="-122"/>
                <a:ea typeface="微软雅黑" charset="-122"/>
                <a:sym typeface="+mn-ea"/>
              </a:rPr>
              <a:t>参考写法</a:t>
            </a:r>
            <a:endParaRPr lang="zh-CN" sz="2000" b="1">
              <a:latin typeface="微软雅黑" charset="-122"/>
              <a:ea typeface="微软雅黑" charset="-122"/>
              <a:sym typeface="+mn-ea"/>
            </a:endParaRPr>
          </a:p>
        </p:txBody>
      </p:sp>
      <p:sp>
        <p:nvSpPr>
          <p:cNvPr id="6" name="文本框 5"/>
          <p:cNvSpPr txBox="1"/>
          <p:nvPr/>
        </p:nvSpPr>
        <p:spPr>
          <a:xfrm>
            <a:off x="1739265" y="1537335"/>
            <a:ext cx="9864725" cy="4154170"/>
          </a:xfrm>
          <a:prstGeom prst="rect">
            <a:avLst/>
          </a:prstGeom>
          <a:noFill/>
          <a:ln w="9525">
            <a:noFill/>
          </a:ln>
        </p:spPr>
        <p:txBody>
          <a:bodyPr wrap="square">
            <a:spAutoFit/>
          </a:bodyPr>
          <a:p>
            <a:pPr indent="0" algn="l" fontAlgn="auto">
              <a:lnSpc>
                <a:spcPct val="150000"/>
              </a:lnSpc>
              <a:buFont typeface="Wingdings" panose="05000000000000000000" charset="0"/>
              <a:buNone/>
            </a:pPr>
            <a:r>
              <a:rPr lang="zh-CN" sz="1600">
                <a:solidFill>
                  <a:srgbClr val="C00000"/>
                </a:solidFill>
                <a:latin typeface="方正正粗黑简体" panose="02000500000000000000" charset="-122"/>
                <a:ea typeface="方正正粗黑简体" panose="02000500000000000000" charset="-122"/>
                <a:sym typeface="+mn-ea"/>
              </a:rPr>
              <a:t>五、推广</a:t>
            </a:r>
            <a:r>
              <a:rPr lang="zh-CN" sz="1600">
                <a:solidFill>
                  <a:srgbClr val="C00000"/>
                </a:solidFill>
                <a:latin typeface="方正正粗黑简体" panose="02000500000000000000" charset="-122"/>
                <a:ea typeface="方正正粗黑简体" panose="02000500000000000000" charset="-122"/>
                <a:sym typeface="+mn-ea"/>
              </a:rPr>
              <a:t>建议</a:t>
            </a:r>
            <a:endParaRPr lang="zh-CN" sz="1600">
              <a:solidFill>
                <a:srgbClr val="C00000"/>
              </a:solidFill>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sz="1600">
                <a:latin typeface="方正正粗黑简体" panose="02000500000000000000" charset="-122"/>
                <a:ea typeface="方正正粗黑简体" panose="02000500000000000000" charset="-122"/>
                <a:sym typeface="+mn-ea"/>
              </a:rPr>
              <a:t>    </a:t>
            </a:r>
            <a:r>
              <a:rPr sz="1600">
                <a:latin typeface="方正正粗黑简体" panose="02000500000000000000" charset="-122"/>
                <a:ea typeface="方正正粗黑简体" panose="02000500000000000000" charset="-122"/>
                <a:sym typeface="+mn-ea"/>
              </a:rPr>
              <a:t>推广条件方面：该项目模式</a:t>
            </a:r>
            <a:r>
              <a:rPr sz="1600">
                <a:solidFill>
                  <a:srgbClr val="C00000"/>
                </a:solidFill>
                <a:latin typeface="方正正粗黑简体" panose="02000500000000000000" charset="-122"/>
                <a:ea typeface="方正正粗黑简体" panose="02000500000000000000" charset="-122"/>
                <a:sym typeface="+mn-ea"/>
              </a:rPr>
              <a:t>不仅适用于需要转型升级的</a:t>
            </a:r>
            <a:r>
              <a:rPr lang="en-US" sz="1600">
                <a:solidFill>
                  <a:srgbClr val="C00000"/>
                </a:solidFill>
                <a:latin typeface="方正正粗黑简体" panose="02000500000000000000" charset="-122"/>
                <a:ea typeface="方正正粗黑简体" panose="02000500000000000000" charset="-122"/>
                <a:sym typeface="+mn-ea"/>
              </a:rPr>
              <a:t>xx</a:t>
            </a:r>
            <a:r>
              <a:rPr sz="1600">
                <a:solidFill>
                  <a:srgbClr val="C00000"/>
                </a:solidFill>
                <a:latin typeface="方正正粗黑简体" panose="02000500000000000000" charset="-122"/>
                <a:ea typeface="方正正粗黑简体" panose="02000500000000000000" charset="-122"/>
                <a:sym typeface="+mn-ea"/>
              </a:rPr>
              <a:t>企业，也适用于</a:t>
            </a:r>
            <a:r>
              <a:rPr lang="en-US" sz="1600">
                <a:solidFill>
                  <a:srgbClr val="C00000"/>
                </a:solidFill>
                <a:latin typeface="方正正粗黑简体" panose="02000500000000000000" charset="-122"/>
                <a:ea typeface="方正正粗黑简体" panose="02000500000000000000" charset="-122"/>
                <a:sym typeface="+mn-ea"/>
              </a:rPr>
              <a:t>xx</a:t>
            </a:r>
            <a:r>
              <a:rPr sz="1600">
                <a:solidFill>
                  <a:srgbClr val="C00000"/>
                </a:solidFill>
                <a:latin typeface="方正正粗黑简体" panose="02000500000000000000" charset="-122"/>
                <a:ea typeface="方正正粗黑简体" panose="02000500000000000000" charset="-122"/>
                <a:sym typeface="+mn-ea"/>
              </a:rPr>
              <a:t>等高耗能</a:t>
            </a:r>
            <a:r>
              <a:rPr sz="1600">
                <a:latin typeface="方正正粗黑简体" panose="02000500000000000000" charset="-122"/>
                <a:ea typeface="方正正粗黑简体" panose="02000500000000000000" charset="-122"/>
                <a:sym typeface="+mn-ea"/>
              </a:rPr>
              <a:t>、高排放行业企业。企业可根据国家相关政策要求以及其他相关必备条件，获取碳中和项目认证，并保证募集资金的投向应全部用于碳中和绿色项目。</a:t>
            </a:r>
            <a:endParaRPr sz="1600">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sz="1600">
                <a:latin typeface="方正正粗黑简体" panose="02000500000000000000" charset="-122"/>
                <a:ea typeface="方正正粗黑简体" panose="02000500000000000000" charset="-122"/>
                <a:sym typeface="+mn-ea"/>
              </a:rPr>
              <a:t>    </a:t>
            </a:r>
            <a:r>
              <a:rPr sz="1600">
                <a:latin typeface="方正正粗黑简体" panose="02000500000000000000" charset="-122"/>
                <a:ea typeface="方正正粗黑简体" panose="02000500000000000000" charset="-122"/>
                <a:sym typeface="+mn-ea"/>
              </a:rPr>
              <a:t>障碍与制约方面：</a:t>
            </a:r>
            <a:r>
              <a:rPr sz="1600">
                <a:solidFill>
                  <a:srgbClr val="C00000"/>
                </a:solidFill>
                <a:latin typeface="方正正粗黑简体" panose="02000500000000000000" charset="-122"/>
                <a:ea typeface="方正正粗黑简体" panose="02000500000000000000" charset="-122"/>
                <a:sym typeface="+mn-ea"/>
              </a:rPr>
              <a:t>虽然此次</a:t>
            </a:r>
            <a:r>
              <a:rPr lang="en-US" sz="1600">
                <a:solidFill>
                  <a:srgbClr val="C00000"/>
                </a:solidFill>
                <a:latin typeface="方正正粗黑简体" panose="02000500000000000000" charset="-122"/>
                <a:ea typeface="方正正粗黑简体" panose="02000500000000000000" charset="-122"/>
                <a:sym typeface="+mn-ea"/>
              </a:rPr>
              <a:t>xx</a:t>
            </a:r>
            <a:r>
              <a:rPr sz="1600">
                <a:solidFill>
                  <a:srgbClr val="C00000"/>
                </a:solidFill>
                <a:latin typeface="方正正粗黑简体" panose="02000500000000000000" charset="-122"/>
                <a:ea typeface="方正正粗黑简体" panose="02000500000000000000" charset="-122"/>
                <a:sym typeface="+mn-ea"/>
              </a:rPr>
              <a:t>能够顺利</a:t>
            </a:r>
            <a:r>
              <a:rPr lang="en-US" sz="1600">
                <a:solidFill>
                  <a:srgbClr val="C00000"/>
                </a:solidFill>
                <a:latin typeface="方正正粗黑简体" panose="02000500000000000000" charset="-122"/>
                <a:ea typeface="方正正粗黑简体" panose="02000500000000000000" charset="-122"/>
                <a:sym typeface="+mn-ea"/>
              </a:rPr>
              <a:t>xx</a:t>
            </a:r>
            <a:r>
              <a:rPr sz="1600">
                <a:solidFill>
                  <a:srgbClr val="C00000"/>
                </a:solidFill>
                <a:latin typeface="方正正粗黑简体" panose="02000500000000000000" charset="-122"/>
                <a:ea typeface="方正正粗黑简体" panose="02000500000000000000" charset="-122"/>
                <a:sym typeface="+mn-ea"/>
              </a:rPr>
              <a:t>债券，但是该</a:t>
            </a:r>
            <a:r>
              <a:rPr sz="1600">
                <a:latin typeface="方正正粗黑简体" panose="02000500000000000000" charset="-122"/>
                <a:ea typeface="方正正粗黑简体" panose="02000500000000000000" charset="-122"/>
                <a:sym typeface="+mn-ea"/>
              </a:rPr>
              <a:t>项目需要具备较多认定条件和核查手续，包括但不限于</a:t>
            </a:r>
            <a:r>
              <a:rPr lang="en-US" sz="1600">
                <a:latin typeface="方正正粗黑简体" panose="02000500000000000000" charset="-122"/>
                <a:ea typeface="方正正粗黑简体" panose="02000500000000000000" charset="-122"/>
                <a:sym typeface="+mn-ea"/>
              </a:rPr>
              <a:t>xxx</a:t>
            </a:r>
            <a:r>
              <a:rPr sz="1600">
                <a:latin typeface="方正正粗黑简体" panose="02000500000000000000" charset="-122"/>
                <a:ea typeface="方正正粗黑简体" panose="02000500000000000000" charset="-122"/>
                <a:sym typeface="+mn-ea"/>
              </a:rPr>
              <a:t>。这些要求均可能会影响该类项目的开发规模和推广力度。</a:t>
            </a:r>
            <a:endParaRPr sz="1600">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sz="1600">
                <a:latin typeface="方正正粗黑简体" panose="02000500000000000000" charset="-122"/>
                <a:ea typeface="方正正粗黑简体" panose="02000500000000000000" charset="-122"/>
                <a:sym typeface="+mn-ea"/>
              </a:rPr>
              <a:t>    </a:t>
            </a:r>
            <a:r>
              <a:rPr sz="1600">
                <a:latin typeface="方正正粗黑简体" panose="02000500000000000000" charset="-122"/>
                <a:ea typeface="方正正粗黑简体" panose="02000500000000000000" charset="-122"/>
                <a:sym typeface="+mn-ea"/>
              </a:rPr>
              <a:t>推广</a:t>
            </a:r>
            <a:r>
              <a:rPr sz="1600">
                <a:solidFill>
                  <a:srgbClr val="C00000"/>
                </a:solidFill>
                <a:latin typeface="方正正粗黑简体" panose="02000500000000000000" charset="-122"/>
                <a:ea typeface="方正正粗黑简体" panose="02000500000000000000" charset="-122"/>
                <a:sym typeface="+mn-ea"/>
              </a:rPr>
              <a:t>建议</a:t>
            </a:r>
            <a:r>
              <a:rPr sz="1600">
                <a:latin typeface="方正正粗黑简体" panose="02000500000000000000" charset="-122"/>
                <a:ea typeface="方正正粗黑简体" panose="02000500000000000000" charset="-122"/>
                <a:sym typeface="+mn-ea"/>
              </a:rPr>
              <a:t>方面：一是搭建</a:t>
            </a:r>
            <a:r>
              <a:rPr lang="en-US" sz="1600">
                <a:latin typeface="方正正粗黑简体" panose="02000500000000000000" charset="-122"/>
                <a:ea typeface="方正正粗黑简体" panose="02000500000000000000" charset="-122"/>
                <a:sym typeface="+mn-ea"/>
              </a:rPr>
              <a:t>xx</a:t>
            </a:r>
            <a:r>
              <a:rPr sz="1600">
                <a:latin typeface="方正正粗黑简体" panose="02000500000000000000" charset="-122"/>
                <a:ea typeface="方正正粗黑简体" panose="02000500000000000000" charset="-122"/>
                <a:sym typeface="+mn-ea"/>
              </a:rPr>
              <a:t>行业进行碳中和认证的平台体系，简化认证手续流程，拓宽认证渠道；二是鼓励</a:t>
            </a:r>
            <a:r>
              <a:rPr lang="en-US" sz="1600">
                <a:latin typeface="方正正粗黑简体" panose="02000500000000000000" charset="-122"/>
                <a:ea typeface="方正正粗黑简体" panose="02000500000000000000" charset="-122"/>
                <a:sym typeface="+mn-ea"/>
              </a:rPr>
              <a:t>xx</a:t>
            </a:r>
            <a:r>
              <a:rPr sz="1600">
                <a:latin typeface="方正正粗黑简体" panose="02000500000000000000" charset="-122"/>
                <a:ea typeface="方正正粗黑简体" panose="02000500000000000000" charset="-122"/>
                <a:sym typeface="+mn-ea"/>
              </a:rPr>
              <a:t>企业主动关注相关政策，积极参与</a:t>
            </a:r>
            <a:r>
              <a:rPr lang="en-US" sz="1600">
                <a:latin typeface="方正正粗黑简体" panose="02000500000000000000" charset="-122"/>
                <a:ea typeface="方正正粗黑简体" panose="02000500000000000000" charset="-122"/>
                <a:sym typeface="+mn-ea"/>
              </a:rPr>
              <a:t>xx</a:t>
            </a:r>
            <a:r>
              <a:rPr sz="1600">
                <a:latin typeface="方正正粗黑简体" panose="02000500000000000000" charset="-122"/>
                <a:ea typeface="方正正粗黑简体" panose="02000500000000000000" charset="-122"/>
                <a:sym typeface="+mn-ea"/>
              </a:rPr>
              <a:t>产业的转型升级以及碳中和项目领域；三是进一步推动政府等部门制定和完善相关政策，推动各方对该项目的认可度，有效促进项目的全面推广，顺利实现节能、减排、减碳目标，逐渐实现</a:t>
            </a:r>
            <a:r>
              <a:rPr lang="en-US" sz="1600">
                <a:latin typeface="方正正粗黑简体" panose="02000500000000000000" charset="-122"/>
                <a:ea typeface="方正正粗黑简体" panose="02000500000000000000" charset="-122"/>
                <a:sym typeface="+mn-ea"/>
              </a:rPr>
              <a:t>xx</a:t>
            </a:r>
            <a:r>
              <a:rPr sz="1600">
                <a:latin typeface="方正正粗黑简体" panose="02000500000000000000" charset="-122"/>
                <a:ea typeface="方正正粗黑简体" panose="02000500000000000000" charset="-122"/>
                <a:sym typeface="+mn-ea"/>
              </a:rPr>
              <a:t>行业的低碳转型、产能升级和可持续发展。</a:t>
            </a:r>
            <a:endParaRPr sz="1600">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endParaRPr sz="1600">
              <a:latin typeface="方正正粗黑简体" panose="02000500000000000000" charset="-122"/>
              <a:ea typeface="方正正粗黑简体" panose="02000500000000000000"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案例详情</a:t>
            </a:r>
            <a:r>
              <a:rPr lang="zh-CN" altLang="en-US" sz="2800" b="1" dirty="0">
                <a:solidFill>
                  <a:schemeClr val="tx1"/>
                </a:solidFill>
                <a:latin typeface="微软雅黑" charset="-122"/>
                <a:sym typeface="方正中等线简体" charset="-122"/>
              </a:rPr>
              <a:t>撰写</a:t>
            </a:r>
            <a:endParaRPr lang="zh-CN" altLang="en-US"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256921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参考</a:t>
            </a:r>
            <a:r>
              <a:rPr lang="zh-CN" altLang="en-US" sz="2400" b="1" dirty="0">
                <a:latin typeface="微软雅黑" charset="-122"/>
                <a:ea typeface="微软雅黑" charset="-122"/>
              </a:rPr>
              <a:t>案例</a:t>
            </a:r>
            <a:endParaRPr lang="zh-CN" altLang="en-US" sz="2400" b="1" dirty="0">
              <a:latin typeface="微软雅黑" charset="-122"/>
              <a:ea typeface="微软雅黑" charset="-122"/>
            </a:endParaRPr>
          </a:p>
        </p:txBody>
      </p:sp>
      <p:sp>
        <p:nvSpPr>
          <p:cNvPr id="13" name="文本框 12"/>
          <p:cNvSpPr txBox="1"/>
          <p:nvPr/>
        </p:nvSpPr>
        <p:spPr>
          <a:xfrm>
            <a:off x="262255" y="2493645"/>
            <a:ext cx="2257425" cy="2745740"/>
          </a:xfrm>
          <a:prstGeom prst="rect">
            <a:avLst/>
          </a:prstGeom>
          <a:noFill/>
        </p:spPr>
        <p:txBody>
          <a:bodyPr wrap="square" rtlCol="0" anchor="t">
            <a:spAutoFit/>
          </a:bodyPr>
          <a:p>
            <a:pPr algn="just">
              <a:lnSpc>
                <a:spcPct val="150000"/>
              </a:lnSpc>
            </a:pPr>
            <a:r>
              <a:rPr lang="zh-CN" altLang="zh-CN" sz="11500">
                <a:solidFill>
                  <a:schemeClr val="tx1"/>
                </a:solidFill>
                <a:latin typeface="微软雅黑" charset="-122"/>
                <a:sym typeface="Wingdings" panose="05000000000000000000" charset="0"/>
              </a:rPr>
              <a:t></a:t>
            </a:r>
            <a:endParaRPr lang="zh-CN" altLang="zh-CN" sz="11500" dirty="0">
              <a:solidFill>
                <a:schemeClr val="tx1"/>
              </a:solidFill>
              <a:latin typeface="微软雅黑" charset="-122"/>
              <a:ea typeface="微软雅黑" charset="-122"/>
              <a:cs typeface="微软雅黑" charset="-122"/>
              <a:sym typeface="Wingdings" panose="05000000000000000000" charset="0"/>
            </a:endParaRPr>
          </a:p>
        </p:txBody>
      </p:sp>
      <p:sp>
        <p:nvSpPr>
          <p:cNvPr id="3" name="文本框 2"/>
          <p:cNvSpPr txBox="1"/>
          <p:nvPr/>
        </p:nvSpPr>
        <p:spPr>
          <a:xfrm>
            <a:off x="1702435" y="1557655"/>
            <a:ext cx="10426700" cy="798830"/>
          </a:xfrm>
          <a:prstGeom prst="rect">
            <a:avLst/>
          </a:prstGeom>
          <a:noFill/>
          <a:ln w="9525">
            <a:noFill/>
          </a:ln>
        </p:spPr>
        <p:txBody>
          <a:bodyPr wrap="square">
            <a:spAutoFit/>
          </a:bodyPr>
          <a:p>
            <a:pPr marL="0" indent="0" algn="l"/>
            <a:endParaRPr lang="zh-CN" sz="1600" b="0">
              <a:latin typeface="方正正粗黑简体" panose="02000500000000000000" charset="-122"/>
              <a:ea typeface="方正正粗黑简体" panose="02000500000000000000" charset="-122"/>
            </a:endParaRPr>
          </a:p>
          <a:p>
            <a:pPr marL="285750" indent="-285750" algn="l" fontAlgn="auto">
              <a:lnSpc>
                <a:spcPct val="150000"/>
              </a:lnSpc>
              <a:buFont typeface="Wingdings" panose="05000000000000000000" charset="0"/>
              <a:buChar char=""/>
            </a:pPr>
            <a:endParaRPr lang="zh-CN" sz="2000">
              <a:latin typeface="方正正粗黑简体" panose="02000500000000000000" charset="-122"/>
              <a:ea typeface="方正正粗黑简体" panose="02000500000000000000" charset="-122"/>
            </a:endParaRPr>
          </a:p>
        </p:txBody>
      </p:sp>
      <p:sp>
        <p:nvSpPr>
          <p:cNvPr id="11" name="矩形 10"/>
          <p:cNvSpPr/>
          <p:nvPr/>
        </p:nvSpPr>
        <p:spPr>
          <a:xfrm>
            <a:off x="3777615" y="765175"/>
            <a:ext cx="6282055" cy="70612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5" name="文本框 4"/>
          <p:cNvSpPr txBox="1"/>
          <p:nvPr/>
        </p:nvSpPr>
        <p:spPr>
          <a:xfrm>
            <a:off x="5281930" y="829945"/>
            <a:ext cx="2729230" cy="553085"/>
          </a:xfrm>
          <a:prstGeom prst="rect">
            <a:avLst/>
          </a:prstGeom>
          <a:noFill/>
        </p:spPr>
        <p:txBody>
          <a:bodyPr wrap="none" rtlCol="0" anchor="t">
            <a:spAutoFit/>
          </a:bodyPr>
          <a:p>
            <a:pPr algn="just">
              <a:lnSpc>
                <a:spcPct val="150000"/>
              </a:lnSpc>
            </a:pPr>
            <a:r>
              <a:rPr lang="zh-CN" sz="2000" b="1">
                <a:latin typeface="微软雅黑" charset="-122"/>
                <a:ea typeface="微软雅黑" charset="-122"/>
                <a:sym typeface="+mn-ea"/>
              </a:rPr>
              <a:t>推广建议其他</a:t>
            </a:r>
            <a:r>
              <a:rPr lang="zh-CN" sz="2000" b="1">
                <a:latin typeface="微软雅黑" charset="-122"/>
                <a:ea typeface="微软雅黑" charset="-122"/>
                <a:sym typeface="+mn-ea"/>
              </a:rPr>
              <a:t>参考写法</a:t>
            </a:r>
            <a:endParaRPr lang="zh-CN" sz="2000" b="1">
              <a:latin typeface="微软雅黑" charset="-122"/>
              <a:ea typeface="微软雅黑" charset="-122"/>
              <a:sym typeface="+mn-ea"/>
            </a:endParaRPr>
          </a:p>
        </p:txBody>
      </p:sp>
      <p:sp>
        <p:nvSpPr>
          <p:cNvPr id="6" name="文本框 5"/>
          <p:cNvSpPr txBox="1"/>
          <p:nvPr/>
        </p:nvSpPr>
        <p:spPr>
          <a:xfrm>
            <a:off x="1714500" y="1773555"/>
            <a:ext cx="9864725" cy="3046095"/>
          </a:xfrm>
          <a:prstGeom prst="rect">
            <a:avLst/>
          </a:prstGeom>
          <a:noFill/>
          <a:ln w="9525">
            <a:noFill/>
          </a:ln>
        </p:spPr>
        <p:txBody>
          <a:bodyPr wrap="square">
            <a:spAutoFit/>
          </a:bodyPr>
          <a:p>
            <a:pPr indent="0" algn="l" fontAlgn="auto">
              <a:lnSpc>
                <a:spcPct val="150000"/>
              </a:lnSpc>
              <a:buFont typeface="Wingdings" panose="05000000000000000000" charset="0"/>
              <a:buNone/>
            </a:pPr>
            <a:r>
              <a:rPr lang="zh-CN" sz="1600">
                <a:solidFill>
                  <a:srgbClr val="C00000"/>
                </a:solidFill>
                <a:latin typeface="方正正粗黑简体" panose="02000500000000000000" charset="-122"/>
                <a:ea typeface="方正正粗黑简体" panose="02000500000000000000" charset="-122"/>
                <a:sym typeface="+mn-ea"/>
              </a:rPr>
              <a:t>五、推广</a:t>
            </a:r>
            <a:r>
              <a:rPr lang="zh-CN" sz="1600">
                <a:solidFill>
                  <a:srgbClr val="C00000"/>
                </a:solidFill>
                <a:latin typeface="方正正粗黑简体" panose="02000500000000000000" charset="-122"/>
                <a:ea typeface="方正正粗黑简体" panose="02000500000000000000" charset="-122"/>
                <a:sym typeface="+mn-ea"/>
              </a:rPr>
              <a:t>建议</a:t>
            </a:r>
            <a:endParaRPr lang="zh-CN" sz="1600">
              <a:solidFill>
                <a:srgbClr val="C00000"/>
              </a:solidFill>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sz="1600">
                <a:latin typeface="方正正粗黑简体" panose="02000500000000000000" charset="-122"/>
                <a:ea typeface="方正正粗黑简体" panose="02000500000000000000" charset="-122"/>
                <a:sym typeface="+mn-ea"/>
              </a:rPr>
              <a:t>   </a:t>
            </a:r>
            <a:r>
              <a:rPr lang="en-US" sz="1600">
                <a:solidFill>
                  <a:srgbClr val="C00000"/>
                </a:solidFill>
                <a:latin typeface="方正正粗黑简体" panose="02000500000000000000" charset="-122"/>
                <a:ea typeface="方正正粗黑简体" panose="02000500000000000000" charset="-122"/>
                <a:sym typeface="+mn-ea"/>
              </a:rPr>
              <a:t> </a:t>
            </a:r>
            <a:r>
              <a:rPr sz="1600">
                <a:solidFill>
                  <a:srgbClr val="C00000"/>
                </a:solidFill>
                <a:latin typeface="方正正粗黑简体" panose="02000500000000000000" charset="-122"/>
                <a:ea typeface="方正正粗黑简体" panose="02000500000000000000" charset="-122"/>
                <a:sym typeface="+mn-ea"/>
              </a:rPr>
              <a:t>推广条件方面，</a:t>
            </a:r>
            <a:r>
              <a:rPr sz="1600">
                <a:latin typeface="方正正粗黑简体" panose="02000500000000000000" charset="-122"/>
                <a:ea typeface="方正正粗黑简体" panose="02000500000000000000" charset="-122"/>
                <a:sym typeface="+mn-ea"/>
              </a:rPr>
              <a:t>沪深证券交易所已</a:t>
            </a:r>
            <a:r>
              <a:rPr lang="zh-CN" sz="1600">
                <a:latin typeface="方正正粗黑简体" panose="02000500000000000000" charset="-122"/>
                <a:ea typeface="方正正粗黑简体" panose="02000500000000000000" charset="-122"/>
                <a:sym typeface="+mn-ea"/>
              </a:rPr>
              <a:t>发布</a:t>
            </a:r>
            <a:r>
              <a:rPr lang="en-US" sz="1600">
                <a:latin typeface="方正正粗黑简体" panose="02000500000000000000" charset="-122"/>
                <a:ea typeface="方正正粗黑简体" panose="02000500000000000000" charset="-122"/>
                <a:sym typeface="+mn-ea"/>
              </a:rPr>
              <a:t>xx</a:t>
            </a:r>
            <a:r>
              <a:rPr sz="1600">
                <a:latin typeface="方正正粗黑简体" panose="02000500000000000000" charset="-122"/>
                <a:ea typeface="方正正粗黑简体" panose="02000500000000000000" charset="-122"/>
                <a:sym typeface="+mn-ea"/>
              </a:rPr>
              <a:t>等创新品种指引，支持科技创新，推动绿色发展和低碳转型。</a:t>
            </a:r>
            <a:r>
              <a:rPr lang="en-US" sz="1600">
                <a:latin typeface="方正正粗黑简体" panose="02000500000000000000" charset="-122"/>
                <a:ea typeface="方正正粗黑简体" panose="02000500000000000000" charset="-122"/>
                <a:sym typeface="+mn-ea"/>
              </a:rPr>
              <a:t>xx</a:t>
            </a:r>
            <a:r>
              <a:rPr sz="1600">
                <a:latin typeface="方正正粗黑简体" panose="02000500000000000000" charset="-122"/>
                <a:ea typeface="方正正粗黑简体" panose="02000500000000000000" charset="-122"/>
                <a:sym typeface="+mn-ea"/>
              </a:rPr>
              <a:t>债券的募集资金需符合偿还碳中和项目贷款或碳中和项目建设、运营、收购的要求，</a:t>
            </a:r>
            <a:r>
              <a:rPr lang="en-US" sz="1600">
                <a:latin typeface="方正正粗黑简体" panose="02000500000000000000" charset="-122"/>
                <a:ea typeface="方正正粗黑简体" panose="02000500000000000000" charset="-122"/>
                <a:sym typeface="+mn-ea"/>
              </a:rPr>
              <a:t>xx</a:t>
            </a:r>
            <a:r>
              <a:rPr sz="1600">
                <a:latin typeface="方正正粗黑简体" panose="02000500000000000000" charset="-122"/>
                <a:ea typeface="方正正粗黑简体" panose="02000500000000000000" charset="-122"/>
                <a:sym typeface="+mn-ea"/>
              </a:rPr>
              <a:t>公司债募集资金则应用于支持</a:t>
            </a:r>
            <a:r>
              <a:rPr lang="en-US" sz="1600">
                <a:latin typeface="方正正粗黑简体" panose="02000500000000000000" charset="-122"/>
                <a:ea typeface="方正正粗黑简体" panose="02000500000000000000" charset="-122"/>
                <a:sym typeface="+mn-ea"/>
              </a:rPr>
              <a:t>xx</a:t>
            </a:r>
            <a:r>
              <a:rPr sz="1600">
                <a:latin typeface="方正正粗黑简体" panose="02000500000000000000" charset="-122"/>
                <a:ea typeface="方正正粗黑简体" panose="02000500000000000000" charset="-122"/>
                <a:sym typeface="+mn-ea"/>
              </a:rPr>
              <a:t>，金融机构可结合绿色项目特征和资金需求设计创新品种组合发行。</a:t>
            </a:r>
            <a:endParaRPr sz="1600">
              <a:latin typeface="方正正粗黑简体" panose="02000500000000000000" charset="-122"/>
              <a:ea typeface="方正正粗黑简体" panose="02000500000000000000" charset="-122"/>
              <a:sym typeface="+mn-ea"/>
            </a:endParaRPr>
          </a:p>
          <a:p>
            <a:pPr indent="0" algn="l" fontAlgn="auto">
              <a:lnSpc>
                <a:spcPct val="150000"/>
              </a:lnSpc>
              <a:buFont typeface="Wingdings" panose="05000000000000000000" charset="0"/>
              <a:buNone/>
            </a:pPr>
            <a:r>
              <a:rPr lang="en-US" sz="1600">
                <a:latin typeface="方正正粗黑简体" panose="02000500000000000000" charset="-122"/>
                <a:ea typeface="方正正粗黑简体" panose="02000500000000000000" charset="-122"/>
                <a:sym typeface="+mn-ea"/>
              </a:rPr>
              <a:t>    </a:t>
            </a:r>
            <a:r>
              <a:rPr sz="1600">
                <a:solidFill>
                  <a:srgbClr val="C00000"/>
                </a:solidFill>
                <a:latin typeface="方正正粗黑简体" panose="02000500000000000000" charset="-122"/>
                <a:ea typeface="方正正粗黑简体" panose="02000500000000000000" charset="-122"/>
                <a:sym typeface="+mn-ea"/>
              </a:rPr>
              <a:t>推广建议方面，</a:t>
            </a:r>
            <a:r>
              <a:rPr sz="1600">
                <a:latin typeface="方正正粗黑简体" panose="02000500000000000000" charset="-122"/>
                <a:ea typeface="方正正粗黑简体" panose="02000500000000000000" charset="-122"/>
                <a:sym typeface="+mn-ea"/>
              </a:rPr>
              <a:t>一是建议进一步健全</a:t>
            </a:r>
            <a:r>
              <a:rPr lang="en-US" sz="1600">
                <a:latin typeface="方正正粗黑简体" panose="02000500000000000000" charset="-122"/>
                <a:ea typeface="方正正粗黑简体" panose="02000500000000000000" charset="-122"/>
                <a:sym typeface="+mn-ea"/>
              </a:rPr>
              <a:t>xx</a:t>
            </a:r>
            <a:r>
              <a:rPr sz="1600">
                <a:latin typeface="方正正粗黑简体" panose="02000500000000000000" charset="-122"/>
                <a:ea typeface="方正正粗黑简体" panose="02000500000000000000" charset="-122"/>
                <a:sym typeface="+mn-ea"/>
              </a:rPr>
              <a:t>对接机制，搭建</a:t>
            </a:r>
            <a:r>
              <a:rPr lang="en-US" sz="1600">
                <a:latin typeface="方正正粗黑简体" panose="02000500000000000000" charset="-122"/>
                <a:ea typeface="方正正粗黑简体" panose="02000500000000000000" charset="-122"/>
                <a:sym typeface="+mn-ea"/>
              </a:rPr>
              <a:t>xx</a:t>
            </a:r>
            <a:r>
              <a:rPr sz="1600">
                <a:latin typeface="方正正粗黑简体" panose="02000500000000000000" charset="-122"/>
                <a:ea typeface="方正正粗黑简体" panose="02000500000000000000" charset="-122"/>
                <a:sym typeface="+mn-ea"/>
              </a:rPr>
              <a:t>对接平台，促成更多优质绿色低碳项目通过</a:t>
            </a:r>
            <a:r>
              <a:rPr lang="en-US" sz="1600">
                <a:latin typeface="方正正粗黑简体" panose="02000500000000000000" charset="-122"/>
                <a:ea typeface="方正正粗黑简体" panose="02000500000000000000" charset="-122"/>
                <a:sym typeface="+mn-ea"/>
              </a:rPr>
              <a:t>xx</a:t>
            </a:r>
            <a:r>
              <a:rPr sz="1600">
                <a:latin typeface="方正正粗黑简体" panose="02000500000000000000" charset="-122"/>
                <a:ea typeface="方正正粗黑简体" panose="02000500000000000000" charset="-122"/>
                <a:sym typeface="+mn-ea"/>
              </a:rPr>
              <a:t>向资本市场融资；二是持续完善</a:t>
            </a:r>
            <a:r>
              <a:rPr lang="en-US" sz="1600">
                <a:latin typeface="方正正粗黑简体" panose="02000500000000000000" charset="-122"/>
                <a:ea typeface="方正正粗黑简体" panose="02000500000000000000" charset="-122"/>
                <a:sym typeface="+mn-ea"/>
              </a:rPr>
              <a:t>xx</a:t>
            </a:r>
            <a:r>
              <a:rPr sz="1600">
                <a:latin typeface="方正正粗黑简体" panose="02000500000000000000" charset="-122"/>
                <a:ea typeface="方正正粗黑简体" panose="02000500000000000000" charset="-122"/>
                <a:sym typeface="+mn-ea"/>
              </a:rPr>
              <a:t>激励机制，建议出台相关政策</a:t>
            </a:r>
            <a:r>
              <a:rPr lang="en-US" sz="1600">
                <a:latin typeface="方正正粗黑简体" panose="02000500000000000000" charset="-122"/>
                <a:ea typeface="方正正粗黑简体" panose="02000500000000000000" charset="-122"/>
                <a:sym typeface="+mn-ea"/>
              </a:rPr>
              <a:t>xx</a:t>
            </a:r>
            <a:r>
              <a:rPr sz="1600">
                <a:latin typeface="方正正粗黑简体" panose="02000500000000000000" charset="-122"/>
                <a:ea typeface="方正正粗黑简体" panose="02000500000000000000" charset="-122"/>
                <a:sym typeface="+mn-ea"/>
              </a:rPr>
              <a:t>，提升投资者对绿色属性的敏感度和青睐度，健全</a:t>
            </a:r>
            <a:r>
              <a:rPr lang="en-US" sz="1600">
                <a:latin typeface="方正正粗黑简体" panose="02000500000000000000" charset="-122"/>
                <a:ea typeface="方正正粗黑简体" panose="02000500000000000000" charset="-122"/>
                <a:sym typeface="+mn-ea"/>
              </a:rPr>
              <a:t>xx</a:t>
            </a:r>
            <a:r>
              <a:rPr sz="1600">
                <a:latin typeface="方正正粗黑简体" panose="02000500000000000000" charset="-122"/>
                <a:ea typeface="方正正粗黑简体" panose="02000500000000000000" charset="-122"/>
                <a:sym typeface="+mn-ea"/>
              </a:rPr>
              <a:t>正向激励机制，引导金融资源流向双碳领域；三是针对发行主体特点制定差异化</a:t>
            </a:r>
            <a:r>
              <a:rPr lang="en-US" sz="1600">
                <a:latin typeface="方正正粗黑简体" panose="02000500000000000000" charset="-122"/>
                <a:ea typeface="方正正粗黑简体" panose="02000500000000000000" charset="-122"/>
                <a:sym typeface="+mn-ea"/>
              </a:rPr>
              <a:t>xx</a:t>
            </a:r>
            <a:r>
              <a:rPr sz="1600">
                <a:latin typeface="方正正粗黑简体" panose="02000500000000000000" charset="-122"/>
                <a:ea typeface="方正正粗黑简体" panose="02000500000000000000" charset="-122"/>
                <a:sym typeface="+mn-ea"/>
              </a:rPr>
              <a:t>，在推进绿色债券</a:t>
            </a:r>
            <a:r>
              <a:rPr lang="en-US" sz="1600">
                <a:latin typeface="方正正粗黑简体" panose="02000500000000000000" charset="-122"/>
                <a:ea typeface="方正正粗黑简体" panose="02000500000000000000" charset="-122"/>
                <a:sym typeface="+mn-ea"/>
              </a:rPr>
              <a:t>xx</a:t>
            </a:r>
            <a:r>
              <a:rPr sz="1600">
                <a:latin typeface="方正正粗黑简体" panose="02000500000000000000" charset="-122"/>
                <a:ea typeface="方正正粗黑简体" panose="02000500000000000000" charset="-122"/>
                <a:sym typeface="+mn-ea"/>
              </a:rPr>
              <a:t>的同时，根据发行主体性质制定</a:t>
            </a:r>
            <a:r>
              <a:rPr lang="en-US" sz="1600">
                <a:latin typeface="方正正粗黑简体" panose="02000500000000000000" charset="-122"/>
                <a:ea typeface="方正正粗黑简体" panose="02000500000000000000" charset="-122"/>
                <a:sym typeface="+mn-ea"/>
              </a:rPr>
              <a:t>xx</a:t>
            </a:r>
            <a:r>
              <a:rPr sz="1600">
                <a:latin typeface="方正正粗黑简体" panose="02000500000000000000" charset="-122"/>
                <a:ea typeface="方正正粗黑简体" panose="02000500000000000000" charset="-122"/>
                <a:sym typeface="+mn-ea"/>
              </a:rPr>
              <a:t>标准。</a:t>
            </a:r>
            <a:endParaRPr sz="1600">
              <a:latin typeface="方正正粗黑简体" panose="02000500000000000000" charset="-122"/>
              <a:ea typeface="方正正粗黑简体" panose="02000500000000000000"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4"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案例简介重新</a:t>
            </a:r>
            <a:r>
              <a:rPr lang="zh-CN" altLang="en-US" sz="2800" b="1" dirty="0">
                <a:solidFill>
                  <a:schemeClr val="tx1"/>
                </a:solidFill>
                <a:latin typeface="微软雅黑" charset="-122"/>
                <a:sym typeface="方正中等线简体" charset="-122"/>
              </a:rPr>
              <a:t>申报方式</a:t>
            </a:r>
            <a:endParaRPr lang="zh-CN" altLang="en-US" sz="2800" b="1" dirty="0">
              <a:solidFill>
                <a:schemeClr val="tx1"/>
              </a:solidFill>
              <a:latin typeface="微软雅黑" charset="-122"/>
              <a:sym typeface="方正中等线简体" charset="-122"/>
            </a:endParaRPr>
          </a:p>
        </p:txBody>
      </p:sp>
      <p:sp>
        <p:nvSpPr>
          <p:cNvPr id="12" name="矩形 11"/>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7" name="矩形 6"/>
          <p:cNvSpPr/>
          <p:nvPr/>
        </p:nvSpPr>
        <p:spPr>
          <a:xfrm>
            <a:off x="46355" y="765175"/>
            <a:ext cx="3652520" cy="61785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还是原来的</a:t>
            </a:r>
            <a:r>
              <a:rPr lang="zh-CN" altLang="en-US" sz="2400" b="1" dirty="0">
                <a:latin typeface="微软雅黑" charset="-122"/>
                <a:ea typeface="微软雅黑" charset="-122"/>
              </a:rPr>
              <a:t>入口</a:t>
            </a:r>
            <a:endParaRPr lang="zh-CN" altLang="en-US" sz="2400" b="1" dirty="0">
              <a:latin typeface="微软雅黑" charset="-122"/>
              <a:ea typeface="微软雅黑" charset="-122"/>
            </a:endParaRPr>
          </a:p>
        </p:txBody>
      </p:sp>
      <p:sp>
        <p:nvSpPr>
          <p:cNvPr id="100" name="文本框 99"/>
          <p:cNvSpPr txBox="1"/>
          <p:nvPr>
            <p:custDataLst>
              <p:tags r:id="rId3"/>
            </p:custDataLst>
          </p:nvPr>
        </p:nvSpPr>
        <p:spPr>
          <a:xfrm>
            <a:off x="2926715" y="4797425"/>
            <a:ext cx="7376160" cy="1753235"/>
          </a:xfrm>
          <a:prstGeom prst="rect">
            <a:avLst/>
          </a:prstGeom>
          <a:noFill/>
          <a:ln w="9525">
            <a:noFill/>
          </a:ln>
        </p:spPr>
        <p:txBody>
          <a:bodyPr wrap="square">
            <a:spAutoFit/>
          </a:bodyPr>
          <a:p>
            <a:pPr indent="0" algn="l" fontAlgn="auto">
              <a:lnSpc>
                <a:spcPct val="150000"/>
              </a:lnSpc>
              <a:buFont typeface="Wingdings" panose="05000000000000000000" charset="0"/>
              <a:buNone/>
            </a:pPr>
            <a:r>
              <a:rPr lang="en-US" altLang="zh-CN" sz="2400">
                <a:solidFill>
                  <a:schemeClr val="tx1"/>
                </a:solidFill>
                <a:latin typeface="方正正粗黑简体" panose="02000500000000000000" charset="-122"/>
                <a:ea typeface="方正正粗黑简体" panose="02000500000000000000" charset="-122"/>
              </a:rPr>
              <a:t>1、</a:t>
            </a:r>
            <a:r>
              <a:rPr lang="zh-CN" altLang="en-US" sz="2400">
                <a:solidFill>
                  <a:schemeClr val="tx1"/>
                </a:solidFill>
                <a:latin typeface="方正正粗黑简体" panose="02000500000000000000" charset="-122"/>
                <a:ea typeface="方正正粗黑简体" panose="02000500000000000000" charset="-122"/>
              </a:rPr>
              <a:t>按要求填写案例简介</a:t>
            </a:r>
            <a:endParaRPr lang="zh-CN" altLang="en-US" sz="24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altLang="zh-CN" sz="2400">
                <a:solidFill>
                  <a:schemeClr val="tx1"/>
                </a:solidFill>
                <a:latin typeface="方正正粗黑简体" panose="02000500000000000000" charset="-122"/>
                <a:ea typeface="方正正粗黑简体" panose="02000500000000000000" charset="-122"/>
              </a:rPr>
              <a:t>2、</a:t>
            </a:r>
            <a:r>
              <a:rPr lang="zh-CN" sz="2400">
                <a:solidFill>
                  <a:schemeClr val="tx1"/>
                </a:solidFill>
                <a:latin typeface="方正正粗黑简体" panose="02000500000000000000" charset="-122"/>
                <a:ea typeface="方正正粗黑简体" panose="02000500000000000000" charset="-122"/>
              </a:rPr>
              <a:t>无需上传盖章版，仅需上传案例详情</a:t>
            </a:r>
            <a:r>
              <a:rPr lang="en-US" altLang="zh-CN" sz="2400">
                <a:solidFill>
                  <a:schemeClr val="tx1"/>
                </a:solidFill>
                <a:latin typeface="方正正粗黑简体" panose="02000500000000000000" charset="-122"/>
                <a:ea typeface="方正正粗黑简体" panose="02000500000000000000" charset="-122"/>
              </a:rPr>
              <a:t>word</a:t>
            </a:r>
            <a:r>
              <a:rPr lang="zh-CN" altLang="en-US" sz="2400">
                <a:solidFill>
                  <a:schemeClr val="tx1"/>
                </a:solidFill>
                <a:latin typeface="方正正粗黑简体" panose="02000500000000000000" charset="-122"/>
                <a:ea typeface="方正正粗黑简体" panose="02000500000000000000" charset="-122"/>
              </a:rPr>
              <a:t>版本</a:t>
            </a:r>
            <a:endParaRPr lang="zh-CN" altLang="en-US" sz="2400">
              <a:solidFill>
                <a:schemeClr val="tx1"/>
              </a:solidFill>
              <a:latin typeface="方正正粗黑简体" panose="02000500000000000000" charset="-122"/>
              <a:ea typeface="方正正粗黑简体" panose="02000500000000000000" charset="-122"/>
            </a:endParaRPr>
          </a:p>
          <a:p>
            <a:pPr indent="0" algn="l" fontAlgn="auto">
              <a:lnSpc>
                <a:spcPct val="150000"/>
              </a:lnSpc>
              <a:buFont typeface="Wingdings" panose="05000000000000000000" charset="0"/>
              <a:buNone/>
            </a:pPr>
            <a:r>
              <a:rPr lang="en-US" altLang="zh-CN" sz="2400">
                <a:solidFill>
                  <a:schemeClr val="tx1"/>
                </a:solidFill>
                <a:latin typeface="方正正粗黑简体" panose="02000500000000000000" charset="-122"/>
                <a:ea typeface="方正正粗黑简体" panose="02000500000000000000" charset="-122"/>
              </a:rPr>
              <a:t>3、</a:t>
            </a:r>
            <a:r>
              <a:rPr lang="zh-CN" altLang="en-US" sz="2400">
                <a:solidFill>
                  <a:schemeClr val="tx1"/>
                </a:solidFill>
                <a:latin typeface="方正正粗黑简体" panose="02000500000000000000" charset="-122"/>
                <a:ea typeface="方正正粗黑简体" panose="02000500000000000000" charset="-122"/>
              </a:rPr>
              <a:t>截止时间：</a:t>
            </a:r>
            <a:r>
              <a:rPr lang="en-US" altLang="zh-CN" sz="2400">
                <a:solidFill>
                  <a:schemeClr val="tx1"/>
                </a:solidFill>
                <a:latin typeface="方正正粗黑简体" panose="02000500000000000000" charset="-122"/>
                <a:ea typeface="方正正粗黑简体" panose="02000500000000000000" charset="-122"/>
              </a:rPr>
              <a:t>5</a:t>
            </a:r>
            <a:r>
              <a:rPr lang="zh-CN" altLang="en-US" sz="2400">
                <a:solidFill>
                  <a:schemeClr val="tx1"/>
                </a:solidFill>
                <a:latin typeface="方正正粗黑简体" panose="02000500000000000000" charset="-122"/>
                <a:ea typeface="方正正粗黑简体" panose="02000500000000000000" charset="-122"/>
              </a:rPr>
              <a:t>月</a:t>
            </a:r>
            <a:r>
              <a:rPr lang="en-US" altLang="zh-CN" sz="2400">
                <a:solidFill>
                  <a:schemeClr val="tx1"/>
                </a:solidFill>
                <a:latin typeface="方正正粗黑简体" panose="02000500000000000000" charset="-122"/>
                <a:ea typeface="方正正粗黑简体" panose="02000500000000000000" charset="-122"/>
              </a:rPr>
              <a:t>20</a:t>
            </a:r>
            <a:r>
              <a:rPr lang="zh-CN" altLang="en-US" sz="2400">
                <a:solidFill>
                  <a:schemeClr val="tx1"/>
                </a:solidFill>
                <a:latin typeface="方正正粗黑简体" panose="02000500000000000000" charset="-122"/>
                <a:ea typeface="方正正粗黑简体" panose="02000500000000000000" charset="-122"/>
              </a:rPr>
              <a:t>日</a:t>
            </a:r>
            <a:endParaRPr lang="zh-CN" altLang="en-US" sz="2400">
              <a:solidFill>
                <a:schemeClr val="tx1"/>
              </a:solidFill>
              <a:latin typeface="方正正粗黑简体" panose="02000500000000000000" charset="-122"/>
              <a:ea typeface="方正正粗黑简体" panose="02000500000000000000" charset="-122"/>
            </a:endParaRPr>
          </a:p>
        </p:txBody>
      </p:sp>
      <p:pic>
        <p:nvPicPr>
          <p:cNvPr id="3" name="图片 2" descr="二维码-8"/>
          <p:cNvPicPr>
            <a:picLocks noChangeAspect="1"/>
          </p:cNvPicPr>
          <p:nvPr/>
        </p:nvPicPr>
        <p:blipFill>
          <a:blip r:embed="rId4"/>
          <a:stretch>
            <a:fillRect/>
          </a:stretch>
        </p:blipFill>
        <p:spPr>
          <a:xfrm>
            <a:off x="4150995" y="1701800"/>
            <a:ext cx="2729230" cy="272923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494915" y="4286885"/>
            <a:ext cx="7745730" cy="24034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15"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a:t>
            </a:r>
            <a:r>
              <a:rPr lang="zh-CN" altLang="en-US" sz="2800" b="1" dirty="0">
                <a:solidFill>
                  <a:schemeClr val="tx1"/>
                </a:solidFill>
                <a:latin typeface="微软雅黑" charset="-122"/>
                <a:sym typeface="方正中等线简体" charset="-122"/>
              </a:rPr>
              <a:t>标题</a:t>
            </a:r>
            <a:r>
              <a:rPr lang="zh-CN" altLang="en-US" sz="2800" b="1" dirty="0">
                <a:solidFill>
                  <a:schemeClr val="tx1"/>
                </a:solidFill>
                <a:latin typeface="微软雅黑" charset="-122"/>
                <a:sym typeface="方正中等线简体" charset="-122"/>
              </a:rPr>
              <a:t>撰写</a:t>
            </a:r>
            <a:endParaRPr lang="zh-CN" altLang="en-US" sz="2800" b="1" dirty="0">
              <a:solidFill>
                <a:schemeClr val="tx1"/>
              </a:solidFill>
              <a:latin typeface="微软雅黑" charset="-122"/>
              <a:sym typeface="方正中等线简体" charset="-122"/>
            </a:endParaRPr>
          </a:p>
        </p:txBody>
      </p:sp>
      <p:sp>
        <p:nvSpPr>
          <p:cNvPr id="16" name="矩形 15"/>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6" name="矩形 5"/>
          <p:cNvSpPr/>
          <p:nvPr/>
        </p:nvSpPr>
        <p:spPr>
          <a:xfrm>
            <a:off x="0" y="829945"/>
            <a:ext cx="3484245" cy="58356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案例标题注意</a:t>
            </a:r>
            <a:r>
              <a:rPr lang="zh-CN" altLang="en-US" sz="2400" b="1" dirty="0">
                <a:latin typeface="微软雅黑" charset="-122"/>
                <a:ea typeface="微软雅黑" charset="-122"/>
              </a:rPr>
              <a:t>事项</a:t>
            </a:r>
            <a:endParaRPr lang="zh-CN" altLang="en-US" sz="2400" b="1" dirty="0">
              <a:latin typeface="微软雅黑" charset="-122"/>
              <a:ea typeface="微软雅黑" charset="-122"/>
            </a:endParaRPr>
          </a:p>
        </p:txBody>
      </p:sp>
      <p:sp>
        <p:nvSpPr>
          <p:cNvPr id="7" name="文本框 6"/>
          <p:cNvSpPr txBox="1"/>
          <p:nvPr>
            <p:custDataLst>
              <p:tags r:id="rId3"/>
            </p:custDataLst>
          </p:nvPr>
        </p:nvSpPr>
        <p:spPr>
          <a:xfrm>
            <a:off x="334010" y="1593215"/>
            <a:ext cx="8050530" cy="473075"/>
          </a:xfrm>
          <a:prstGeom prst="rect">
            <a:avLst/>
          </a:prstGeom>
          <a:noFill/>
        </p:spPr>
        <p:txBody>
          <a:bodyPr wrap="square" rtlCol="0">
            <a:noAutofit/>
          </a:bodyPr>
          <a:p>
            <a:r>
              <a:rPr lang="zh-CN" altLang="en-US" sz="2000" b="1">
                <a:latin typeface="微软雅黑" charset="-122"/>
                <a:ea typeface="微软雅黑" charset="-122"/>
              </a:rPr>
              <a:t>目前，我们提交过来的案例标题主要有以下几点需要注意：</a:t>
            </a:r>
            <a:endParaRPr lang="zh-CN" altLang="en-US" sz="2000" b="1">
              <a:latin typeface="微软雅黑" charset="-122"/>
              <a:ea typeface="微软雅黑" charset="-122"/>
            </a:endParaRPr>
          </a:p>
        </p:txBody>
      </p:sp>
      <p:sp>
        <p:nvSpPr>
          <p:cNvPr id="8" name="文本框 7"/>
          <p:cNvSpPr txBox="1"/>
          <p:nvPr>
            <p:custDataLst>
              <p:tags r:id="rId4"/>
            </p:custDataLst>
          </p:nvPr>
        </p:nvSpPr>
        <p:spPr>
          <a:xfrm>
            <a:off x="4439285" y="2421255"/>
            <a:ext cx="4319905" cy="610235"/>
          </a:xfrm>
          <a:prstGeom prst="rect">
            <a:avLst/>
          </a:prstGeom>
          <a:noFill/>
        </p:spPr>
        <p:txBody>
          <a:bodyPr wrap="square" rtlCol="0">
            <a:noAutofit/>
          </a:bodyPr>
          <a:p>
            <a:r>
              <a:rPr lang="zh-CN" sz="2800" b="1">
                <a:latin typeface="微软雅黑" charset="-122"/>
                <a:ea typeface="微软雅黑" charset="-122"/>
                <a:sym typeface="+mn-ea"/>
              </a:rPr>
              <a:t>尽量</a:t>
            </a:r>
            <a:r>
              <a:rPr sz="2800" b="1">
                <a:latin typeface="微软雅黑" charset="-122"/>
                <a:ea typeface="微软雅黑" charset="-122"/>
                <a:sym typeface="+mn-ea"/>
              </a:rPr>
              <a:t>一句话写完、不分句</a:t>
            </a:r>
            <a:endParaRPr lang="zh-CN" altLang="en-US" sz="2800" b="1">
              <a:latin typeface="微软雅黑" charset="-122"/>
              <a:ea typeface="微软雅黑" charset="-122"/>
              <a:sym typeface="+mn-ea"/>
            </a:endParaRPr>
          </a:p>
        </p:txBody>
      </p:sp>
      <p:sp>
        <p:nvSpPr>
          <p:cNvPr id="9" name="文本框 8"/>
          <p:cNvSpPr txBox="1"/>
          <p:nvPr>
            <p:custDataLst>
              <p:tags r:id="rId5"/>
            </p:custDataLst>
          </p:nvPr>
        </p:nvSpPr>
        <p:spPr>
          <a:xfrm>
            <a:off x="4439285" y="3386455"/>
            <a:ext cx="5309235" cy="506730"/>
          </a:xfrm>
          <a:prstGeom prst="rect">
            <a:avLst/>
          </a:prstGeom>
          <a:noFill/>
        </p:spPr>
        <p:txBody>
          <a:bodyPr wrap="square" rtlCol="0">
            <a:spAutoFit/>
          </a:bodyPr>
          <a:p>
            <a:r>
              <a:rPr b="1">
                <a:latin typeface="微软雅黑" charset="-122"/>
                <a:ea typeface="微软雅黑" charset="-122"/>
                <a:cs typeface="微软雅黑" charset="-122"/>
                <a:sym typeface="+mn-ea"/>
              </a:rPr>
              <a:t>字数尽量控制在20字以内</a:t>
            </a:r>
            <a:endParaRPr lang="zh-CN" altLang="en-US" b="1">
              <a:latin typeface="微软雅黑" charset="-122"/>
              <a:ea typeface="微软雅黑" charset="-122"/>
              <a:cs typeface="微软雅黑" charset="-122"/>
              <a:sym typeface="+mn-ea"/>
            </a:endParaRPr>
          </a:p>
        </p:txBody>
      </p:sp>
      <p:sp>
        <p:nvSpPr>
          <p:cNvPr id="10" name="椭圆 9"/>
          <p:cNvSpPr/>
          <p:nvPr/>
        </p:nvSpPr>
        <p:spPr>
          <a:xfrm>
            <a:off x="3790950" y="2493645"/>
            <a:ext cx="442595" cy="4070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3" name="椭圆 12"/>
          <p:cNvSpPr/>
          <p:nvPr>
            <p:custDataLst>
              <p:tags r:id="rId6"/>
            </p:custDataLst>
          </p:nvPr>
        </p:nvSpPr>
        <p:spPr>
          <a:xfrm>
            <a:off x="3790950" y="3456305"/>
            <a:ext cx="442595" cy="4070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4" name="文本框 3"/>
          <p:cNvSpPr txBox="1"/>
          <p:nvPr>
            <p:custDataLst>
              <p:tags r:id="rId7"/>
            </p:custDataLst>
          </p:nvPr>
        </p:nvSpPr>
        <p:spPr>
          <a:xfrm>
            <a:off x="4295140" y="4869815"/>
            <a:ext cx="5749290" cy="1476375"/>
          </a:xfrm>
          <a:prstGeom prst="rect">
            <a:avLst/>
          </a:prstGeom>
          <a:noFill/>
        </p:spPr>
        <p:txBody>
          <a:bodyPr wrap="square" rtlCol="0" anchor="t">
            <a:spAutoFit/>
          </a:bodyPr>
          <a:p>
            <a:pPr algn="just">
              <a:lnSpc>
                <a:spcPct val="150000"/>
              </a:lnSpc>
            </a:pPr>
            <a:r>
              <a:rPr lang="en-US" altLang="zh-CN" sz="2000" dirty="0">
                <a:solidFill>
                  <a:schemeClr val="accent2"/>
                </a:solidFill>
                <a:latin typeface="微软雅黑" charset="-122"/>
                <a:ea typeface="微软雅黑" charset="-122"/>
                <a:cs typeface="微软雅黑" charset="-122"/>
                <a:sym typeface="方正兰亭黑简体" panose="02000000000000000000" charset="-122"/>
              </a:rPr>
              <a:t>“</a:t>
            </a:r>
            <a:r>
              <a:rPr lang="zh-CN" altLang="en-US" sz="2000" dirty="0">
                <a:solidFill>
                  <a:schemeClr val="accent2"/>
                </a:solidFill>
                <a:latin typeface="微软雅黑" charset="-122"/>
                <a:ea typeface="微软雅黑" charset="-122"/>
                <a:cs typeface="微软雅黑" charset="-122"/>
                <a:sym typeface="方正兰亭黑简体" panose="02000000000000000000" charset="-122"/>
              </a:rPr>
              <a:t>再贷款</a:t>
            </a:r>
            <a:r>
              <a:rPr lang="en-US" altLang="zh-CN" sz="2000" dirty="0">
                <a:solidFill>
                  <a:schemeClr val="accent2"/>
                </a:solidFill>
                <a:latin typeface="微软雅黑" charset="-122"/>
                <a:ea typeface="微软雅黑" charset="-122"/>
                <a:cs typeface="微软雅黑" charset="-122"/>
                <a:sym typeface="方正兰亭黑简体" panose="02000000000000000000" charset="-122"/>
              </a:rPr>
              <a:t>+</a:t>
            </a:r>
            <a:r>
              <a:rPr lang="zh-CN" altLang="en-US" sz="2000" dirty="0">
                <a:solidFill>
                  <a:schemeClr val="accent2"/>
                </a:solidFill>
                <a:latin typeface="微软雅黑" charset="-122"/>
                <a:ea typeface="微软雅黑" charset="-122"/>
                <a:cs typeface="微软雅黑" charset="-122"/>
                <a:sym typeface="方正兰亭黑简体" panose="02000000000000000000" charset="-122"/>
              </a:rPr>
              <a:t>信贷风险补偿金</a:t>
            </a:r>
            <a:r>
              <a:rPr lang="en-US" altLang="zh-CN" sz="2000" dirty="0">
                <a:solidFill>
                  <a:schemeClr val="accent2"/>
                </a:solidFill>
                <a:latin typeface="微软雅黑" charset="-122"/>
                <a:ea typeface="微软雅黑" charset="-122"/>
                <a:cs typeface="微软雅黑" charset="-122"/>
                <a:sym typeface="方正兰亭黑简体" panose="02000000000000000000" charset="-122"/>
              </a:rPr>
              <a:t>”</a:t>
            </a:r>
            <a:r>
              <a:rPr lang="zh-CN" altLang="en-US" sz="2000" dirty="0">
                <a:solidFill>
                  <a:schemeClr val="accent2"/>
                </a:solidFill>
                <a:latin typeface="微软雅黑" charset="-122"/>
                <a:ea typeface="微软雅黑" charset="-122"/>
                <a:cs typeface="微软雅黑" charset="-122"/>
                <a:sym typeface="方正兰亭黑简体" panose="02000000000000000000" charset="-122"/>
              </a:rPr>
              <a:t>新模式助力河源科技型企业融资提质增效</a:t>
            </a:r>
            <a:endParaRPr lang="zh-CN" altLang="en-US" sz="2000" dirty="0">
              <a:solidFill>
                <a:schemeClr val="accent2"/>
              </a:solidFill>
              <a:latin typeface="微软雅黑" charset="-122"/>
              <a:ea typeface="微软雅黑" charset="-122"/>
              <a:cs typeface="微软雅黑" charset="-122"/>
              <a:sym typeface="方正兰亭黑简体" panose="02000000000000000000" charset="-122"/>
            </a:endParaRPr>
          </a:p>
          <a:p>
            <a:pPr algn="just">
              <a:lnSpc>
                <a:spcPct val="150000"/>
              </a:lnSpc>
            </a:pPr>
            <a:r>
              <a:rPr lang="zh-CN" altLang="en-US" sz="2000" dirty="0">
                <a:solidFill>
                  <a:schemeClr val="accent2"/>
                </a:solidFill>
                <a:latin typeface="微软雅黑" charset="-122"/>
                <a:ea typeface="微软雅黑" charset="-122"/>
                <a:cs typeface="微软雅黑" charset="-122"/>
                <a:sym typeface="方正兰亭黑简体" panose="02000000000000000000" charset="-122"/>
              </a:rPr>
              <a:t>低空飞行器综合保险为低空经济</a:t>
            </a:r>
            <a:r>
              <a:rPr lang="en-US" altLang="zh-CN" sz="2000" dirty="0">
                <a:solidFill>
                  <a:schemeClr val="accent2"/>
                </a:solidFill>
                <a:latin typeface="微软雅黑" charset="-122"/>
                <a:ea typeface="微软雅黑" charset="-122"/>
                <a:cs typeface="微软雅黑" charset="-122"/>
                <a:sym typeface="方正兰亭黑简体" panose="02000000000000000000" charset="-122"/>
              </a:rPr>
              <a:t>“</a:t>
            </a:r>
            <a:r>
              <a:rPr lang="zh-CN" altLang="en-US" sz="2000" dirty="0">
                <a:solidFill>
                  <a:schemeClr val="accent2"/>
                </a:solidFill>
                <a:latin typeface="微软雅黑" charset="-122"/>
                <a:ea typeface="微软雅黑" charset="-122"/>
                <a:cs typeface="微软雅黑" charset="-122"/>
                <a:sym typeface="方正兰亭黑简体" panose="02000000000000000000" charset="-122"/>
              </a:rPr>
              <a:t>起飞</a:t>
            </a:r>
            <a:r>
              <a:rPr lang="en-US" altLang="zh-CN" sz="2000" dirty="0">
                <a:solidFill>
                  <a:schemeClr val="accent2"/>
                </a:solidFill>
                <a:latin typeface="微软雅黑" charset="-122"/>
                <a:ea typeface="微软雅黑" charset="-122"/>
                <a:cs typeface="微软雅黑" charset="-122"/>
                <a:sym typeface="方正兰亭黑简体" panose="02000000000000000000" charset="-122"/>
              </a:rPr>
              <a:t>”</a:t>
            </a:r>
            <a:r>
              <a:rPr lang="zh-CN" altLang="en-US" sz="2000" dirty="0">
                <a:solidFill>
                  <a:schemeClr val="accent2"/>
                </a:solidFill>
                <a:latin typeface="微软雅黑" charset="-122"/>
                <a:ea typeface="微软雅黑" charset="-122"/>
                <a:cs typeface="微软雅黑" charset="-122"/>
                <a:sym typeface="方正兰亭黑简体" panose="02000000000000000000" charset="-122"/>
              </a:rPr>
              <a:t>护航</a:t>
            </a:r>
            <a:endParaRPr lang="zh-CN" altLang="en-US" sz="2000" dirty="0">
              <a:solidFill>
                <a:schemeClr val="accent2"/>
              </a:solidFill>
              <a:latin typeface="微软雅黑" charset="-122"/>
              <a:ea typeface="微软雅黑" charset="-122"/>
              <a:cs typeface="微软雅黑" charset="-122"/>
              <a:sym typeface="方正兰亭黑简体" panose="02000000000000000000" charset="-122"/>
            </a:endParaRPr>
          </a:p>
        </p:txBody>
      </p:sp>
      <p:sp>
        <p:nvSpPr>
          <p:cNvPr id="3" name="文本框 2"/>
          <p:cNvSpPr txBox="1"/>
          <p:nvPr>
            <p:custDataLst>
              <p:tags r:id="rId8"/>
            </p:custDataLst>
          </p:nvPr>
        </p:nvSpPr>
        <p:spPr>
          <a:xfrm>
            <a:off x="2494915" y="3717290"/>
            <a:ext cx="1089660" cy="1268095"/>
          </a:xfrm>
          <a:prstGeom prst="rect">
            <a:avLst/>
          </a:prstGeom>
          <a:noFill/>
        </p:spPr>
        <p:txBody>
          <a:bodyPr wrap="square" rtlCol="0" anchor="t">
            <a:noAutofit/>
          </a:bodyPr>
          <a:p>
            <a:pPr algn="just">
              <a:lnSpc>
                <a:spcPct val="150000"/>
              </a:lnSpc>
            </a:pPr>
            <a:r>
              <a:rPr lang="zh-CN" altLang="zh-CN" sz="11500">
                <a:solidFill>
                  <a:schemeClr val="tx1"/>
                </a:solidFill>
                <a:latin typeface="微软雅黑" charset="-122"/>
                <a:sym typeface="Wingdings" panose="05000000000000000000" charset="0"/>
              </a:rPr>
              <a:t></a:t>
            </a:r>
            <a:endParaRPr lang="zh-CN" altLang="zh-CN" sz="11500" dirty="0">
              <a:solidFill>
                <a:schemeClr val="tx1"/>
              </a:solidFill>
              <a:latin typeface="微软雅黑" charset="-122"/>
              <a:ea typeface="微软雅黑" charset="-122"/>
              <a:cs typeface="微软雅黑" charset="-122"/>
              <a:sym typeface="Wingdings" panose="05000000000000000000" charset="0"/>
            </a:endParaRPr>
          </a:p>
        </p:txBody>
      </p:sp>
      <p:sp>
        <p:nvSpPr>
          <p:cNvPr id="5" name="文本框 4"/>
          <p:cNvSpPr txBox="1"/>
          <p:nvPr>
            <p:custDataLst>
              <p:tags r:id="rId9"/>
            </p:custDataLst>
          </p:nvPr>
        </p:nvSpPr>
        <p:spPr>
          <a:xfrm>
            <a:off x="4294505" y="4280535"/>
            <a:ext cx="3268980" cy="553085"/>
          </a:xfrm>
          <a:prstGeom prst="rect">
            <a:avLst/>
          </a:prstGeom>
          <a:noFill/>
        </p:spPr>
        <p:txBody>
          <a:bodyPr wrap="square" rtlCol="0" anchor="t">
            <a:spAutoFit/>
          </a:bodyPr>
          <a:p>
            <a:pPr algn="just">
              <a:lnSpc>
                <a:spcPct val="150000"/>
              </a:lnSpc>
            </a:pPr>
            <a:r>
              <a:rPr lang="zh-CN" sz="2000" b="1">
                <a:latin typeface="微软雅黑" charset="-122"/>
                <a:ea typeface="微软雅黑" charset="-122"/>
                <a:sym typeface="+mn-ea"/>
              </a:rPr>
              <a:t>参考</a:t>
            </a:r>
            <a:r>
              <a:rPr lang="zh-CN" sz="2000" b="1">
                <a:latin typeface="微软雅黑" charset="-122"/>
                <a:ea typeface="微软雅黑" charset="-122"/>
                <a:sym typeface="+mn-ea"/>
              </a:rPr>
              <a:t>写法</a:t>
            </a:r>
            <a:endParaRPr lang="zh-CN" sz="2000" b="1">
              <a:latin typeface="微软雅黑" charset="-122"/>
              <a:ea typeface="微软雅黑" charset="-122"/>
              <a:sym typeface="+mn-ea"/>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494915" y="4286885"/>
            <a:ext cx="7061200" cy="187896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pic>
        <p:nvPicPr>
          <p:cNvPr id="2" name="图片 1" descr="图片2-removebg-preview"/>
          <p:cNvPicPr>
            <a:picLocks noChangeAspect="1"/>
          </p:cNvPicPr>
          <p:nvPr/>
        </p:nvPicPr>
        <p:blipFill>
          <a:blip r:embed="rId1"/>
          <a:srcRect l="12332" t="13984" r="9130" b="13440"/>
          <a:stretch>
            <a:fillRect/>
          </a:stretch>
        </p:blipFill>
        <p:spPr>
          <a:xfrm>
            <a:off x="267970" y="287655"/>
            <a:ext cx="840105" cy="377825"/>
          </a:xfrm>
          <a:prstGeom prst="rect">
            <a:avLst/>
          </a:prstGeom>
        </p:spPr>
      </p:pic>
      <p:sp>
        <p:nvSpPr>
          <p:cNvPr id="15" name="副标题 1"/>
          <p:cNvSpPr>
            <a:spLocks noGrp="1"/>
          </p:cNvSpPr>
          <p:nvPr>
            <p:custDataLst>
              <p:tags r:id="rId2"/>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a:t>
            </a:r>
            <a:r>
              <a:rPr lang="zh-CN" altLang="en-US" sz="2800" b="1" dirty="0">
                <a:solidFill>
                  <a:schemeClr val="tx1"/>
                </a:solidFill>
                <a:latin typeface="微软雅黑" charset="-122"/>
                <a:sym typeface="方正中等线简体" charset="-122"/>
              </a:rPr>
              <a:t>标题</a:t>
            </a:r>
            <a:r>
              <a:rPr lang="zh-CN" altLang="en-US" sz="2800" b="1" dirty="0">
                <a:solidFill>
                  <a:schemeClr val="tx1"/>
                </a:solidFill>
                <a:latin typeface="微软雅黑" charset="-122"/>
                <a:sym typeface="方正中等线简体" charset="-122"/>
              </a:rPr>
              <a:t>撰写</a:t>
            </a:r>
            <a:endParaRPr lang="zh-CN" altLang="en-US" sz="2800" b="1" dirty="0">
              <a:solidFill>
                <a:schemeClr val="tx1"/>
              </a:solidFill>
              <a:latin typeface="微软雅黑" charset="-122"/>
              <a:sym typeface="方正中等线简体" charset="-122"/>
            </a:endParaRPr>
          </a:p>
        </p:txBody>
      </p:sp>
      <p:sp>
        <p:nvSpPr>
          <p:cNvPr id="16" name="矩形 15"/>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6" name="矩形 5"/>
          <p:cNvSpPr/>
          <p:nvPr/>
        </p:nvSpPr>
        <p:spPr>
          <a:xfrm>
            <a:off x="0" y="829945"/>
            <a:ext cx="3484245" cy="58356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案例标题注意</a:t>
            </a:r>
            <a:r>
              <a:rPr lang="zh-CN" altLang="en-US" sz="2400" b="1" dirty="0">
                <a:latin typeface="微软雅黑" charset="-122"/>
                <a:ea typeface="微软雅黑" charset="-122"/>
              </a:rPr>
              <a:t>事项</a:t>
            </a:r>
            <a:endParaRPr lang="zh-CN" altLang="en-US" sz="2400" b="1" dirty="0">
              <a:latin typeface="微软雅黑" charset="-122"/>
              <a:ea typeface="微软雅黑" charset="-122"/>
            </a:endParaRPr>
          </a:p>
        </p:txBody>
      </p:sp>
      <p:sp>
        <p:nvSpPr>
          <p:cNvPr id="7" name="文本框 6"/>
          <p:cNvSpPr txBox="1"/>
          <p:nvPr>
            <p:custDataLst>
              <p:tags r:id="rId3"/>
            </p:custDataLst>
          </p:nvPr>
        </p:nvSpPr>
        <p:spPr>
          <a:xfrm>
            <a:off x="334010" y="1593215"/>
            <a:ext cx="8050530" cy="473075"/>
          </a:xfrm>
          <a:prstGeom prst="rect">
            <a:avLst/>
          </a:prstGeom>
          <a:noFill/>
        </p:spPr>
        <p:txBody>
          <a:bodyPr wrap="square" rtlCol="0">
            <a:noAutofit/>
          </a:bodyPr>
          <a:p>
            <a:r>
              <a:rPr lang="zh-CN" altLang="en-US" sz="2000" b="1">
                <a:latin typeface="微软雅黑" charset="-122"/>
                <a:ea typeface="微软雅黑" charset="-122"/>
              </a:rPr>
              <a:t>目前，我们提交过来的案例标题主要有以下几点需要注意：</a:t>
            </a:r>
            <a:endParaRPr lang="zh-CN" altLang="en-US" sz="2000" b="1">
              <a:latin typeface="微软雅黑" charset="-122"/>
              <a:ea typeface="微软雅黑" charset="-122"/>
            </a:endParaRPr>
          </a:p>
        </p:txBody>
      </p:sp>
      <p:sp>
        <p:nvSpPr>
          <p:cNvPr id="8" name="文本框 7"/>
          <p:cNvSpPr txBox="1"/>
          <p:nvPr>
            <p:custDataLst>
              <p:tags r:id="rId4"/>
            </p:custDataLst>
          </p:nvPr>
        </p:nvSpPr>
        <p:spPr>
          <a:xfrm>
            <a:off x="4439285" y="2421255"/>
            <a:ext cx="4319905" cy="610235"/>
          </a:xfrm>
          <a:prstGeom prst="rect">
            <a:avLst/>
          </a:prstGeom>
          <a:noFill/>
        </p:spPr>
        <p:txBody>
          <a:bodyPr wrap="square" rtlCol="0">
            <a:noAutofit/>
          </a:bodyPr>
          <a:p>
            <a:r>
              <a:rPr lang="zh-CN" sz="2800" b="1">
                <a:latin typeface="微软雅黑" charset="-122"/>
                <a:ea typeface="微软雅黑" charset="-122"/>
                <a:sym typeface="+mn-ea"/>
              </a:rPr>
              <a:t>突出案例</a:t>
            </a:r>
            <a:r>
              <a:rPr lang="zh-CN" sz="2800" b="1">
                <a:latin typeface="微软雅黑" charset="-122"/>
                <a:ea typeface="微软雅黑" charset="-122"/>
                <a:sym typeface="+mn-ea"/>
              </a:rPr>
              <a:t>亮点</a:t>
            </a:r>
            <a:endParaRPr lang="zh-CN" sz="2800" b="1">
              <a:latin typeface="微软雅黑" charset="-122"/>
              <a:ea typeface="微软雅黑" charset="-122"/>
              <a:sym typeface="+mn-ea"/>
            </a:endParaRPr>
          </a:p>
        </p:txBody>
      </p:sp>
      <p:sp>
        <p:nvSpPr>
          <p:cNvPr id="9" name="文本框 8"/>
          <p:cNvSpPr txBox="1"/>
          <p:nvPr>
            <p:custDataLst>
              <p:tags r:id="rId5"/>
            </p:custDataLst>
          </p:nvPr>
        </p:nvSpPr>
        <p:spPr>
          <a:xfrm>
            <a:off x="4439285" y="3386455"/>
            <a:ext cx="5309235" cy="506730"/>
          </a:xfrm>
          <a:prstGeom prst="rect">
            <a:avLst/>
          </a:prstGeom>
          <a:noFill/>
        </p:spPr>
        <p:txBody>
          <a:bodyPr wrap="square" rtlCol="0">
            <a:spAutoFit/>
          </a:bodyPr>
          <a:p>
            <a:r>
              <a:rPr lang="zh-CN" b="1">
                <a:latin typeface="微软雅黑" charset="-122"/>
                <a:ea typeface="微软雅黑" charset="-122"/>
                <a:cs typeface="微软雅黑" charset="-122"/>
                <a:sym typeface="+mn-ea"/>
              </a:rPr>
              <a:t>如首单、率先、</a:t>
            </a:r>
            <a:r>
              <a:rPr lang="zh-CN" b="1">
                <a:latin typeface="微软雅黑" charset="-122"/>
                <a:ea typeface="微软雅黑" charset="-122"/>
                <a:cs typeface="微软雅黑" charset="-122"/>
                <a:sym typeface="+mn-ea"/>
              </a:rPr>
              <a:t>首创</a:t>
            </a:r>
            <a:endParaRPr lang="zh-CN" b="1">
              <a:latin typeface="微软雅黑" charset="-122"/>
              <a:ea typeface="微软雅黑" charset="-122"/>
              <a:cs typeface="微软雅黑" charset="-122"/>
              <a:sym typeface="+mn-ea"/>
            </a:endParaRPr>
          </a:p>
        </p:txBody>
      </p:sp>
      <p:sp>
        <p:nvSpPr>
          <p:cNvPr id="10" name="椭圆 9"/>
          <p:cNvSpPr/>
          <p:nvPr/>
        </p:nvSpPr>
        <p:spPr>
          <a:xfrm>
            <a:off x="3790950" y="2493645"/>
            <a:ext cx="442595" cy="4070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3" name="椭圆 12"/>
          <p:cNvSpPr/>
          <p:nvPr>
            <p:custDataLst>
              <p:tags r:id="rId6"/>
            </p:custDataLst>
          </p:nvPr>
        </p:nvSpPr>
        <p:spPr>
          <a:xfrm>
            <a:off x="3790950" y="3456305"/>
            <a:ext cx="442595" cy="4070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4" name="文本框 3"/>
          <p:cNvSpPr txBox="1"/>
          <p:nvPr>
            <p:custDataLst>
              <p:tags r:id="rId7"/>
            </p:custDataLst>
          </p:nvPr>
        </p:nvSpPr>
        <p:spPr>
          <a:xfrm>
            <a:off x="4295140" y="4725670"/>
            <a:ext cx="6475730" cy="1476375"/>
          </a:xfrm>
          <a:prstGeom prst="rect">
            <a:avLst/>
          </a:prstGeom>
          <a:noFill/>
        </p:spPr>
        <p:txBody>
          <a:bodyPr wrap="square" rtlCol="0" anchor="t">
            <a:spAutoFit/>
          </a:bodyPr>
          <a:p>
            <a:pPr algn="just">
              <a:lnSpc>
                <a:spcPct val="150000"/>
              </a:lnSpc>
            </a:pPr>
            <a:r>
              <a:rPr lang="zh-CN" altLang="en-US" sz="2000" dirty="0">
                <a:solidFill>
                  <a:schemeClr val="accent2"/>
                </a:solidFill>
                <a:latin typeface="微软雅黑" charset="-122"/>
                <a:ea typeface="微软雅黑" charset="-122"/>
                <a:cs typeface="微软雅黑" charset="-122"/>
                <a:sym typeface="方正兰亭黑简体" panose="02000000000000000000" charset="-122"/>
              </a:rPr>
              <a:t>广东省首单私募基金管理人发行科创债</a:t>
            </a:r>
            <a:endParaRPr lang="zh-CN" altLang="en-US" sz="2000" dirty="0">
              <a:solidFill>
                <a:schemeClr val="accent2"/>
              </a:solidFill>
              <a:latin typeface="微软雅黑" charset="-122"/>
              <a:ea typeface="微软雅黑" charset="-122"/>
              <a:cs typeface="微软雅黑" charset="-122"/>
              <a:sym typeface="方正兰亭黑简体" panose="02000000000000000000" charset="-122"/>
            </a:endParaRPr>
          </a:p>
          <a:p>
            <a:pPr algn="just">
              <a:lnSpc>
                <a:spcPct val="150000"/>
              </a:lnSpc>
            </a:pPr>
            <a:r>
              <a:rPr lang="zh-CN" altLang="en-US" sz="2000" dirty="0">
                <a:solidFill>
                  <a:schemeClr val="accent2"/>
                </a:solidFill>
                <a:latin typeface="微软雅黑" charset="-122"/>
                <a:ea typeface="微软雅黑" charset="-122"/>
                <a:cs typeface="微软雅黑" charset="-122"/>
                <a:sym typeface="方正兰亭黑简体" panose="02000000000000000000" charset="-122"/>
              </a:rPr>
              <a:t>引导耐心资本服务科技发展</a:t>
            </a:r>
            <a:endParaRPr lang="zh-CN" altLang="en-US" sz="2000" dirty="0">
              <a:solidFill>
                <a:schemeClr val="accent2"/>
              </a:solidFill>
              <a:latin typeface="微软雅黑" charset="-122"/>
              <a:ea typeface="微软雅黑" charset="-122"/>
              <a:cs typeface="微软雅黑" charset="-122"/>
              <a:sym typeface="方正兰亭黑简体" panose="02000000000000000000" charset="-122"/>
            </a:endParaRPr>
          </a:p>
          <a:p>
            <a:pPr algn="just">
              <a:lnSpc>
                <a:spcPct val="150000"/>
              </a:lnSpc>
            </a:pPr>
            <a:r>
              <a:rPr lang="zh-CN" altLang="en-US" sz="2000" dirty="0">
                <a:solidFill>
                  <a:schemeClr val="accent2"/>
                </a:solidFill>
                <a:latin typeface="微软雅黑" charset="-122"/>
                <a:ea typeface="微软雅黑" charset="-122"/>
                <a:cs typeface="微软雅黑" charset="-122"/>
                <a:sym typeface="方正兰亭黑简体" panose="02000000000000000000" charset="-122"/>
              </a:rPr>
              <a:t>全省首单商业秘密保险助力知识产权保护</a:t>
            </a:r>
            <a:endParaRPr lang="zh-CN" altLang="en-US" sz="2000" dirty="0">
              <a:solidFill>
                <a:schemeClr val="accent2"/>
              </a:solidFill>
              <a:latin typeface="微软雅黑" charset="-122"/>
              <a:ea typeface="微软雅黑" charset="-122"/>
              <a:cs typeface="微软雅黑" charset="-122"/>
              <a:sym typeface="方正兰亭黑简体" panose="02000000000000000000" charset="-122"/>
            </a:endParaRPr>
          </a:p>
        </p:txBody>
      </p:sp>
      <p:sp>
        <p:nvSpPr>
          <p:cNvPr id="3" name="文本框 2"/>
          <p:cNvSpPr txBox="1"/>
          <p:nvPr>
            <p:custDataLst>
              <p:tags r:id="rId8"/>
            </p:custDataLst>
          </p:nvPr>
        </p:nvSpPr>
        <p:spPr>
          <a:xfrm>
            <a:off x="2494915" y="3717290"/>
            <a:ext cx="1089660" cy="1268095"/>
          </a:xfrm>
          <a:prstGeom prst="rect">
            <a:avLst/>
          </a:prstGeom>
          <a:noFill/>
        </p:spPr>
        <p:txBody>
          <a:bodyPr wrap="square" rtlCol="0" anchor="t">
            <a:noAutofit/>
          </a:bodyPr>
          <a:p>
            <a:pPr algn="just">
              <a:lnSpc>
                <a:spcPct val="150000"/>
              </a:lnSpc>
            </a:pPr>
            <a:r>
              <a:rPr lang="zh-CN" altLang="zh-CN" sz="11500">
                <a:solidFill>
                  <a:schemeClr val="tx1"/>
                </a:solidFill>
                <a:latin typeface="微软雅黑" charset="-122"/>
                <a:sym typeface="Wingdings" panose="05000000000000000000" charset="0"/>
              </a:rPr>
              <a:t></a:t>
            </a:r>
            <a:endParaRPr lang="zh-CN" altLang="zh-CN" sz="11500" dirty="0">
              <a:solidFill>
                <a:schemeClr val="tx1"/>
              </a:solidFill>
              <a:latin typeface="微软雅黑" charset="-122"/>
              <a:ea typeface="微软雅黑" charset="-122"/>
              <a:cs typeface="微软雅黑" charset="-122"/>
              <a:sym typeface="Wingdings" panose="05000000000000000000" charset="0"/>
            </a:endParaRPr>
          </a:p>
        </p:txBody>
      </p:sp>
      <p:sp>
        <p:nvSpPr>
          <p:cNvPr id="5" name="文本框 4"/>
          <p:cNvSpPr txBox="1"/>
          <p:nvPr>
            <p:custDataLst>
              <p:tags r:id="rId9"/>
            </p:custDataLst>
          </p:nvPr>
        </p:nvSpPr>
        <p:spPr>
          <a:xfrm>
            <a:off x="4294505" y="4280535"/>
            <a:ext cx="3268980" cy="553085"/>
          </a:xfrm>
          <a:prstGeom prst="rect">
            <a:avLst/>
          </a:prstGeom>
          <a:noFill/>
        </p:spPr>
        <p:txBody>
          <a:bodyPr wrap="square" rtlCol="0" anchor="t">
            <a:spAutoFit/>
          </a:bodyPr>
          <a:p>
            <a:pPr algn="just">
              <a:lnSpc>
                <a:spcPct val="150000"/>
              </a:lnSpc>
            </a:pPr>
            <a:r>
              <a:rPr lang="zh-CN" sz="2000" b="1">
                <a:latin typeface="微软雅黑" charset="-122"/>
                <a:ea typeface="微软雅黑" charset="-122"/>
                <a:sym typeface="+mn-ea"/>
              </a:rPr>
              <a:t>参考</a:t>
            </a:r>
            <a:r>
              <a:rPr lang="zh-CN" sz="2000" b="1">
                <a:latin typeface="微软雅黑" charset="-122"/>
                <a:ea typeface="微软雅黑" charset="-122"/>
                <a:sym typeface="+mn-ea"/>
              </a:rPr>
              <a:t>写法</a:t>
            </a:r>
            <a:endParaRPr lang="zh-CN" sz="2000" b="1">
              <a:latin typeface="微软雅黑" charset="-122"/>
              <a:ea typeface="微软雅黑" charset="-122"/>
              <a:sym typeface="+mn-ea"/>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2494915" y="4286885"/>
            <a:ext cx="7061200" cy="187896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pic>
        <p:nvPicPr>
          <p:cNvPr id="2" name="图片 1" descr="图片2-removebg-preview"/>
          <p:cNvPicPr>
            <a:picLocks noChangeAspect="1"/>
          </p:cNvPicPr>
          <p:nvPr/>
        </p:nvPicPr>
        <p:blipFill>
          <a:blip r:embed="rId2"/>
          <a:srcRect l="12332" t="13984" r="9130" b="13440"/>
          <a:stretch>
            <a:fillRect/>
          </a:stretch>
        </p:blipFill>
        <p:spPr>
          <a:xfrm>
            <a:off x="267970" y="287655"/>
            <a:ext cx="840105" cy="377825"/>
          </a:xfrm>
          <a:prstGeom prst="rect">
            <a:avLst/>
          </a:prstGeom>
        </p:spPr>
      </p:pic>
      <p:sp>
        <p:nvSpPr>
          <p:cNvPr id="15" name="副标题 1"/>
          <p:cNvSpPr>
            <a:spLocks noGrp="1"/>
          </p:cNvSpPr>
          <p:nvPr>
            <p:custDataLst>
              <p:tags r:id="rId3"/>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a:t>
            </a:r>
            <a:r>
              <a:rPr lang="zh-CN" altLang="en-US" sz="2800" b="1" dirty="0">
                <a:solidFill>
                  <a:schemeClr val="tx1"/>
                </a:solidFill>
                <a:latin typeface="微软雅黑" charset="-122"/>
                <a:sym typeface="方正中等线简体" charset="-122"/>
              </a:rPr>
              <a:t>标题</a:t>
            </a:r>
            <a:r>
              <a:rPr lang="zh-CN" altLang="en-US" sz="2800" b="1" dirty="0">
                <a:solidFill>
                  <a:schemeClr val="tx1"/>
                </a:solidFill>
                <a:latin typeface="微软雅黑" charset="-122"/>
                <a:sym typeface="方正中等线简体" charset="-122"/>
              </a:rPr>
              <a:t>撰写</a:t>
            </a:r>
            <a:endParaRPr lang="zh-CN" altLang="en-US" sz="2800" b="1" dirty="0">
              <a:solidFill>
                <a:schemeClr val="tx1"/>
              </a:solidFill>
              <a:latin typeface="微软雅黑" charset="-122"/>
              <a:sym typeface="方正中等线简体" charset="-122"/>
            </a:endParaRPr>
          </a:p>
        </p:txBody>
      </p:sp>
      <p:sp>
        <p:nvSpPr>
          <p:cNvPr id="16" name="矩形 15"/>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6" name="矩形 5"/>
          <p:cNvSpPr/>
          <p:nvPr/>
        </p:nvSpPr>
        <p:spPr>
          <a:xfrm>
            <a:off x="0" y="829945"/>
            <a:ext cx="3484245" cy="58356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案例标题注意</a:t>
            </a:r>
            <a:r>
              <a:rPr lang="zh-CN" altLang="en-US" sz="2400" b="1" dirty="0">
                <a:latin typeface="微软雅黑" charset="-122"/>
                <a:ea typeface="微软雅黑" charset="-122"/>
              </a:rPr>
              <a:t>事项</a:t>
            </a:r>
            <a:endParaRPr lang="zh-CN" altLang="en-US" sz="2400" b="1" dirty="0">
              <a:latin typeface="微软雅黑" charset="-122"/>
              <a:ea typeface="微软雅黑" charset="-122"/>
            </a:endParaRPr>
          </a:p>
        </p:txBody>
      </p:sp>
      <p:sp>
        <p:nvSpPr>
          <p:cNvPr id="7" name="文本框 6"/>
          <p:cNvSpPr txBox="1"/>
          <p:nvPr>
            <p:custDataLst>
              <p:tags r:id="rId4"/>
            </p:custDataLst>
          </p:nvPr>
        </p:nvSpPr>
        <p:spPr>
          <a:xfrm>
            <a:off x="334645" y="1629410"/>
            <a:ext cx="8050530" cy="473075"/>
          </a:xfrm>
          <a:prstGeom prst="rect">
            <a:avLst/>
          </a:prstGeom>
          <a:noFill/>
        </p:spPr>
        <p:txBody>
          <a:bodyPr wrap="square" rtlCol="0">
            <a:noAutofit/>
          </a:bodyPr>
          <a:p>
            <a:r>
              <a:rPr lang="zh-CN" altLang="en-US" sz="2000" b="1">
                <a:latin typeface="微软雅黑" charset="-122"/>
                <a:ea typeface="微软雅黑" charset="-122"/>
              </a:rPr>
              <a:t>目前，我们提交过来的案例标题主要有以下几点需要注意：</a:t>
            </a:r>
            <a:endParaRPr lang="zh-CN" altLang="en-US" sz="2000" b="1">
              <a:latin typeface="微软雅黑" charset="-122"/>
              <a:ea typeface="微软雅黑" charset="-122"/>
            </a:endParaRPr>
          </a:p>
        </p:txBody>
      </p:sp>
      <p:sp>
        <p:nvSpPr>
          <p:cNvPr id="8" name="文本框 7"/>
          <p:cNvSpPr txBox="1"/>
          <p:nvPr>
            <p:custDataLst>
              <p:tags r:id="rId5"/>
            </p:custDataLst>
          </p:nvPr>
        </p:nvSpPr>
        <p:spPr>
          <a:xfrm>
            <a:off x="4655185" y="2565400"/>
            <a:ext cx="5323205" cy="655955"/>
          </a:xfrm>
          <a:prstGeom prst="rect">
            <a:avLst/>
          </a:prstGeom>
          <a:noFill/>
        </p:spPr>
        <p:txBody>
          <a:bodyPr wrap="square" rtlCol="0">
            <a:noAutofit/>
          </a:bodyPr>
          <a:p>
            <a:r>
              <a:rPr sz="2800" b="1">
                <a:latin typeface="微软雅黑" charset="-122"/>
                <a:ea typeface="微软雅黑" charset="-122"/>
                <a:sym typeface="+mn-ea"/>
              </a:rPr>
              <a:t>单位名称</a:t>
            </a:r>
            <a:r>
              <a:rPr lang="zh-CN" sz="2800" b="1">
                <a:latin typeface="微软雅黑" charset="-122"/>
                <a:ea typeface="微软雅黑" charset="-122"/>
                <a:sym typeface="+mn-ea"/>
              </a:rPr>
              <a:t>可以不写</a:t>
            </a:r>
            <a:endParaRPr lang="zh-CN" sz="2800" b="1">
              <a:latin typeface="微软雅黑" charset="-122"/>
              <a:ea typeface="微软雅黑" charset="-122"/>
              <a:sym typeface="+mn-ea"/>
            </a:endParaRPr>
          </a:p>
          <a:p>
            <a:r>
              <a:rPr lang="zh-CN" sz="2800" b="1">
                <a:latin typeface="微软雅黑" charset="-122"/>
                <a:ea typeface="微软雅黑" charset="-122"/>
                <a:sym typeface="+mn-ea"/>
              </a:rPr>
              <a:t>一定要写的话</a:t>
            </a:r>
            <a:r>
              <a:rPr sz="2800" b="1">
                <a:latin typeface="微软雅黑" charset="-122"/>
                <a:ea typeface="微软雅黑" charset="-122"/>
                <a:sym typeface="+mn-ea"/>
              </a:rPr>
              <a:t>用简称</a:t>
            </a:r>
            <a:endParaRPr sz="2800" b="1">
              <a:latin typeface="微软雅黑" charset="-122"/>
              <a:ea typeface="微软雅黑" charset="-122"/>
              <a:sym typeface="+mn-ea"/>
            </a:endParaRPr>
          </a:p>
          <a:p>
            <a:endParaRPr lang="zh-CN" altLang="en-US" sz="2800" b="1">
              <a:latin typeface="微软雅黑" charset="-122"/>
              <a:ea typeface="微软雅黑" charset="-122"/>
              <a:sym typeface="+mn-ea"/>
            </a:endParaRPr>
          </a:p>
        </p:txBody>
      </p:sp>
      <p:sp>
        <p:nvSpPr>
          <p:cNvPr id="10" name="椭圆 9"/>
          <p:cNvSpPr/>
          <p:nvPr/>
        </p:nvSpPr>
        <p:spPr>
          <a:xfrm>
            <a:off x="4079240" y="2709545"/>
            <a:ext cx="442595" cy="4070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3" name="文本框 2"/>
          <p:cNvSpPr txBox="1"/>
          <p:nvPr/>
        </p:nvSpPr>
        <p:spPr>
          <a:xfrm>
            <a:off x="2910840" y="3429635"/>
            <a:ext cx="6250940" cy="702945"/>
          </a:xfrm>
          <a:prstGeom prst="rect">
            <a:avLst/>
          </a:prstGeom>
          <a:noFill/>
        </p:spPr>
        <p:txBody>
          <a:bodyPr wrap="square" rtlCol="0" anchor="t">
            <a:noAutofit/>
          </a:bodyPr>
          <a:p>
            <a:pPr algn="just">
              <a:lnSpc>
                <a:spcPct val="150000"/>
              </a:lnSpc>
            </a:pPr>
            <a:r>
              <a:rPr sz="2400">
                <a:latin typeface="微软雅黑" charset="-122"/>
                <a:ea typeface="微软雅黑" charset="-122"/>
                <a:cs typeface="微软雅黑" charset="-122"/>
                <a:sym typeface="+mn-ea"/>
              </a:rPr>
              <a:t>例如，XX集团有限公司，用XX集团表示即可</a:t>
            </a:r>
            <a:endParaRPr lang="zh-CN" altLang="en-US" sz="2400" dirty="0">
              <a:solidFill>
                <a:schemeClr val="tx1">
                  <a:lumMod val="75000"/>
                  <a:lumOff val="25000"/>
                </a:schemeClr>
              </a:solidFill>
              <a:latin typeface="微软雅黑" charset="-122"/>
              <a:ea typeface="微软雅黑" charset="-122"/>
              <a:cs typeface="微软雅黑" charset="-122"/>
              <a:sym typeface="+mn-ea"/>
            </a:endParaRPr>
          </a:p>
        </p:txBody>
      </p:sp>
      <p:sp>
        <p:nvSpPr>
          <p:cNvPr id="4" name="文本框 3"/>
          <p:cNvSpPr txBox="1"/>
          <p:nvPr/>
        </p:nvSpPr>
        <p:spPr>
          <a:xfrm>
            <a:off x="4079240" y="4869815"/>
            <a:ext cx="4892675" cy="1014730"/>
          </a:xfrm>
          <a:prstGeom prst="rect">
            <a:avLst/>
          </a:prstGeom>
          <a:noFill/>
        </p:spPr>
        <p:txBody>
          <a:bodyPr wrap="square" rtlCol="0" anchor="t">
            <a:spAutoFit/>
          </a:bodyPr>
          <a:p>
            <a:pPr algn="just">
              <a:lnSpc>
                <a:spcPct val="150000"/>
              </a:lnSpc>
            </a:pPr>
            <a:r>
              <a:rPr lang="zh-CN" altLang="en-US" sz="2000"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广东中行</a:t>
            </a:r>
            <a:r>
              <a:rPr lang="en-US" altLang="zh-CN" sz="2000"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a:t>
            </a:r>
            <a:r>
              <a:rPr lang="zh-CN" altLang="en-US" sz="2000"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中试贷</a:t>
            </a:r>
            <a:r>
              <a:rPr lang="en-US" altLang="zh-CN" sz="2000"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a:t>
            </a:r>
            <a:r>
              <a:rPr lang="zh-CN" altLang="en-US" sz="2000"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助力打通科研成果转化</a:t>
            </a:r>
            <a:r>
              <a:rPr lang="en-US" altLang="zh-CN" sz="2000"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a:t>
            </a:r>
            <a:r>
              <a:rPr lang="zh-CN" altLang="en-US" sz="2000"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最后一公里</a:t>
            </a:r>
            <a:r>
              <a:rPr lang="en-US" altLang="zh-CN" sz="2000"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a:t>
            </a:r>
            <a:endParaRPr lang="en-US" altLang="zh-CN" sz="2000" dirty="0">
              <a:solidFill>
                <a:schemeClr val="tx1">
                  <a:lumMod val="75000"/>
                  <a:lumOff val="25000"/>
                </a:schemeClr>
              </a:solidFill>
              <a:latin typeface="微软雅黑" charset="-122"/>
              <a:ea typeface="微软雅黑" charset="-122"/>
              <a:cs typeface="微软雅黑" charset="-122"/>
              <a:sym typeface="方正兰亭黑简体" panose="02000000000000000000" charset="-122"/>
            </a:endParaRPr>
          </a:p>
        </p:txBody>
      </p:sp>
      <p:sp>
        <p:nvSpPr>
          <p:cNvPr id="5" name="文本框 4"/>
          <p:cNvSpPr txBox="1"/>
          <p:nvPr>
            <p:custDataLst>
              <p:tags r:id="rId6"/>
            </p:custDataLst>
          </p:nvPr>
        </p:nvSpPr>
        <p:spPr>
          <a:xfrm>
            <a:off x="4942840" y="4286885"/>
            <a:ext cx="2692400" cy="506730"/>
          </a:xfrm>
          <a:prstGeom prst="rect">
            <a:avLst/>
          </a:prstGeom>
          <a:noFill/>
        </p:spPr>
        <p:txBody>
          <a:bodyPr wrap="square" rtlCol="0" anchor="t">
            <a:spAutoFit/>
          </a:bodyPr>
          <a:p>
            <a:pPr algn="just">
              <a:lnSpc>
                <a:spcPct val="150000"/>
              </a:lnSpc>
            </a:pPr>
            <a:r>
              <a:rPr lang="zh-CN" sz="1800" b="1">
                <a:latin typeface="微软雅黑" charset="-122"/>
                <a:ea typeface="微软雅黑" charset="-122"/>
                <a:sym typeface="+mn-ea"/>
              </a:rPr>
              <a:t>人民银行案例汇编示例</a:t>
            </a:r>
            <a:endParaRPr lang="zh-CN" altLang="en-US" sz="1800" b="1" dirty="0">
              <a:solidFill>
                <a:schemeClr val="tx1">
                  <a:lumMod val="75000"/>
                  <a:lumOff val="25000"/>
                </a:schemeClr>
              </a:solidFill>
              <a:latin typeface="微软雅黑" charset="-122"/>
              <a:ea typeface="微软雅黑" charset="-122"/>
              <a:cs typeface="微软雅黑" charset="-122"/>
              <a:sym typeface="+mn-ea"/>
            </a:endParaRPr>
          </a:p>
        </p:txBody>
      </p:sp>
      <p:sp>
        <p:nvSpPr>
          <p:cNvPr id="13" name="文本框 12"/>
          <p:cNvSpPr txBox="1"/>
          <p:nvPr>
            <p:custDataLst>
              <p:tags r:id="rId7"/>
            </p:custDataLst>
          </p:nvPr>
        </p:nvSpPr>
        <p:spPr>
          <a:xfrm>
            <a:off x="2494915" y="3717290"/>
            <a:ext cx="1089660" cy="1268095"/>
          </a:xfrm>
          <a:prstGeom prst="rect">
            <a:avLst/>
          </a:prstGeom>
          <a:noFill/>
        </p:spPr>
        <p:txBody>
          <a:bodyPr wrap="square" rtlCol="0" anchor="t">
            <a:noAutofit/>
          </a:bodyPr>
          <a:p>
            <a:pPr algn="just">
              <a:lnSpc>
                <a:spcPct val="150000"/>
              </a:lnSpc>
            </a:pPr>
            <a:r>
              <a:rPr lang="zh-CN" altLang="zh-CN" sz="11500">
                <a:solidFill>
                  <a:schemeClr val="tx1"/>
                </a:solidFill>
                <a:latin typeface="微软雅黑" charset="-122"/>
                <a:sym typeface="Wingdings" panose="05000000000000000000" charset="0"/>
              </a:rPr>
              <a:t></a:t>
            </a:r>
            <a:endParaRPr lang="zh-CN" altLang="zh-CN" sz="11500" dirty="0">
              <a:solidFill>
                <a:schemeClr val="tx1"/>
              </a:solidFill>
              <a:latin typeface="微软雅黑" charset="-122"/>
              <a:ea typeface="微软雅黑" charset="-122"/>
              <a:cs typeface="微软雅黑" charset="-122"/>
              <a:sym typeface="Wingdings" panose="05000000000000000000"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2494915" y="4286885"/>
            <a:ext cx="7061200" cy="187896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pic>
        <p:nvPicPr>
          <p:cNvPr id="2" name="图片 1" descr="图片2-removebg-preview"/>
          <p:cNvPicPr>
            <a:picLocks noChangeAspect="1"/>
          </p:cNvPicPr>
          <p:nvPr/>
        </p:nvPicPr>
        <p:blipFill>
          <a:blip r:embed="rId2"/>
          <a:srcRect l="12332" t="13984" r="9130" b="13440"/>
          <a:stretch>
            <a:fillRect/>
          </a:stretch>
        </p:blipFill>
        <p:spPr>
          <a:xfrm>
            <a:off x="267970" y="287655"/>
            <a:ext cx="840105" cy="377825"/>
          </a:xfrm>
          <a:prstGeom prst="rect">
            <a:avLst/>
          </a:prstGeom>
        </p:spPr>
      </p:pic>
      <p:sp>
        <p:nvSpPr>
          <p:cNvPr id="15" name="副标题 1"/>
          <p:cNvSpPr>
            <a:spLocks noGrp="1"/>
          </p:cNvSpPr>
          <p:nvPr>
            <p:custDataLst>
              <p:tags r:id="rId3"/>
            </p:custDataLst>
          </p:nvPr>
        </p:nvSpPr>
        <p:spPr>
          <a:xfrm>
            <a:off x="1603375" y="123825"/>
            <a:ext cx="7952740" cy="706120"/>
          </a:xfrm>
          <a:prstGeom prst="rect">
            <a:avLst/>
          </a:prstGeom>
        </p:spPr>
        <p:txBody>
          <a:bodyPr vert="horz" wrap="square" lIns="90000" tIns="46800" rIns="90000" bIns="46800" rtlCol="0" anchor="ctr"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90204" pitchFamily="34" charset="0"/>
              <a:buNone/>
              <a:defRPr sz="2400" b="0" u="none" strike="noStrike" kern="1200" cap="none" spc="200" normalizeH="0" baseline="0">
                <a:solidFill>
                  <a:schemeClr val="bg1"/>
                </a:solidFill>
                <a:uFillTx/>
                <a:latin typeface="Arial" panose="020B0604020202090204" pitchFamily="34" charset="0"/>
                <a:ea typeface="微软雅黑"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u="none" strike="noStrike" kern="1200" cap="none" spc="150" normalizeH="0" baseline="0">
                <a:solidFill>
                  <a:schemeClr val="tx1"/>
                </a:solidFill>
                <a:uFillTx/>
                <a:latin typeface="Arial" panose="020B0604020202090204" pitchFamily="34" charset="0"/>
                <a:ea typeface="微软雅黑"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90204" pitchFamily="34" charset="0"/>
              <a:buNone/>
              <a:defRPr sz="1600" u="none" strike="noStrike" kern="1200" cap="none" spc="150" normalizeH="0" baseline="0">
                <a:solidFill>
                  <a:schemeClr val="tx1"/>
                </a:solidFill>
                <a:uFillTx/>
                <a:latin typeface="Arial" panose="020B0604020202090204" pitchFamily="34" charset="0"/>
                <a:ea typeface="微软雅黑"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9pPr>
          </a:lstStyle>
          <a:p>
            <a:pPr algn="l">
              <a:lnSpc>
                <a:spcPct val="100000"/>
              </a:lnSpc>
            </a:pPr>
            <a:r>
              <a:rPr lang="zh-CN" altLang="en-US" sz="2800" b="1" dirty="0">
                <a:solidFill>
                  <a:schemeClr val="tx1"/>
                </a:solidFill>
                <a:latin typeface="微软雅黑" charset="-122"/>
                <a:sym typeface="方正中等线简体" charset="-122"/>
              </a:rPr>
              <a:t>案例</a:t>
            </a:r>
            <a:r>
              <a:rPr lang="zh-CN" altLang="en-US" sz="2800" b="1" dirty="0">
                <a:solidFill>
                  <a:schemeClr val="tx1"/>
                </a:solidFill>
                <a:latin typeface="微软雅黑" charset="-122"/>
                <a:sym typeface="方正中等线简体" charset="-122"/>
              </a:rPr>
              <a:t>标题</a:t>
            </a:r>
            <a:r>
              <a:rPr lang="zh-CN" altLang="en-US" sz="2800" b="1" dirty="0">
                <a:solidFill>
                  <a:schemeClr val="tx1"/>
                </a:solidFill>
                <a:latin typeface="微软雅黑" charset="-122"/>
                <a:sym typeface="方正中等线简体" charset="-122"/>
              </a:rPr>
              <a:t>撰写</a:t>
            </a:r>
            <a:endParaRPr lang="zh-CN" altLang="en-US" sz="2800" b="1" dirty="0">
              <a:solidFill>
                <a:schemeClr val="tx1"/>
              </a:solidFill>
              <a:latin typeface="微软雅黑" charset="-122"/>
              <a:sym typeface="方正中等线简体" charset="-122"/>
            </a:endParaRPr>
          </a:p>
        </p:txBody>
      </p:sp>
      <p:sp>
        <p:nvSpPr>
          <p:cNvPr id="16" name="矩形 15"/>
          <p:cNvSpPr/>
          <p:nvPr/>
        </p:nvSpPr>
        <p:spPr>
          <a:xfrm>
            <a:off x="1251585" y="296545"/>
            <a:ext cx="90805"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6" name="矩形 5"/>
          <p:cNvSpPr/>
          <p:nvPr/>
        </p:nvSpPr>
        <p:spPr>
          <a:xfrm>
            <a:off x="0" y="829945"/>
            <a:ext cx="3484245" cy="583565"/>
          </a:xfrm>
          <a:prstGeom prst="rect">
            <a:avLst/>
          </a:prstGeom>
          <a:solidFill>
            <a:srgbClr val="5A8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latin typeface="微软雅黑" charset="-122"/>
                <a:ea typeface="微软雅黑" charset="-122"/>
              </a:rPr>
              <a:t>    </a:t>
            </a:r>
            <a:r>
              <a:rPr lang="zh-CN" altLang="en-US" sz="2400" b="1" dirty="0">
                <a:latin typeface="微软雅黑" charset="-122"/>
                <a:ea typeface="微软雅黑" charset="-122"/>
              </a:rPr>
              <a:t>案例标题注意</a:t>
            </a:r>
            <a:r>
              <a:rPr lang="zh-CN" altLang="en-US" sz="2400" b="1" dirty="0">
                <a:latin typeface="微软雅黑" charset="-122"/>
                <a:ea typeface="微软雅黑" charset="-122"/>
              </a:rPr>
              <a:t>事项</a:t>
            </a:r>
            <a:endParaRPr lang="zh-CN" altLang="en-US" sz="2400" b="1" dirty="0">
              <a:latin typeface="微软雅黑" charset="-122"/>
              <a:ea typeface="微软雅黑" charset="-122"/>
            </a:endParaRPr>
          </a:p>
        </p:txBody>
      </p:sp>
      <p:sp>
        <p:nvSpPr>
          <p:cNvPr id="7" name="文本框 6"/>
          <p:cNvSpPr txBox="1"/>
          <p:nvPr>
            <p:custDataLst>
              <p:tags r:id="rId4"/>
            </p:custDataLst>
          </p:nvPr>
        </p:nvSpPr>
        <p:spPr>
          <a:xfrm>
            <a:off x="334645" y="1629410"/>
            <a:ext cx="8050530" cy="473075"/>
          </a:xfrm>
          <a:prstGeom prst="rect">
            <a:avLst/>
          </a:prstGeom>
          <a:noFill/>
        </p:spPr>
        <p:txBody>
          <a:bodyPr wrap="square" rtlCol="0">
            <a:noAutofit/>
          </a:bodyPr>
          <a:p>
            <a:r>
              <a:rPr lang="zh-CN" altLang="en-US" sz="2000" b="1">
                <a:latin typeface="微软雅黑" charset="-122"/>
                <a:ea typeface="微软雅黑" charset="-122"/>
              </a:rPr>
              <a:t>目前，我们提交过来的案例标题主要有以下几点需要注意：</a:t>
            </a:r>
            <a:endParaRPr lang="zh-CN" altLang="en-US" sz="2000" b="1">
              <a:latin typeface="微软雅黑" charset="-122"/>
              <a:ea typeface="微软雅黑" charset="-122"/>
            </a:endParaRPr>
          </a:p>
        </p:txBody>
      </p:sp>
      <p:sp>
        <p:nvSpPr>
          <p:cNvPr id="8" name="文本框 7"/>
          <p:cNvSpPr txBox="1"/>
          <p:nvPr>
            <p:custDataLst>
              <p:tags r:id="rId5"/>
            </p:custDataLst>
          </p:nvPr>
        </p:nvSpPr>
        <p:spPr>
          <a:xfrm>
            <a:off x="4655185" y="2853690"/>
            <a:ext cx="5323205" cy="655955"/>
          </a:xfrm>
          <a:prstGeom prst="rect">
            <a:avLst/>
          </a:prstGeom>
          <a:noFill/>
        </p:spPr>
        <p:txBody>
          <a:bodyPr wrap="square" rtlCol="0">
            <a:noAutofit/>
          </a:bodyPr>
          <a:p>
            <a:r>
              <a:rPr sz="2800" b="1">
                <a:latin typeface="微软雅黑" charset="-122"/>
                <a:ea typeface="微软雅黑" charset="-122"/>
                <a:cs typeface="微软雅黑" charset="-122"/>
                <a:sym typeface="+mn-ea"/>
              </a:rPr>
              <a:t>简练的产品/项目名称</a:t>
            </a:r>
            <a:endParaRPr sz="2800" b="1">
              <a:latin typeface="微软雅黑" charset="-122"/>
              <a:ea typeface="微软雅黑" charset="-122"/>
              <a:cs typeface="微软雅黑" charset="-122"/>
              <a:sym typeface="+mn-ea"/>
            </a:endParaRPr>
          </a:p>
          <a:p>
            <a:endParaRPr sz="2800" b="1">
              <a:latin typeface="微软雅黑" charset="-122"/>
              <a:ea typeface="微软雅黑" charset="-122"/>
              <a:sym typeface="+mn-ea"/>
            </a:endParaRPr>
          </a:p>
          <a:p>
            <a:endParaRPr lang="zh-CN" altLang="en-US" sz="2800" b="1">
              <a:latin typeface="微软雅黑" charset="-122"/>
              <a:ea typeface="微软雅黑" charset="-122"/>
              <a:sym typeface="+mn-ea"/>
            </a:endParaRPr>
          </a:p>
        </p:txBody>
      </p:sp>
      <p:sp>
        <p:nvSpPr>
          <p:cNvPr id="10" name="椭圆 9"/>
          <p:cNvSpPr/>
          <p:nvPr/>
        </p:nvSpPr>
        <p:spPr>
          <a:xfrm>
            <a:off x="4079240" y="2901950"/>
            <a:ext cx="442595" cy="4070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3" name="文本框 2"/>
          <p:cNvSpPr txBox="1"/>
          <p:nvPr/>
        </p:nvSpPr>
        <p:spPr>
          <a:xfrm>
            <a:off x="2035810" y="3484245"/>
            <a:ext cx="8794750" cy="775335"/>
          </a:xfrm>
          <a:prstGeom prst="rect">
            <a:avLst/>
          </a:prstGeom>
          <a:noFill/>
        </p:spPr>
        <p:txBody>
          <a:bodyPr wrap="square" rtlCol="0" anchor="t">
            <a:noAutofit/>
          </a:bodyPr>
          <a:p>
            <a:pPr algn="just">
              <a:lnSpc>
                <a:spcPct val="150000"/>
              </a:lnSpc>
            </a:pPr>
            <a:r>
              <a:rPr sz="2400">
                <a:latin typeface="微软雅黑" charset="-122"/>
                <a:ea typeface="微软雅黑" charset="-122"/>
                <a:cs typeface="微软雅黑" charset="-122"/>
                <a:sym typeface="+mn-ea"/>
              </a:rPr>
              <a:t>例如，</a:t>
            </a:r>
            <a:r>
              <a:rPr lang="zh-CN" sz="2400">
                <a:latin typeface="微软雅黑" charset="-122"/>
                <a:ea typeface="微软雅黑" charset="-122"/>
                <a:cs typeface="微软雅黑" charset="-122"/>
                <a:sym typeface="+mn-ea"/>
              </a:rPr>
              <a:t>产品前不一定要加城市名、单位名、产品年份等具体</a:t>
            </a:r>
            <a:r>
              <a:rPr lang="zh-CN" sz="2400">
                <a:latin typeface="微软雅黑" charset="-122"/>
                <a:ea typeface="微软雅黑" charset="-122"/>
                <a:cs typeface="微软雅黑" charset="-122"/>
                <a:sym typeface="+mn-ea"/>
              </a:rPr>
              <a:t>信息</a:t>
            </a:r>
            <a:endParaRPr lang="zh-CN" sz="2400">
              <a:latin typeface="微软雅黑" charset="-122"/>
              <a:ea typeface="微软雅黑" charset="-122"/>
              <a:cs typeface="微软雅黑" charset="-122"/>
              <a:sym typeface="+mn-ea"/>
            </a:endParaRPr>
          </a:p>
        </p:txBody>
      </p:sp>
      <p:sp>
        <p:nvSpPr>
          <p:cNvPr id="5" name="文本框 4"/>
          <p:cNvSpPr txBox="1"/>
          <p:nvPr>
            <p:custDataLst>
              <p:tags r:id="rId6"/>
            </p:custDataLst>
          </p:nvPr>
        </p:nvSpPr>
        <p:spPr>
          <a:xfrm>
            <a:off x="4131310" y="4293235"/>
            <a:ext cx="3792220" cy="553085"/>
          </a:xfrm>
          <a:prstGeom prst="rect">
            <a:avLst/>
          </a:prstGeom>
          <a:noFill/>
        </p:spPr>
        <p:txBody>
          <a:bodyPr wrap="square" rtlCol="0" anchor="t">
            <a:spAutoFit/>
          </a:bodyPr>
          <a:p>
            <a:pPr algn="just">
              <a:lnSpc>
                <a:spcPct val="150000"/>
              </a:lnSpc>
            </a:pPr>
            <a:r>
              <a:rPr lang="zh-CN" sz="2000" b="1">
                <a:latin typeface="微软雅黑" charset="-122"/>
                <a:ea typeface="微软雅黑" charset="-122"/>
                <a:sym typeface="+mn-ea"/>
              </a:rPr>
              <a:t>人民银行案例汇编示例</a:t>
            </a:r>
            <a:endParaRPr lang="zh-CN" altLang="en-US" sz="2000" b="1" dirty="0">
              <a:solidFill>
                <a:schemeClr val="tx1">
                  <a:lumMod val="75000"/>
                  <a:lumOff val="25000"/>
                </a:schemeClr>
              </a:solidFill>
              <a:latin typeface="微软雅黑" charset="-122"/>
              <a:ea typeface="微软雅黑" charset="-122"/>
              <a:cs typeface="微软雅黑" charset="-122"/>
              <a:sym typeface="+mn-ea"/>
            </a:endParaRPr>
          </a:p>
        </p:txBody>
      </p:sp>
      <p:sp>
        <p:nvSpPr>
          <p:cNvPr id="4" name="文本框 3"/>
          <p:cNvSpPr txBox="1"/>
          <p:nvPr>
            <p:custDataLst>
              <p:tags r:id="rId7"/>
            </p:custDataLst>
          </p:nvPr>
        </p:nvSpPr>
        <p:spPr>
          <a:xfrm>
            <a:off x="4131310" y="4869815"/>
            <a:ext cx="4892675" cy="1014730"/>
          </a:xfrm>
          <a:prstGeom prst="rect">
            <a:avLst/>
          </a:prstGeom>
          <a:noFill/>
        </p:spPr>
        <p:txBody>
          <a:bodyPr wrap="square" rtlCol="0" anchor="t">
            <a:spAutoFit/>
          </a:bodyPr>
          <a:p>
            <a:pPr algn="just">
              <a:lnSpc>
                <a:spcPct val="150000"/>
              </a:lnSpc>
            </a:pPr>
            <a:r>
              <a:rPr lang="zh-CN" altLang="en-US" sz="2000" dirty="0">
                <a:solidFill>
                  <a:schemeClr val="accent2"/>
                </a:solidFill>
                <a:latin typeface="微软雅黑" charset="-122"/>
                <a:ea typeface="微软雅黑" charset="-122"/>
                <a:cs typeface="微软雅黑" charset="-122"/>
                <a:sym typeface="方正兰亭黑简体" panose="02000000000000000000" charset="-122"/>
              </a:rPr>
              <a:t>绿色园区贷</a:t>
            </a:r>
            <a:r>
              <a:rPr lang="zh-CN" altLang="en-US" sz="2000" dirty="0">
                <a:solidFill>
                  <a:schemeClr val="tx1"/>
                </a:solidFill>
                <a:latin typeface="微软雅黑" charset="-122"/>
                <a:ea typeface="微软雅黑" charset="-122"/>
                <a:cs typeface="微软雅黑" charset="-122"/>
                <a:sym typeface="方正兰亭黑简体" panose="02000000000000000000" charset="-122"/>
              </a:rPr>
              <a:t>助力</a:t>
            </a:r>
            <a:r>
              <a:rPr lang="en-US" altLang="zh-CN" sz="2000" dirty="0">
                <a:solidFill>
                  <a:schemeClr val="tx1"/>
                </a:solidFill>
                <a:latin typeface="微软雅黑" charset="-122"/>
                <a:ea typeface="微软雅黑" charset="-122"/>
                <a:cs typeface="微软雅黑" charset="-122"/>
                <a:sym typeface="方正兰亭黑简体" panose="02000000000000000000" charset="-122"/>
              </a:rPr>
              <a:t>”</a:t>
            </a:r>
            <a:r>
              <a:rPr lang="zh-CN" altLang="en-US" sz="2000" dirty="0">
                <a:solidFill>
                  <a:schemeClr val="tx1"/>
                </a:solidFill>
                <a:latin typeface="微软雅黑" charset="-122"/>
                <a:ea typeface="微软雅黑" charset="-122"/>
                <a:cs typeface="微软雅黑" charset="-122"/>
                <a:sym typeface="方正兰亭黑简体" panose="02000000000000000000" charset="-122"/>
              </a:rPr>
              <a:t>低小散</a:t>
            </a:r>
            <a:r>
              <a:rPr lang="en-US" altLang="zh-CN" sz="2000" dirty="0">
                <a:solidFill>
                  <a:schemeClr val="tx1"/>
                </a:solidFill>
                <a:latin typeface="微软雅黑" charset="-122"/>
                <a:ea typeface="微软雅黑" charset="-122"/>
                <a:cs typeface="微软雅黑" charset="-122"/>
                <a:sym typeface="方正兰亭黑简体" panose="02000000000000000000" charset="-122"/>
              </a:rPr>
              <a:t>“</a:t>
            </a:r>
            <a:r>
              <a:rPr lang="zh-CN" altLang="en-US" sz="2000" dirty="0">
                <a:solidFill>
                  <a:schemeClr val="tx1"/>
                </a:solidFill>
                <a:latin typeface="微软雅黑" charset="-122"/>
                <a:ea typeface="微软雅黑" charset="-122"/>
                <a:cs typeface="微软雅黑" charset="-122"/>
                <a:sym typeface="方正兰亭黑简体" panose="02000000000000000000" charset="-122"/>
              </a:rPr>
              <a:t>企业污染治理</a:t>
            </a:r>
            <a:endParaRPr lang="en-US" altLang="zh-CN" sz="2000" dirty="0">
              <a:solidFill>
                <a:schemeClr val="accent2"/>
              </a:solidFill>
              <a:latin typeface="微软雅黑" charset="-122"/>
              <a:ea typeface="微软雅黑" charset="-122"/>
              <a:cs typeface="微软雅黑" charset="-122"/>
              <a:sym typeface="方正兰亭黑简体" panose="02000000000000000000" charset="-122"/>
            </a:endParaRPr>
          </a:p>
          <a:p>
            <a:pPr algn="just">
              <a:lnSpc>
                <a:spcPct val="150000"/>
              </a:lnSpc>
            </a:pPr>
            <a:r>
              <a:rPr lang="zh-CN" altLang="en-US" sz="2000" dirty="0">
                <a:solidFill>
                  <a:schemeClr val="accent2"/>
                </a:solidFill>
                <a:latin typeface="微软雅黑" charset="-122"/>
                <a:ea typeface="微软雅黑" charset="-122"/>
                <a:cs typeface="微软雅黑" charset="-122"/>
                <a:sym typeface="方正兰亭黑简体" panose="02000000000000000000" charset="-122"/>
              </a:rPr>
              <a:t>药品置换服务责任保险</a:t>
            </a:r>
            <a:r>
              <a:rPr lang="zh-CN" altLang="en-US" sz="2000"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助力生态健康</a:t>
            </a:r>
            <a:r>
              <a:rPr lang="zh-CN" altLang="en-US" sz="2000" dirty="0">
                <a:solidFill>
                  <a:schemeClr val="tx1">
                    <a:lumMod val="75000"/>
                    <a:lumOff val="25000"/>
                  </a:schemeClr>
                </a:solidFill>
                <a:latin typeface="微软雅黑" charset="-122"/>
                <a:ea typeface="微软雅黑" charset="-122"/>
                <a:cs typeface="微软雅黑" charset="-122"/>
                <a:sym typeface="方正兰亭黑简体" panose="02000000000000000000" charset="-122"/>
              </a:rPr>
              <a:t>发展</a:t>
            </a:r>
            <a:endParaRPr lang="zh-CN" altLang="en-US" sz="2000" dirty="0">
              <a:solidFill>
                <a:schemeClr val="tx1">
                  <a:lumMod val="75000"/>
                  <a:lumOff val="25000"/>
                </a:schemeClr>
              </a:solidFill>
              <a:latin typeface="微软雅黑" charset="-122"/>
              <a:ea typeface="微软雅黑" charset="-122"/>
              <a:cs typeface="微软雅黑" charset="-122"/>
              <a:sym typeface="方正兰亭黑简体" panose="02000000000000000000" charset="-122"/>
            </a:endParaRPr>
          </a:p>
        </p:txBody>
      </p:sp>
      <p:sp>
        <p:nvSpPr>
          <p:cNvPr id="13" name="文本框 12"/>
          <p:cNvSpPr txBox="1"/>
          <p:nvPr>
            <p:custDataLst>
              <p:tags r:id="rId8"/>
            </p:custDataLst>
          </p:nvPr>
        </p:nvSpPr>
        <p:spPr>
          <a:xfrm>
            <a:off x="2494915" y="3717290"/>
            <a:ext cx="1089660" cy="1268095"/>
          </a:xfrm>
          <a:prstGeom prst="rect">
            <a:avLst/>
          </a:prstGeom>
          <a:noFill/>
        </p:spPr>
        <p:txBody>
          <a:bodyPr wrap="square" rtlCol="0" anchor="t">
            <a:noAutofit/>
          </a:bodyPr>
          <a:p>
            <a:pPr algn="just">
              <a:lnSpc>
                <a:spcPct val="150000"/>
              </a:lnSpc>
            </a:pPr>
            <a:r>
              <a:rPr lang="zh-CN" altLang="zh-CN" sz="11500">
                <a:solidFill>
                  <a:schemeClr val="tx1"/>
                </a:solidFill>
                <a:latin typeface="微软雅黑" charset="-122"/>
                <a:sym typeface="Wingdings" panose="05000000000000000000" charset="0"/>
              </a:rPr>
              <a:t></a:t>
            </a:r>
            <a:endParaRPr lang="zh-CN" altLang="zh-CN" sz="11500" dirty="0">
              <a:solidFill>
                <a:schemeClr val="tx1"/>
              </a:solidFill>
              <a:latin typeface="微软雅黑" charset="-122"/>
              <a:ea typeface="微软雅黑" charset="-122"/>
              <a:cs typeface="微软雅黑" charset="-122"/>
              <a:sym typeface="Wingdings" panose="05000000000000000000" charset="0"/>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0.xml><?xml version="1.0" encoding="utf-8"?>
<p:tagLst xmlns:p="http://schemas.openxmlformats.org/presentationml/2006/main">
  <p:tag name="KSO_WM_BEAUTIFY_FLAG" val="#wm#"/>
  <p:tag name="KSO_WM_TEMPLATE_CATEGORY" val="custom"/>
  <p:tag name="KSO_WM_TEMPLATE_INDEX" val="20205081"/>
</p:tagLst>
</file>

<file path=ppt/tags/tag101.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1.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18.xml><?xml version="1.0" encoding="utf-8"?>
<p:tagLst xmlns:p="http://schemas.openxmlformats.org/presentationml/2006/main">
  <p:tag name="KSO_WM_BEAUTIFY_FLAG" val="#wm#"/>
  <p:tag name="KSO_WM_TEMPLATE_CATEGORY" val="custom"/>
  <p:tag name="KSO_WM_TEMPLATE_INDEX" val="20205081"/>
</p:tagLst>
</file>

<file path=ppt/tags/tag119.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2.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24.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28.xml><?xml version="1.0" encoding="utf-8"?>
<p:tagLst xmlns:p="http://schemas.openxmlformats.org/presentationml/2006/main">
  <p:tag name="KSO_WM_UNIT_TABLE_BEAUTIFY" val="smartTable{819a12bb-e134-4dbe-ac26-730eab7fce19}"/>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BEAUTIFY_FLAG" val="#wm#"/>
  <p:tag name="KSO_WM_TEMPLATE_CATEGORY" val="custom"/>
  <p:tag name="KSO_WM_TEMPLATE_INDEX" val="20205081"/>
</p:tagLst>
</file>

<file path=ppt/tags/tag130.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40.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45.xml><?xml version="1.0" encoding="utf-8"?>
<p:tagLst xmlns:p="http://schemas.openxmlformats.org/presentationml/2006/main">
  <p:tag name="KSO_WM_BEAUTIFY_FLAG" val="#wm#"/>
  <p:tag name="KSO_WM_TEMPLATE_CATEGORY" val="custom"/>
  <p:tag name="KSO_WM_TEMPLATE_INDEX" val="20205081"/>
</p:tagLst>
</file>

<file path=ppt/tags/tag146.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47.xml><?xml version="1.0" encoding="utf-8"?>
<p:tagLst xmlns:p="http://schemas.openxmlformats.org/presentationml/2006/main">
  <p:tag name="KSO_WM_BEAUTIFY_FLAG" val="#wm#"/>
  <p:tag name="KSO_WM_TEMPLATE_CATEGORY" val="custom"/>
  <p:tag name="KSO_WM_TEMPLATE_INDEX" val="20205081"/>
</p:tagLst>
</file>

<file path=ppt/tags/tag148.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50.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wm#"/>
  <p:tag name="KSO_WM_TEMPLATE_CATEGORY" val="custom"/>
  <p:tag name="KSO_WM_TEMPLATE_INDEX" val="2020508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wm#"/>
  <p:tag name="KSO_WM_TEMPLATE_CATEGORY" val="custom"/>
  <p:tag name="KSO_WM_TEMPLATE_INDEX" val="20205081"/>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67.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7.xml><?xml version="1.0" encoding="utf-8"?>
<p:tagLst xmlns:p="http://schemas.openxmlformats.org/presentationml/2006/main">
  <p:tag name="PA" val="v5.2.9"/>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8.xml><?xml version="1.0" encoding="utf-8"?>
<p:tagLst xmlns:p="http://schemas.openxmlformats.org/presentationml/2006/main">
  <p:tag name="PA" val="v5.2.9"/>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9.xml><?xml version="1.0" encoding="utf-8"?>
<p:tagLst xmlns:p="http://schemas.openxmlformats.org/presentationml/2006/main">
  <p:tag name="PA" val="v5.2.9"/>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94.xml><?xml version="1.0" encoding="utf-8"?>
<p:tagLst xmlns:p="http://schemas.openxmlformats.org/presentationml/2006/main">
  <p:tag name="KSO_WM_BEAUTIFY_FLAG" val="#wm#"/>
  <p:tag name="KSO_WM_TEMPLATE_CATEGORY" val="custom"/>
  <p:tag name="KSO_WM_TEMPLATE_INDEX" val="20205081"/>
</p:tagLst>
</file>

<file path=ppt/tags/tag95.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ags/tag98.xml><?xml version="1.0" encoding="utf-8"?>
<p:tagLst xmlns:p="http://schemas.openxmlformats.org/presentationml/2006/main">
  <p:tag name="KSO_WM_BEAUTIFY_FLAG" val="#wm#"/>
  <p:tag name="KSO_WM_TEMPLATE_CATEGORY" val="custom"/>
  <p:tag name="KSO_WM_TEMPLATE_INDEX" val="20205081"/>
</p:tagLst>
</file>

<file path=ppt/tags/tag99.xml><?xml version="1.0" encoding="utf-8"?>
<p:tagLst xmlns:p="http://schemas.openxmlformats.org/presentationml/2006/main">
  <p:tag name="KSO_WM_UNIT_ISCONTENTSTITLE" val="0"/>
  <p:tag name="KSO_WM_UNIT_PRESET_TEXT" val="单击此处添加副标题内容"/>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78_1*b*1"/>
  <p:tag name="KSO_WM_TEMPLATE_CATEGORY" val="custom"/>
  <p:tag name="KSO_WM_TEMPLATE_INDEX" val="20204478"/>
  <p:tag name="KSO_WM_UNIT_LAYERLEVEL" val="1"/>
  <p:tag name="KSO_WM_TAG_VERSION" val="1.0"/>
  <p:tag name="KSO_WM_BEAUTIFY_FLAG" val="#wm#"/>
  <p:tag name="KSO_WM_UNIT_ISNUMDGMTITLE" val="0"/>
</p:tagLst>
</file>

<file path=ppt/theme/theme1.xml><?xml version="1.0" encoding="utf-8"?>
<a:theme xmlns:a="http://schemas.openxmlformats.org/drawingml/2006/main" name="1_Custom Design">
  <a:themeElements>
    <a:clrScheme name="6_Colored Theme">
      <a:dk1>
        <a:srgbClr val="262626"/>
      </a:dk1>
      <a:lt1>
        <a:srgbClr val="FFFFFF"/>
      </a:lt1>
      <a:dk2>
        <a:srgbClr val="262626"/>
      </a:dk2>
      <a:lt2>
        <a:srgbClr val="FFFFFF"/>
      </a:lt2>
      <a:accent1>
        <a:srgbClr val="377790"/>
      </a:accent1>
      <a:accent2>
        <a:srgbClr val="189A80"/>
      </a:accent2>
      <a:accent3>
        <a:srgbClr val="F09C2A"/>
      </a:accent3>
      <a:accent4>
        <a:srgbClr val="D24132"/>
      </a:accent4>
      <a:accent5>
        <a:srgbClr val="564266"/>
      </a:accent5>
      <a:accent6>
        <a:srgbClr val="686868"/>
      </a:accent6>
      <a:hlink>
        <a:srgbClr val="FFFFFF"/>
      </a:hlink>
      <a:folHlink>
        <a:srgbClr val="595959"/>
      </a:folHlink>
    </a:clrScheme>
    <a:fontScheme name="Arial">
      <a:majorFont>
        <a:latin typeface="Arial"/>
        <a:ea typeface=""/>
        <a:cs typeface="FontAwesome"/>
      </a:majorFont>
      <a:minorFont>
        <a:latin typeface="Arial"/>
        <a:ea typeface=""/>
        <a:cs typeface="FontAwesom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chor="t">
        <a:spAutoFit/>
      </a:bodyPr>
      <a:lstStyle>
        <a:defPPr algn="just">
          <a:lnSpc>
            <a:spcPct val="150000"/>
          </a:lnSpc>
          <a:defRPr lang="zh-CN" altLang="en-US" sz="1400" dirty="0">
            <a:solidFill>
              <a:schemeClr val="tx1">
                <a:lumMod val="75000"/>
                <a:lumOff val="25000"/>
              </a:schemeClr>
            </a:solidFill>
            <a:latin typeface="微软雅黑" charset="-122"/>
            <a:ea typeface="微软雅黑" charset="-122"/>
            <a:cs typeface="微软雅黑" charset="-122"/>
            <a:sym typeface="方正兰亭黑简体" panose="02000000000000000000"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16354</Words>
  <Application>WPS 表格</Application>
  <PresentationFormat>自定义</PresentationFormat>
  <Paragraphs>669</Paragraphs>
  <Slides>54</Slides>
  <Notes>39</Notes>
  <HiddenSlides>0</HiddenSlides>
  <MMClips>0</MMClips>
  <ScaleCrop>false</ScaleCrop>
  <HeadingPairs>
    <vt:vector size="6" baseType="variant">
      <vt:variant>
        <vt:lpstr>已用的字体</vt:lpstr>
      </vt:variant>
      <vt:variant>
        <vt:i4>26</vt:i4>
      </vt:variant>
      <vt:variant>
        <vt:lpstr>主题</vt:lpstr>
      </vt:variant>
      <vt:variant>
        <vt:i4>2</vt:i4>
      </vt:variant>
      <vt:variant>
        <vt:lpstr>幻灯片标题</vt:lpstr>
      </vt:variant>
      <vt:variant>
        <vt:i4>54</vt:i4>
      </vt:variant>
    </vt:vector>
  </HeadingPairs>
  <TitlesOfParts>
    <vt:vector size="82" baseType="lpstr">
      <vt:lpstr>Arial</vt:lpstr>
      <vt:lpstr>宋体</vt:lpstr>
      <vt:lpstr>Wingdings</vt:lpstr>
      <vt:lpstr>微软雅黑</vt:lpstr>
      <vt:lpstr>汉仪旗黑</vt:lpstr>
      <vt:lpstr>方正兰亭黑简体</vt:lpstr>
      <vt:lpstr>Arial Narrow</vt:lpstr>
      <vt:lpstr>Wingdings</vt:lpstr>
      <vt:lpstr>方正兰亭粗黑简体</vt:lpstr>
      <vt:lpstr>Heiti SC Medium</vt:lpstr>
      <vt:lpstr>黑体</vt:lpstr>
      <vt:lpstr>汉仪中黑KW</vt:lpstr>
      <vt:lpstr>Arial Black</vt:lpstr>
      <vt:lpstr>方正中等线简体</vt:lpstr>
      <vt:lpstr>苹方-简</vt:lpstr>
      <vt:lpstr>宋体</vt:lpstr>
      <vt:lpstr>Arial Unicode MS</vt:lpstr>
      <vt:lpstr>Calibri</vt:lpstr>
      <vt:lpstr>汉仪书宋二KW</vt:lpstr>
      <vt:lpstr>方正正粗黑简体</vt:lpstr>
      <vt:lpstr>FontAwesome</vt:lpstr>
      <vt:lpstr>Book Antiqua</vt:lpstr>
      <vt:lpstr>微软雅黑</vt:lpstr>
      <vt:lpstr>方正中等线简体</vt:lpstr>
      <vt:lpstr>方正正粗黑简体</vt:lpstr>
      <vt:lpstr>宋体-简</vt:lpstr>
      <vt:lpstr>1_Custom Design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hl81829782</Company>
  <LinksUpToDate>false</LinksUpToDate>
  <SharedDoc>false</SharedDoc>
  <HyperlinksChanged>false</HyperlinksChanged>
  <AppVersion>14.0000</AppVersion>
  <HyperlinkBase>hl81829782</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falsh</dc:title>
  <dc:creator>hl81829782</dc:creator>
  <dc:subject>hl81829782</dc:subject>
  <cp:lastModifiedBy>GG</cp:lastModifiedBy>
  <cp:revision>7849</cp:revision>
  <dcterms:created xsi:type="dcterms:W3CDTF">2025-05-13T07:23:05Z</dcterms:created>
  <dcterms:modified xsi:type="dcterms:W3CDTF">2025-05-13T07:23:05Z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2052-7.3.1.8967</vt:lpwstr>
  </property>
  <property fmtid="{D5CDD505-2E9C-101B-9397-08002B2CF9AE}" pid="3" name="ICV">
    <vt:lpwstr>283A1549D90E1E3476F52064C5C2F6A0_43</vt:lpwstr>
  </property>
</Properties>
</file>